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7" r:id="rId4"/>
    <p:sldId id="264" r:id="rId5"/>
    <p:sldId id="266" r:id="rId6"/>
    <p:sldId id="265" r:id="rId7"/>
    <p:sldId id="270" r:id="rId8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9D520-0294-4900-8773-76B7341F230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B5D2B-E1F1-458A-B687-766BFE50A82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microsoft.com/office/2007/relationships/media" Target="file:///C:\Users\user\Downloads\Media\Do%20dung%20be%20yeu%20Beat.mp3" TargetMode="External"/><Relationship Id="rId8" Type="http://schemas.openxmlformats.org/officeDocument/2006/relationships/audio" Target="file:///C:\Users\user\Downloads\Media\Do%20dung%20be%20yeu%20Beat.mp3" TargetMode="External"/><Relationship Id="rId7" Type="http://schemas.openxmlformats.org/officeDocument/2006/relationships/image" Target="../media/image8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GIF"/><Relationship Id="rId2" Type="http://schemas.openxmlformats.org/officeDocument/2006/relationships/image" Target="../media/image2.GIF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media" Target="file:///C:\Users\user\Downloads\TiengTreSoSinhKhocLucChaoDoi-TuiHat-3692127.mp3" TargetMode="External"/><Relationship Id="rId4" Type="http://schemas.openxmlformats.org/officeDocument/2006/relationships/audio" Target="file:///C:\Users\user\Downloads\TiengTreSoSinhKhocLucChaoDoi-TuiHat-3692127.mp3" TargetMode="External"/><Relationship Id="rId3" Type="http://schemas.openxmlformats.org/officeDocument/2006/relationships/image" Target="../media/image4.GIF"/><Relationship Id="rId2" Type="http://schemas.openxmlformats.org/officeDocument/2006/relationships/image" Target="../media/image2.GIF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microsoft.com/office/2007/relationships/media" Target="file:///C:\Users\user\Downloads\KhucHatRuCuaNguoiMeTre-PhamPhuong_3zj5u.mp3" TargetMode="External"/><Relationship Id="rId7" Type="http://schemas.openxmlformats.org/officeDocument/2006/relationships/audio" Target="file:///C:\Users\user\Downloads\KhucHatRuCuaNguoiMeTre-PhamPhuong_3zj5u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media" Target="file:///C:\Users\user\Downloads\Kh&#250;c%20h&#225;t%20ru%20c&#7911;a%20ng&#432;&#7901;i%20m&#7865;%20tr&#7867;%20Beat%20-%20Nh&#7841;c%20beat%20b&#224;i%20Kh&#250;c%20h&#225;t%20ru%20c&#7911;a%20ng&#432;&#7901;i%20m&#7865;%20tr&#7867;%20(1).mp4" TargetMode="External"/><Relationship Id="rId3" Type="http://schemas.openxmlformats.org/officeDocument/2006/relationships/video" Target="file:///C:\Users\user\Downloads\Kh&#250;c%20h&#225;t%20ru%20c&#7911;a%20ng&#432;&#7901;i%20m&#7865;%20tr&#7867;%20Beat%20-%20Nh&#7841;c%20beat%20b&#224;i%20Kh&#250;c%20h&#225;t%20ru%20c&#7911;a%20ng&#432;&#7901;i%20m&#7865;%20tr&#7867;%20(1).mp4" TargetMode="External"/><Relationship Id="rId2" Type="http://schemas.openxmlformats.org/officeDocument/2006/relationships/image" Target="../media/image4.GIF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19.png"/><Relationship Id="rId7" Type="http://schemas.microsoft.com/office/2007/relationships/media" Target="file:///C:\Users\user\Downloads\Media\1254791728(1).mp3" TargetMode="External"/><Relationship Id="rId6" Type="http://schemas.openxmlformats.org/officeDocument/2006/relationships/audio" Target="file:///C:\Users\user\Downloads\Media\1254791728(1).mp3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5.jpeg"/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4efe9305191d5fbc0f081c67910fcb30_38455456-background3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8"/>
          <p:cNvSpPr>
            <a:spLocks noChangeArrowheads="1" noChangeShapeType="1" noTextEdit="1"/>
          </p:cNvSpPr>
          <p:nvPr/>
        </p:nvSpPr>
        <p:spPr bwMode="auto">
          <a:xfrm>
            <a:off x="857224" y="357166"/>
            <a:ext cx="7353328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chemeClr val="tx1"/>
                </a:solidFill>
                <a:round/>
              </a:ln>
              <a:solidFill>
                <a:srgbClr val="0000CC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54" name="WordArt 11"/>
          <p:cNvSpPr>
            <a:spLocks noChangeArrowheads="1" noChangeShapeType="1" noTextEdit="1"/>
          </p:cNvSpPr>
          <p:nvPr/>
        </p:nvSpPr>
        <p:spPr bwMode="auto">
          <a:xfrm>
            <a:off x="642910" y="3929066"/>
            <a:ext cx="7929618" cy="8429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Đề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tài</a:t>
            </a:r>
            <a:r>
              <a:rPr lang="vi-VN" sz="3600" b="1" kern="10" dirty="0" smtClean="0">
                <a:ln w="19050">
                  <a:solidFill>
                    <a:schemeClr val="tx1"/>
                  </a:solidFill>
                  <a:rou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: </a:t>
            </a:r>
            <a:r>
              <a:rPr lang="vi-VN" sz="3600" b="1" kern="10" dirty="0" smtClean="0">
                <a:ln w="19050">
                  <a:solidFill>
                    <a:schemeClr val="tx1"/>
                  </a:solidFill>
                  <a:rou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“</a:t>
            </a:r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Đồ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dùng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bé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yêu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”</a:t>
            </a:r>
            <a:endParaRPr lang="en-US" sz="3600" b="1" kern="10" dirty="0" smtClean="0">
              <a:ln w="19050">
                <a:solidFill>
                  <a:schemeClr val="tx1"/>
                </a:solidFill>
                <a:round/>
              </a:ln>
              <a:solidFill>
                <a:srgbClr val="3333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  <a:p>
            <a:pPr algn="ctr"/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Nghe hát bài </a:t>
            </a:r>
            <a:r>
              <a:rPr lang="vi-VN" sz="3600" b="1" kern="10" dirty="0" smtClean="0">
                <a:ln w="19050">
                  <a:solidFill>
                    <a:schemeClr val="tx1"/>
                  </a:solidFill>
                  <a:rou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“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Bàn tay mẹ ”</a:t>
            </a:r>
            <a:endParaRPr lang="en-US" sz="3600" b="1" kern="10" dirty="0">
              <a:ln w="19050">
                <a:solidFill>
                  <a:schemeClr val="tx1"/>
                </a:solidFill>
                <a:round/>
              </a:ln>
              <a:solidFill>
                <a:srgbClr val="3333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2055" name="WordArt 12"/>
          <p:cNvSpPr>
            <a:spLocks noChangeArrowheads="1" noChangeShapeType="1" noTextEdit="1"/>
          </p:cNvSpPr>
          <p:nvPr/>
        </p:nvSpPr>
        <p:spPr bwMode="auto">
          <a:xfrm>
            <a:off x="857224" y="738165"/>
            <a:ext cx="6996114" cy="2252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71"/>
              </a:avLst>
            </a:prstTxWarp>
          </a:bodyPr>
          <a:lstStyle/>
          <a:p>
            <a:pPr algn="ctr"/>
            <a:r>
              <a:rPr lang="vi-VN" b="1" kern="10" dirty="0">
                <a:ln w="9525">
                  <a:solidFill>
                    <a:schemeClr val="tx1"/>
                  </a:solidFill>
                  <a:round/>
                </a:ln>
                <a:solidFill>
                  <a:srgbClr val="FF6600"/>
                </a:solidFill>
                <a:latin typeface="Times New Roman" panose="02020603050405020304"/>
                <a:cs typeface="Times New Roman" panose="02020603050405020304"/>
              </a:rPr>
              <a:t>Chủ đề: </a:t>
            </a:r>
            <a:r>
              <a:rPr lang="en-US" b="1" kern="10" dirty="0" smtClean="0">
                <a:ln w="9525">
                  <a:solidFill>
                    <a:schemeClr val="tx1"/>
                  </a:solidFill>
                  <a:round/>
                </a:ln>
                <a:solidFill>
                  <a:srgbClr val="FF6600"/>
                </a:solidFill>
                <a:latin typeface="Times New Roman" panose="02020603050405020304"/>
                <a:cs typeface="Times New Roman" panose="02020603050405020304"/>
              </a:rPr>
              <a:t>Đồ dùng gia </a:t>
            </a:r>
            <a:r>
              <a:rPr lang="en-US" b="1" kern="10" dirty="0" smtClean="0">
                <a:ln w="9525">
                  <a:solidFill>
                    <a:schemeClr val="tx1"/>
                  </a:solidFill>
                  <a:round/>
                </a:ln>
                <a:solidFill>
                  <a:srgbClr val="FF6600"/>
                </a:solidFill>
                <a:latin typeface="Times New Roman" panose="02020603050405020304"/>
                <a:cs typeface="Times New Roman" panose="02020603050405020304"/>
              </a:rPr>
              <a:t>đình</a:t>
            </a:r>
            <a:endParaRPr lang="en-US" b="1" kern="10" dirty="0" smtClean="0">
              <a:ln w="9525">
                <a:solidFill>
                  <a:schemeClr val="tx1"/>
                </a:solidFill>
                <a:round/>
              </a:ln>
              <a:solidFill>
                <a:srgbClr val="FF6600"/>
              </a:solidFill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b="1" kern="10" dirty="0" smtClean="0">
                <a:ln w="9525">
                  <a:solidFill>
                    <a:schemeClr val="tx1"/>
                  </a:solidFill>
                  <a:round/>
                </a:ln>
                <a:solidFill>
                  <a:srgbClr val="FF6600"/>
                </a:solidFill>
                <a:latin typeface="Times New Roman" panose="02020603050405020304"/>
                <a:cs typeface="Times New Roman" panose="02020603050405020304"/>
              </a:rPr>
              <a:t>Chủ đề nhánh: khám phá đồ dùng trong gia đình </a:t>
            </a:r>
            <a:endParaRPr lang="en-US" b="1" kern="10" dirty="0">
              <a:ln w="9525">
                <a:solidFill>
                  <a:schemeClr val="tx1"/>
                </a:solidFill>
                <a:round/>
              </a:ln>
              <a:solidFill>
                <a:srgbClr val="FF66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56" name="WordArt 13"/>
          <p:cNvSpPr>
            <a:spLocks noChangeArrowheads="1" noChangeShapeType="1" noTextEdit="1"/>
          </p:cNvSpPr>
          <p:nvPr/>
        </p:nvSpPr>
        <p:spPr bwMode="auto">
          <a:xfrm>
            <a:off x="1000100" y="5429264"/>
            <a:ext cx="7500990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chemeClr val="tx1"/>
                  </a:solidFill>
                  <a:round/>
                </a:ln>
                <a:solidFill>
                  <a:srgbClr val="CC0000"/>
                </a:solidFill>
                <a:latin typeface="Times New Roman" panose="02020603050405020304"/>
                <a:cs typeface="Times New Roman" panose="02020603050405020304"/>
              </a:rPr>
              <a:t>Giáo viên: H’ Del Niê</a:t>
            </a:r>
            <a:endParaRPr lang="en-US" sz="3600" b="1" kern="10" dirty="0">
              <a:ln w="9525">
                <a:solidFill>
                  <a:schemeClr val="tx1"/>
                </a:solidFill>
                <a:round/>
              </a:ln>
              <a:solidFill>
                <a:srgbClr val="CC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59" name="Picture 66" descr="flower[1][1][1]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448300" y="31623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66" descr="flower[1][1][1]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3162300" y="31623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66" descr="flower[1][1][1]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6" descr="flower[1][1][1]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4efe9305191d5fbc0f081c67910fcb30_38455456-background3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8"/>
          <p:cNvSpPr>
            <a:spLocks noChangeArrowheads="1" noChangeShapeType="1" noTextEdit="1"/>
          </p:cNvSpPr>
          <p:nvPr/>
        </p:nvSpPr>
        <p:spPr bwMode="auto">
          <a:xfrm>
            <a:off x="857224" y="357166"/>
            <a:ext cx="7353328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chemeClr val="tx1"/>
                </a:solidFill>
                <a:round/>
              </a:ln>
              <a:solidFill>
                <a:srgbClr val="0000CC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54" name="WordArt 11"/>
          <p:cNvSpPr>
            <a:spLocks noChangeArrowheads="1" noChangeShapeType="1" noTextEdit="1"/>
          </p:cNvSpPr>
          <p:nvPr/>
        </p:nvSpPr>
        <p:spPr bwMode="auto">
          <a:xfrm>
            <a:off x="642910" y="2990832"/>
            <a:ext cx="7858180" cy="20943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kern="10" dirty="0">
                <a:ln w="19050">
                  <a:solidFill>
                    <a:schemeClr val="tx1"/>
                  </a:solidFill>
                  <a:rou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hát:</a:t>
            </a:r>
            <a:endParaRPr lang="en-US" sz="3600" b="1" kern="10" dirty="0" smtClean="0">
              <a:ln w="19050">
                <a:solidFill>
                  <a:schemeClr val="tx1"/>
                </a:solidFill>
                <a:round/>
              </a:ln>
              <a:solidFill>
                <a:srgbClr val="3333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 - Cho trẻ hát 2 lần vỗ tay theo nhịp bài hát </a:t>
            </a:r>
            <a:endParaRPr lang="en-US" sz="3600" b="1" kern="10" dirty="0" smtClean="0">
              <a:ln w="19050">
                <a:solidFill>
                  <a:schemeClr val="tx1"/>
                </a:solidFill>
                <a:round/>
              </a:ln>
              <a:solidFill>
                <a:srgbClr val="3333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  <a:p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Mời tổ, nhóm, thi đua</a:t>
            </a:r>
            <a:endParaRPr lang="en-US" sz="3600" b="1" kern="10" dirty="0" smtClean="0">
              <a:ln w="19050">
                <a:solidFill>
                  <a:schemeClr val="tx1"/>
                </a:solidFill>
                <a:round/>
              </a:ln>
              <a:solidFill>
                <a:srgbClr val="3333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  <a:p>
            <a:pPr marL="571500" indent="-571500">
              <a:buFontTx/>
              <a:buChar char="-"/>
            </a:pP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Cá nhân</a:t>
            </a:r>
            <a:endParaRPr lang="en-US" sz="3600" b="1" kern="10" dirty="0" smtClean="0">
              <a:ln w="19050">
                <a:solidFill>
                  <a:schemeClr val="tx1"/>
                </a:solidFill>
                <a:round/>
              </a:ln>
              <a:solidFill>
                <a:srgbClr val="3333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  <a:p>
            <a:pPr marL="571500" indent="-571500">
              <a:buFontTx/>
              <a:buChar char="-"/>
            </a:pP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Trẻ hát vận động tự do trên cơ thể </a:t>
            </a:r>
            <a:endParaRPr lang="en-US" sz="3600" b="1" kern="10" dirty="0" smtClean="0">
              <a:ln w="19050">
                <a:solidFill>
                  <a:schemeClr val="tx1"/>
                </a:solidFill>
                <a:round/>
              </a:ln>
              <a:solidFill>
                <a:srgbClr val="3333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  <a:p>
            <a:pPr algn="ctr"/>
            <a:endParaRPr lang="en-US" sz="3600" b="1" kern="10" dirty="0">
              <a:ln w="19050">
                <a:solidFill>
                  <a:schemeClr val="tx1"/>
                </a:solidFill>
                <a:round/>
              </a:ln>
              <a:solidFill>
                <a:srgbClr val="3333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2055" name="WordArt 12"/>
          <p:cNvSpPr>
            <a:spLocks noChangeArrowheads="1" noChangeShapeType="1" noTextEdit="1"/>
          </p:cNvSpPr>
          <p:nvPr/>
        </p:nvSpPr>
        <p:spPr bwMode="auto">
          <a:xfrm>
            <a:off x="857224" y="1412776"/>
            <a:ext cx="7891240" cy="1578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76"/>
              </a:avLst>
            </a:prstTxWarp>
          </a:bodyPr>
          <a:lstStyle/>
          <a:p>
            <a:pPr algn="ctr"/>
            <a:r>
              <a:rPr lang="en-US" b="1" kern="10" dirty="0" smtClean="0">
                <a:ln w="9525">
                  <a:solidFill>
                    <a:schemeClr val="tx1"/>
                  </a:solidFill>
                  <a:round/>
                </a:ln>
                <a:solidFill>
                  <a:srgbClr val="FF6600"/>
                </a:solidFill>
                <a:latin typeface="Times New Roman" panose="02020603050405020304"/>
                <a:cs typeface="Times New Roman" panose="02020603050405020304"/>
              </a:rPr>
              <a:t>Hoạt động 1: Ổn định, trò chuyện </a:t>
            </a:r>
            <a:endParaRPr lang="en-US" b="1" kern="10" dirty="0">
              <a:ln w="9525">
                <a:solidFill>
                  <a:schemeClr val="tx1"/>
                </a:solidFill>
                <a:round/>
              </a:ln>
              <a:solidFill>
                <a:srgbClr val="FF66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56" name="WordArt 13"/>
          <p:cNvSpPr>
            <a:spLocks noChangeArrowheads="1" noChangeShapeType="1" noTextEdit="1"/>
          </p:cNvSpPr>
          <p:nvPr/>
        </p:nvSpPr>
        <p:spPr bwMode="auto">
          <a:xfrm>
            <a:off x="1000100" y="5429264"/>
            <a:ext cx="7500990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chemeClr val="tx1"/>
                </a:solidFill>
                <a:round/>
              </a:ln>
              <a:solidFill>
                <a:srgbClr val="CC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59" name="Picture 66" descr="flower[1][1][1]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448300" y="31623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66" descr="flower[1][1][1]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3162300" y="31623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66" descr="flower[1][1][1]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6" descr="flower[1][1][1]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42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41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571472" y="785794"/>
            <a:ext cx="79296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3872" y="1928802"/>
            <a:ext cx="79296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endParaRPr lang="en-US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 descr="udr14465424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3000372"/>
            <a:ext cx="2214578" cy="2478289"/>
          </a:xfrm>
          <a:prstGeom prst="rect">
            <a:avLst/>
          </a:prstGeom>
        </p:spPr>
      </p:pic>
      <p:pic>
        <p:nvPicPr>
          <p:cNvPr id="25" name="Picture 24" descr="máy giặ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3000372"/>
            <a:ext cx="2071702" cy="2571744"/>
          </a:xfrm>
          <a:prstGeom prst="rect">
            <a:avLst/>
          </a:prstGeom>
        </p:spPr>
      </p:pic>
      <p:pic>
        <p:nvPicPr>
          <p:cNvPr id="26" name="Picture 25" descr="lọ ho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16" y="3071834"/>
            <a:ext cx="1857388" cy="2428868"/>
          </a:xfrm>
          <a:prstGeom prst="rect">
            <a:avLst/>
          </a:prstGeom>
        </p:spPr>
      </p:pic>
      <p:pic>
        <p:nvPicPr>
          <p:cNvPr id="27" name="Picture 26" descr="ti vi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7752" y="3000372"/>
            <a:ext cx="2000264" cy="2500330"/>
          </a:xfrm>
          <a:prstGeom prst="rect">
            <a:avLst/>
          </a:prstGeom>
        </p:spPr>
      </p:pic>
      <p:pic>
        <p:nvPicPr>
          <p:cNvPr id="28" name="Do dung be yeu Beat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000496" y="5715016"/>
            <a:ext cx="304800" cy="304800"/>
          </a:xfrm>
          <a:prstGeom prst="rect">
            <a:avLst/>
          </a:prstGeom>
        </p:spPr>
      </p:pic>
      <p:pic>
        <p:nvPicPr>
          <p:cNvPr id="18" name="Do dung be yeu Beat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929322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7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7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747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-phat-trien-cua-tre-so-sinh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4500" y="1285875"/>
            <a:ext cx="5715000" cy="428625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42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41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TiengTreSoSinhKhocLucChaoDoi-TuiHat-3692127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86182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0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42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41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0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0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0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0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500034" y="928670"/>
            <a:ext cx="81439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 hát : Bài tay mẹ </a:t>
            </a:r>
            <a:endParaRPr lang="en-US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Khúc hát ru của người mẹ trẻ Beat - Nhạc beat bài Khúc hát ru của người mẹ trẻ (1).mp4">
            <a:hlinkClick r:id="" action="ppaction://media"/>
          </p:cNvPr>
          <p:cNvPicPr>
            <a:picLocks noRot="1"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858016" y="1714488"/>
            <a:ext cx="1650967" cy="928669"/>
          </a:xfrm>
          <a:prstGeom prst="rect">
            <a:avLst/>
          </a:prstGeom>
        </p:spPr>
      </p:pic>
      <p:pic>
        <p:nvPicPr>
          <p:cNvPr id="19" name="Picture 18" descr="1376985992-ru-c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4450" y="2786058"/>
            <a:ext cx="6515100" cy="3429004"/>
          </a:xfrm>
          <a:prstGeom prst="rect">
            <a:avLst/>
          </a:prstGeom>
        </p:spPr>
      </p:pic>
      <p:pic>
        <p:nvPicPr>
          <p:cNvPr id="16" name="KhucHatRuCuaNguoiMeTre-PhamPhuong_3zj5u.mp3">
            <a:hlinkClick r:id=""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43966" y="27860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0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3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407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eartandleafbar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609600" cy="6858000"/>
          </a:xfrm>
          <a:prstGeom prst="rect">
            <a:avLst/>
          </a:prstGeom>
          <a:noFill/>
        </p:spPr>
      </p:pic>
      <p:pic>
        <p:nvPicPr>
          <p:cNvPr id="3" name="Picture 8" descr="heartandleafbar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534400" y="0"/>
            <a:ext cx="609600" cy="6858000"/>
          </a:xfrm>
          <a:prstGeom prst="rect">
            <a:avLst/>
          </a:prstGeom>
          <a:noFill/>
        </p:spPr>
      </p:pic>
      <p:pic>
        <p:nvPicPr>
          <p:cNvPr id="4" name="Picture 7" descr="heartandleaf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2918"/>
          </a:xfrm>
          <a:prstGeom prst="rect">
            <a:avLst/>
          </a:prstGeom>
          <a:noFill/>
        </p:spPr>
      </p:pic>
      <p:pic>
        <p:nvPicPr>
          <p:cNvPr id="6" name="Picture 7" descr="heartandleaf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  <p:pic>
        <p:nvPicPr>
          <p:cNvPr id="7" name="Picture 2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715016"/>
            <a:ext cx="1143000" cy="914400"/>
          </a:xfrm>
          <a:prstGeom prst="rect">
            <a:avLst/>
          </a:prstGeom>
          <a:noFill/>
        </p:spPr>
      </p:pic>
      <p:pic>
        <p:nvPicPr>
          <p:cNvPr id="8" name="Picture 2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5715016"/>
            <a:ext cx="1143000" cy="9144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-1332656" y="785794"/>
            <a:ext cx="115932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Trò chơi: Ai Nhanh nhất </a:t>
            </a:r>
            <a:endParaRPr lang="en-US" sz="40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user\Documents\udr1446542423.jpg"/>
          <p:cNvPicPr>
            <a:picLocks noChangeAspect="1" noChangeArrowheads="1"/>
          </p:cNvPicPr>
          <p:nvPr/>
        </p:nvPicPr>
        <p:blipFill>
          <a:blip r:embed="rId4"/>
          <a:srcRect l="29587" r="27376"/>
          <a:stretch>
            <a:fillRect/>
          </a:stretch>
        </p:blipFill>
        <p:spPr bwMode="auto">
          <a:xfrm>
            <a:off x="2000232" y="2500306"/>
            <a:ext cx="2742304" cy="3200598"/>
          </a:xfrm>
          <a:prstGeom prst="rect">
            <a:avLst/>
          </a:prstGeom>
          <a:noFill/>
        </p:spPr>
      </p:pic>
      <p:pic>
        <p:nvPicPr>
          <p:cNvPr id="11" name="Picture 3" descr="C:\Users\user\Documents\máy giặ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500306"/>
            <a:ext cx="2643186" cy="3259960"/>
          </a:xfrm>
          <a:prstGeom prst="rect">
            <a:avLst/>
          </a:prstGeom>
          <a:noFill/>
        </p:spPr>
      </p:pic>
      <p:grpSp>
        <p:nvGrpSpPr>
          <p:cNvPr id="12" name="Group 39"/>
          <p:cNvGrpSpPr/>
          <p:nvPr/>
        </p:nvGrpSpPr>
        <p:grpSpPr bwMode="auto">
          <a:xfrm>
            <a:off x="1743076" y="731837"/>
            <a:ext cx="5873753" cy="5441951"/>
            <a:chOff x="1098" y="802"/>
            <a:chExt cx="3700" cy="3428"/>
          </a:xfrm>
        </p:grpSpPr>
        <p:grpSp>
          <p:nvGrpSpPr>
            <p:cNvPr id="13" name="Group 21"/>
            <p:cNvGrpSpPr/>
            <p:nvPr/>
          </p:nvGrpSpPr>
          <p:grpSpPr bwMode="auto">
            <a:xfrm>
              <a:off x="1098" y="802"/>
              <a:ext cx="3700" cy="3428"/>
              <a:chOff x="1098" y="797"/>
              <a:chExt cx="3700" cy="3428"/>
            </a:xfrm>
          </p:grpSpPr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1173" y="2091"/>
                <a:ext cx="3552" cy="1851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CC8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DiagonalStripe"/>
              <p:cNvSpPr>
                <a:spLocks noEditPoints="1" noChangeArrowheads="1"/>
              </p:cNvSpPr>
              <p:nvPr/>
            </p:nvSpPr>
            <p:spPr bwMode="auto">
              <a:xfrm rot="2941190">
                <a:off x="1339" y="621"/>
                <a:ext cx="3217" cy="3570"/>
              </a:xfrm>
              <a:custGeom>
                <a:avLst/>
                <a:gdLst>
                  <a:gd name="G0" fmla="+- 0 0 0"/>
                  <a:gd name="G1" fmla="*/ 12763 1 2"/>
                  <a:gd name="G2" fmla="+- 12763 0 0"/>
                  <a:gd name="G3" fmla="+- G1 10800 0"/>
                  <a:gd name="T0" fmla="*/ 6382 w 21600"/>
                  <a:gd name="T1" fmla="*/ 6382 h 21600"/>
                  <a:gd name="T2" fmla="*/ 0 w 21600"/>
                  <a:gd name="T3" fmla="*/ 17182 h 21600"/>
                  <a:gd name="T4" fmla="*/ 10800 w 21600"/>
                  <a:gd name="T5" fmla="*/ 10800 h 21600"/>
                  <a:gd name="T6" fmla="*/ 17182 w 21600"/>
                  <a:gd name="T7" fmla="*/ 0 h 21600"/>
                  <a:gd name="T8" fmla="*/ 11796480 60000 65536"/>
                  <a:gd name="T9" fmla="*/ 11796480 60000 65536"/>
                  <a:gd name="T10" fmla="*/ 0 60000 65536"/>
                  <a:gd name="T11" fmla="*/ 17694720 60000 65536"/>
                  <a:gd name="T12" fmla="*/ 0 w 21600"/>
                  <a:gd name="T13" fmla="*/ 0 h 21600"/>
                  <a:gd name="T14" fmla="*/ G3 w 21600"/>
                  <a:gd name="T15" fmla="*/ G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2763" y="0"/>
                    </a:moveTo>
                    <a:lnTo>
                      <a:pt x="0" y="12763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rgbClr val="FF0000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miter lim="800000"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3060" y="2586"/>
                <a:ext cx="918" cy="1153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13"/>
              <p:cNvSpPr>
                <a:spLocks noChangeArrowheads="1"/>
              </p:cNvSpPr>
              <p:nvPr/>
            </p:nvSpPr>
            <p:spPr bwMode="auto">
              <a:xfrm>
                <a:off x="1935" y="2586"/>
                <a:ext cx="585" cy="585"/>
              </a:xfrm>
              <a:prstGeom prst="rect">
                <a:avLst/>
              </a:prstGeom>
              <a:gradFill rotWithShape="1">
                <a:gsLst>
                  <a:gs pos="0">
                    <a:srgbClr val="EBE600"/>
                  </a:gs>
                  <a:gs pos="50000">
                    <a:schemeClr val="bg1"/>
                  </a:gs>
                  <a:gs pos="100000">
                    <a:srgbClr val="EBE6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AutoShape 14"/>
              <p:cNvSpPr>
                <a:spLocks noChangeArrowheads="1"/>
              </p:cNvSpPr>
              <p:nvPr/>
            </p:nvSpPr>
            <p:spPr bwMode="auto">
              <a:xfrm>
                <a:off x="1098" y="3770"/>
                <a:ext cx="3700" cy="455"/>
              </a:xfrm>
              <a:prstGeom prst="cube">
                <a:avLst>
                  <a:gd name="adj" fmla="val 12759"/>
                </a:avLst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3330" y="2906"/>
              <a:ext cx="495" cy="91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800" dirty="0">
                  <a:solidFill>
                    <a:srgbClr val="FF0000"/>
                  </a:solidFill>
                </a:rPr>
                <a:t>1</a:t>
              </a:r>
              <a:endParaRPr lang="en-US" sz="88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0" name="1254791728(1)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1538" y="6072206"/>
            <a:ext cx="304800" cy="30480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0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PPSNARRATION" val="1,22007214,C:\Users\user\Desktop\thao giảng\ĐỒ DÙNG BÉ YÊU_pptx\Media.ppcx"/>
</p:tagLst>
</file>

<file path=ppt/tags/tag2.xml><?xml version="1.0" encoding="utf-8"?>
<p:tagLst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&quot;/&gt;&lt;property id=&quot;20307&quot; value=&quot;257&quot;/&gt;&lt;/object&gt;&lt;object type=&quot;3&quot; unique_id=&quot;10083&quot;&gt;&lt;property id=&quot;20148&quot; value=&quot;5&quot;/&gt;&lt;property id=&quot;20300&quot; value=&quot;Slide 2&quot;/&gt;&lt;property id=&quot;20307&quot; value=&quot;261&quot;/&gt;&lt;/object&gt;&lt;object type=&quot;3&quot; unique_id=&quot;10084&quot;&gt;&lt;property id=&quot;20148&quot; value=&quot;5&quot;/&gt;&lt;property id=&quot;20300&quot; value=&quot;Slide 3&quot;/&gt;&lt;property id=&quot;20307&quot; value=&quot;263&quot;/&gt;&lt;/object&gt;&lt;object type=&quot;3&quot; unique_id=&quot;10104&quot;&gt;&lt;property id=&quot;20148&quot; value=&quot;5&quot;/&gt;&lt;property id=&quot;20300&quot; value=&quot;Slide 4&quot;/&gt;&lt;property id=&quot;20307&quot; value=&quot;264&quot;/&gt;&lt;/object&gt;&lt;object type=&quot;3&quot; unique_id=&quot;10105&quot;&gt;&lt;property id=&quot;20148&quot; value=&quot;5&quot;/&gt;&lt;property id=&quot;20300&quot; value=&quot;Slide 5&quot;/&gt;&lt;property id=&quot;20307&quot; value=&quot;266&quot;/&gt;&lt;/object&gt;&lt;object type=&quot;3&quot; unique_id=&quot;10106&quot;&gt;&lt;property id=&quot;20148&quot; value=&quot;5&quot;/&gt;&lt;property id=&quot;20300&quot; value=&quot;Slide 6&quot;/&gt;&lt;property id=&quot;20307&quot; value=&quot;265&quot;/&gt;&lt;/object&gt;&lt;/object&gt;&lt;object type=&quot;4&quot; unique_id=&quot;1008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</Words>
  <Application>WPS Slides</Application>
  <PresentationFormat>On-screen Show (4:3)</PresentationFormat>
  <Paragraphs>27</Paragraphs>
  <Slides>6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Arial</vt:lpstr>
      <vt:lpstr>SimSun</vt:lpstr>
      <vt:lpstr>Wingdings</vt:lpstr>
      <vt:lpstr>Times New Roman</vt:lpstr>
      <vt:lpstr>Arial</vt:lpstr>
      <vt:lpstr>Times New Roman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THUY TIEN</cp:lastModifiedBy>
  <cp:revision>32</cp:revision>
  <dcterms:created xsi:type="dcterms:W3CDTF">2016-10-31T12:55:00Z</dcterms:created>
  <dcterms:modified xsi:type="dcterms:W3CDTF">2025-04-25T02:24:11Z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D1F0A1D7E5244434B06DFB3F7E942A1D_13</vt:lpwstr>
  </property>
  <property fmtid="{D5CDD505-2E9C-101B-9397-08002B2CF9AE}" pid="3" name="KSOProductBuildVer">
    <vt:lpwstr>1033-12.2.0.20795</vt:lpwstr>
  </property>
</Properties>
</file>