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1" r:id="rId4"/>
    <p:sldId id="280" r:id="rId5"/>
    <p:sldId id="285" r:id="rId6"/>
    <p:sldId id="256" r:id="rId7"/>
    <p:sldId id="258" r:id="rId8"/>
    <p:sldId id="272" r:id="rId9"/>
    <p:sldId id="274" r:id="rId10"/>
    <p:sldId id="260" r:id="rId11"/>
    <p:sldId id="262" r:id="rId12"/>
    <p:sldId id="275" r:id="rId13"/>
    <p:sldId id="276" r:id="rId14"/>
    <p:sldId id="277" r:id="rId15"/>
    <p:sldId id="289" r:id="rId16"/>
    <p:sldId id="278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 showGuides="1">
      <p:cViewPr varScale="1">
        <p:scale>
          <a:sx n="60" d="100"/>
          <a:sy n="60" d="100"/>
        </p:scale>
        <p:origin x="149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3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/>
              <a:t>Click to edit Master title style</a:t>
            </a:r>
            <a:endParaRPr lang="vi-V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  <a:endParaRPr lang="vi-VN"/>
          </a:p>
          <a:p>
            <a:pPr lvl="1"/>
            <a:r>
              <a:rPr lang="vi-VN"/>
              <a:t>Second level</a:t>
            </a:r>
            <a:endParaRPr lang="vi-VN"/>
          </a:p>
          <a:p>
            <a:pPr lvl="2"/>
            <a:r>
              <a:rPr lang="vi-VN"/>
              <a:t>Third level</a:t>
            </a:r>
            <a:endParaRPr lang="vi-VN"/>
          </a:p>
          <a:p>
            <a:pPr lvl="3"/>
            <a:r>
              <a:rPr lang="vi-VN"/>
              <a:t>Fourth level</a:t>
            </a:r>
            <a:endParaRPr lang="vi-VN"/>
          </a:p>
          <a:p>
            <a:pPr lvl="4"/>
            <a:r>
              <a:rPr lang="vi-VN"/>
              <a:t>Fifth level</a:t>
            </a:r>
            <a:endParaRPr lang="vi-V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microsoft.com/office/2007/relationships/media" Target="file:///C:\Users\Administrator\Desktop\T&#7852;P%20T&#212;\MoiBanAnBeat-DangCapNhat_4cx9u_hq.mp3" TargetMode="External"/><Relationship Id="rId3" Type="http://schemas.openxmlformats.org/officeDocument/2006/relationships/audio" Target="file:///C:\Users\Administrator\Desktop\T&#7852;P%20T&#212;\MoiBanAnBeat-DangCapNhat_4cx9u_hq.mp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9" Type="http://schemas.openxmlformats.org/officeDocument/2006/relationships/tags" Target="../tags/tag138.xml"/><Relationship Id="rId98" Type="http://schemas.openxmlformats.org/officeDocument/2006/relationships/tags" Target="../tags/tag137.xml"/><Relationship Id="rId97" Type="http://schemas.openxmlformats.org/officeDocument/2006/relationships/tags" Target="../tags/tag136.xml"/><Relationship Id="rId96" Type="http://schemas.openxmlformats.org/officeDocument/2006/relationships/tags" Target="../tags/tag135.xml"/><Relationship Id="rId95" Type="http://schemas.openxmlformats.org/officeDocument/2006/relationships/tags" Target="../tags/tag134.xml"/><Relationship Id="rId94" Type="http://schemas.openxmlformats.org/officeDocument/2006/relationships/tags" Target="../tags/tag133.xml"/><Relationship Id="rId93" Type="http://schemas.openxmlformats.org/officeDocument/2006/relationships/tags" Target="../tags/tag132.xml"/><Relationship Id="rId92" Type="http://schemas.openxmlformats.org/officeDocument/2006/relationships/tags" Target="../tags/tag131.xml"/><Relationship Id="rId91" Type="http://schemas.openxmlformats.org/officeDocument/2006/relationships/tags" Target="../tags/tag130.xml"/><Relationship Id="rId90" Type="http://schemas.openxmlformats.org/officeDocument/2006/relationships/tags" Target="../tags/tag129.xml"/><Relationship Id="rId9" Type="http://schemas.openxmlformats.org/officeDocument/2006/relationships/tags" Target="../tags/tag48.xml"/><Relationship Id="rId89" Type="http://schemas.openxmlformats.org/officeDocument/2006/relationships/tags" Target="../tags/tag128.xml"/><Relationship Id="rId88" Type="http://schemas.openxmlformats.org/officeDocument/2006/relationships/tags" Target="../tags/tag127.xml"/><Relationship Id="rId87" Type="http://schemas.openxmlformats.org/officeDocument/2006/relationships/tags" Target="../tags/tag126.xml"/><Relationship Id="rId86" Type="http://schemas.openxmlformats.org/officeDocument/2006/relationships/tags" Target="../tags/tag125.xml"/><Relationship Id="rId85" Type="http://schemas.openxmlformats.org/officeDocument/2006/relationships/tags" Target="../tags/tag124.xml"/><Relationship Id="rId84" Type="http://schemas.openxmlformats.org/officeDocument/2006/relationships/tags" Target="../tags/tag123.xml"/><Relationship Id="rId83" Type="http://schemas.openxmlformats.org/officeDocument/2006/relationships/tags" Target="../tags/tag122.xml"/><Relationship Id="rId82" Type="http://schemas.openxmlformats.org/officeDocument/2006/relationships/tags" Target="../tags/tag121.xml"/><Relationship Id="rId81" Type="http://schemas.openxmlformats.org/officeDocument/2006/relationships/tags" Target="../tags/tag120.xml"/><Relationship Id="rId80" Type="http://schemas.openxmlformats.org/officeDocument/2006/relationships/tags" Target="../tags/tag119.xml"/><Relationship Id="rId8" Type="http://schemas.openxmlformats.org/officeDocument/2006/relationships/tags" Target="../tags/tag47.xml"/><Relationship Id="rId79" Type="http://schemas.openxmlformats.org/officeDocument/2006/relationships/tags" Target="../tags/tag118.xml"/><Relationship Id="rId78" Type="http://schemas.openxmlformats.org/officeDocument/2006/relationships/tags" Target="../tags/tag117.xml"/><Relationship Id="rId77" Type="http://schemas.openxmlformats.org/officeDocument/2006/relationships/tags" Target="../tags/tag116.xml"/><Relationship Id="rId76" Type="http://schemas.openxmlformats.org/officeDocument/2006/relationships/tags" Target="../tags/tag115.xml"/><Relationship Id="rId75" Type="http://schemas.openxmlformats.org/officeDocument/2006/relationships/tags" Target="../tags/tag114.xml"/><Relationship Id="rId74" Type="http://schemas.openxmlformats.org/officeDocument/2006/relationships/tags" Target="../tags/tag113.xml"/><Relationship Id="rId73" Type="http://schemas.openxmlformats.org/officeDocument/2006/relationships/tags" Target="../tags/tag112.xml"/><Relationship Id="rId72" Type="http://schemas.openxmlformats.org/officeDocument/2006/relationships/tags" Target="../tags/tag111.xml"/><Relationship Id="rId71" Type="http://schemas.openxmlformats.org/officeDocument/2006/relationships/tags" Target="../tags/tag110.xml"/><Relationship Id="rId70" Type="http://schemas.openxmlformats.org/officeDocument/2006/relationships/tags" Target="../tags/tag109.xml"/><Relationship Id="rId7" Type="http://schemas.openxmlformats.org/officeDocument/2006/relationships/tags" Target="../tags/tag46.xml"/><Relationship Id="rId69" Type="http://schemas.openxmlformats.org/officeDocument/2006/relationships/tags" Target="../tags/tag108.xml"/><Relationship Id="rId68" Type="http://schemas.openxmlformats.org/officeDocument/2006/relationships/tags" Target="../tags/tag107.xml"/><Relationship Id="rId67" Type="http://schemas.openxmlformats.org/officeDocument/2006/relationships/tags" Target="../tags/tag106.xml"/><Relationship Id="rId66" Type="http://schemas.openxmlformats.org/officeDocument/2006/relationships/tags" Target="../tags/tag105.xml"/><Relationship Id="rId65" Type="http://schemas.openxmlformats.org/officeDocument/2006/relationships/tags" Target="../tags/tag104.xml"/><Relationship Id="rId64" Type="http://schemas.openxmlformats.org/officeDocument/2006/relationships/tags" Target="../tags/tag103.xml"/><Relationship Id="rId63" Type="http://schemas.openxmlformats.org/officeDocument/2006/relationships/tags" Target="../tags/tag102.xml"/><Relationship Id="rId62" Type="http://schemas.openxmlformats.org/officeDocument/2006/relationships/tags" Target="../tags/tag101.xml"/><Relationship Id="rId61" Type="http://schemas.openxmlformats.org/officeDocument/2006/relationships/tags" Target="../tags/tag100.xml"/><Relationship Id="rId60" Type="http://schemas.openxmlformats.org/officeDocument/2006/relationships/tags" Target="../tags/tag99.xml"/><Relationship Id="rId6" Type="http://schemas.openxmlformats.org/officeDocument/2006/relationships/tags" Target="../tags/tag45.xml"/><Relationship Id="rId59" Type="http://schemas.openxmlformats.org/officeDocument/2006/relationships/tags" Target="../tags/tag98.xml"/><Relationship Id="rId58" Type="http://schemas.openxmlformats.org/officeDocument/2006/relationships/tags" Target="../tags/tag97.xml"/><Relationship Id="rId57" Type="http://schemas.openxmlformats.org/officeDocument/2006/relationships/tags" Target="../tags/tag96.xml"/><Relationship Id="rId56" Type="http://schemas.openxmlformats.org/officeDocument/2006/relationships/tags" Target="../tags/tag95.xml"/><Relationship Id="rId55" Type="http://schemas.openxmlformats.org/officeDocument/2006/relationships/tags" Target="../tags/tag94.xml"/><Relationship Id="rId54" Type="http://schemas.openxmlformats.org/officeDocument/2006/relationships/tags" Target="../tags/tag93.xml"/><Relationship Id="rId53" Type="http://schemas.openxmlformats.org/officeDocument/2006/relationships/tags" Target="../tags/tag92.xml"/><Relationship Id="rId52" Type="http://schemas.openxmlformats.org/officeDocument/2006/relationships/tags" Target="../tags/tag91.xml"/><Relationship Id="rId51" Type="http://schemas.openxmlformats.org/officeDocument/2006/relationships/tags" Target="../tags/tag90.xml"/><Relationship Id="rId50" Type="http://schemas.openxmlformats.org/officeDocument/2006/relationships/tags" Target="../tags/tag89.xml"/><Relationship Id="rId5" Type="http://schemas.openxmlformats.org/officeDocument/2006/relationships/tags" Target="../tags/tag44.xml"/><Relationship Id="rId49" Type="http://schemas.openxmlformats.org/officeDocument/2006/relationships/tags" Target="../tags/tag88.xml"/><Relationship Id="rId48" Type="http://schemas.openxmlformats.org/officeDocument/2006/relationships/tags" Target="../tags/tag87.xml"/><Relationship Id="rId47" Type="http://schemas.openxmlformats.org/officeDocument/2006/relationships/tags" Target="../tags/tag86.xml"/><Relationship Id="rId46" Type="http://schemas.openxmlformats.org/officeDocument/2006/relationships/tags" Target="../tags/tag85.xml"/><Relationship Id="rId45" Type="http://schemas.openxmlformats.org/officeDocument/2006/relationships/tags" Target="../tags/tag84.xml"/><Relationship Id="rId44" Type="http://schemas.openxmlformats.org/officeDocument/2006/relationships/tags" Target="../tags/tag83.xml"/><Relationship Id="rId43" Type="http://schemas.openxmlformats.org/officeDocument/2006/relationships/tags" Target="../tags/tag82.xml"/><Relationship Id="rId42" Type="http://schemas.openxmlformats.org/officeDocument/2006/relationships/tags" Target="../tags/tag81.xml"/><Relationship Id="rId41" Type="http://schemas.openxmlformats.org/officeDocument/2006/relationships/tags" Target="../tags/tag80.xml"/><Relationship Id="rId40" Type="http://schemas.openxmlformats.org/officeDocument/2006/relationships/tags" Target="../tags/tag79.xml"/><Relationship Id="rId4" Type="http://schemas.openxmlformats.org/officeDocument/2006/relationships/tags" Target="../tags/tag43.xml"/><Relationship Id="rId39" Type="http://schemas.openxmlformats.org/officeDocument/2006/relationships/tags" Target="../tags/tag78.xml"/><Relationship Id="rId38" Type="http://schemas.openxmlformats.org/officeDocument/2006/relationships/tags" Target="../tags/tag77.xml"/><Relationship Id="rId37" Type="http://schemas.openxmlformats.org/officeDocument/2006/relationships/tags" Target="../tags/tag76.xml"/><Relationship Id="rId36" Type="http://schemas.openxmlformats.org/officeDocument/2006/relationships/tags" Target="../tags/tag75.xml"/><Relationship Id="rId35" Type="http://schemas.openxmlformats.org/officeDocument/2006/relationships/tags" Target="../tags/tag74.xml"/><Relationship Id="rId34" Type="http://schemas.openxmlformats.org/officeDocument/2006/relationships/tags" Target="../tags/tag73.xml"/><Relationship Id="rId33" Type="http://schemas.openxmlformats.org/officeDocument/2006/relationships/tags" Target="../tags/tag72.xml"/><Relationship Id="rId32" Type="http://schemas.openxmlformats.org/officeDocument/2006/relationships/tags" Target="../tags/tag71.xml"/><Relationship Id="rId31" Type="http://schemas.openxmlformats.org/officeDocument/2006/relationships/tags" Target="../tags/tag70.xml"/><Relationship Id="rId30" Type="http://schemas.openxmlformats.org/officeDocument/2006/relationships/tags" Target="../tags/tag69.xml"/><Relationship Id="rId3" Type="http://schemas.openxmlformats.org/officeDocument/2006/relationships/tags" Target="../tags/tag42.xml"/><Relationship Id="rId29" Type="http://schemas.openxmlformats.org/officeDocument/2006/relationships/tags" Target="../tags/tag68.xml"/><Relationship Id="rId28" Type="http://schemas.openxmlformats.org/officeDocument/2006/relationships/tags" Target="../tags/tag67.xml"/><Relationship Id="rId27" Type="http://schemas.openxmlformats.org/officeDocument/2006/relationships/tags" Target="../tags/tag66.xml"/><Relationship Id="rId26" Type="http://schemas.openxmlformats.org/officeDocument/2006/relationships/tags" Target="../tags/tag65.xml"/><Relationship Id="rId25" Type="http://schemas.openxmlformats.org/officeDocument/2006/relationships/tags" Target="../tags/tag64.xml"/><Relationship Id="rId24" Type="http://schemas.openxmlformats.org/officeDocument/2006/relationships/tags" Target="../tags/tag63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1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6" Type="http://schemas.openxmlformats.org/officeDocument/2006/relationships/slideLayout" Target="../slideLayouts/slideLayout2.xml"/><Relationship Id="rId105" Type="http://schemas.openxmlformats.org/officeDocument/2006/relationships/audio" Target="../media/audio6.wav"/><Relationship Id="rId104" Type="http://schemas.openxmlformats.org/officeDocument/2006/relationships/audio" Target="../media/audio5.wav"/><Relationship Id="rId103" Type="http://schemas.openxmlformats.org/officeDocument/2006/relationships/audio" Target="../media/audio4.wav"/><Relationship Id="rId102" Type="http://schemas.openxmlformats.org/officeDocument/2006/relationships/audio" Target="../media/audio3.wav"/><Relationship Id="rId101" Type="http://schemas.openxmlformats.org/officeDocument/2006/relationships/audio" Target="../media/audio2.wav"/><Relationship Id="rId100" Type="http://schemas.openxmlformats.org/officeDocument/2006/relationships/audio" Target="../media/audio1.wav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9" Type="http://schemas.openxmlformats.org/officeDocument/2006/relationships/slideLayout" Target="../slideLayouts/slideLayout7.xml"/><Relationship Id="rId58" Type="http://schemas.openxmlformats.org/officeDocument/2006/relationships/audio" Target="../media/audio6.wav"/><Relationship Id="rId57" Type="http://schemas.openxmlformats.org/officeDocument/2006/relationships/audio" Target="../media/audio4.wav"/><Relationship Id="rId56" Type="http://schemas.openxmlformats.org/officeDocument/2006/relationships/audio" Target="../media/audio5.wav"/><Relationship Id="rId55" Type="http://schemas.openxmlformats.org/officeDocument/2006/relationships/audio" Target="../media/audio3.wav"/><Relationship Id="rId54" Type="http://schemas.openxmlformats.org/officeDocument/2006/relationships/audio" Target="../media/audio2.wav"/><Relationship Id="rId53" Type="http://schemas.openxmlformats.org/officeDocument/2006/relationships/audio" Target="../media/audio8.wav"/><Relationship Id="rId52" Type="http://schemas.openxmlformats.org/officeDocument/2006/relationships/tags" Target="../tags/tag183.xml"/><Relationship Id="rId51" Type="http://schemas.openxmlformats.org/officeDocument/2006/relationships/image" Target="../media/image19.jpeg"/><Relationship Id="rId50" Type="http://schemas.openxmlformats.org/officeDocument/2006/relationships/image" Target="../media/image18.jpeg"/><Relationship Id="rId5" Type="http://schemas.openxmlformats.org/officeDocument/2006/relationships/tags" Target="../tags/tag143.xml"/><Relationship Id="rId49" Type="http://schemas.openxmlformats.org/officeDocument/2006/relationships/image" Target="../media/image17.jpeg"/><Relationship Id="rId48" Type="http://schemas.openxmlformats.org/officeDocument/2006/relationships/image" Target="../media/image3.png"/><Relationship Id="rId47" Type="http://schemas.microsoft.com/office/2007/relationships/media" Target="../media/audio7.wav"/><Relationship Id="rId46" Type="http://schemas.openxmlformats.org/officeDocument/2006/relationships/audio" Target="../media/audio7.wav"/><Relationship Id="rId45" Type="http://schemas.openxmlformats.org/officeDocument/2006/relationships/tags" Target="../tags/tag182.xml"/><Relationship Id="rId44" Type="http://schemas.openxmlformats.org/officeDocument/2006/relationships/tags" Target="../tags/tag181.xml"/><Relationship Id="rId43" Type="http://schemas.openxmlformats.org/officeDocument/2006/relationships/tags" Target="../tags/tag180.xml"/><Relationship Id="rId42" Type="http://schemas.openxmlformats.org/officeDocument/2006/relationships/tags" Target="../tags/tag179.xml"/><Relationship Id="rId41" Type="http://schemas.openxmlformats.org/officeDocument/2006/relationships/tags" Target="../tags/tag178.xml"/><Relationship Id="rId40" Type="http://schemas.openxmlformats.org/officeDocument/2006/relationships/tags" Target="../tags/tag177.xml"/><Relationship Id="rId4" Type="http://schemas.openxmlformats.org/officeDocument/2006/relationships/tags" Target="../tags/tag142.xml"/><Relationship Id="rId39" Type="http://schemas.openxmlformats.org/officeDocument/2006/relationships/tags" Target="../tags/tag176.xml"/><Relationship Id="rId38" Type="http://schemas.openxmlformats.org/officeDocument/2006/relationships/tags" Target="../tags/tag175.xml"/><Relationship Id="rId37" Type="http://schemas.openxmlformats.org/officeDocument/2006/relationships/tags" Target="../tags/tag174.xml"/><Relationship Id="rId36" Type="http://schemas.openxmlformats.org/officeDocument/2006/relationships/tags" Target="../tags/tag173.xml"/><Relationship Id="rId35" Type="http://schemas.openxmlformats.org/officeDocument/2006/relationships/tags" Target="../tags/tag172.xml"/><Relationship Id="rId34" Type="http://schemas.openxmlformats.org/officeDocument/2006/relationships/tags" Target="../tags/tag171.xml"/><Relationship Id="rId33" Type="http://schemas.openxmlformats.org/officeDocument/2006/relationships/image" Target="../media/image16.png"/><Relationship Id="rId32" Type="http://schemas.openxmlformats.org/officeDocument/2006/relationships/tags" Target="../tags/tag170.xml"/><Relationship Id="rId31" Type="http://schemas.openxmlformats.org/officeDocument/2006/relationships/tags" Target="../tags/tag169.xml"/><Relationship Id="rId30" Type="http://schemas.openxmlformats.org/officeDocument/2006/relationships/tags" Target="../tags/tag168.xml"/><Relationship Id="rId3" Type="http://schemas.openxmlformats.org/officeDocument/2006/relationships/tags" Target="../tags/tag141.xml"/><Relationship Id="rId29" Type="http://schemas.openxmlformats.org/officeDocument/2006/relationships/tags" Target="../tags/tag167.xml"/><Relationship Id="rId28" Type="http://schemas.openxmlformats.org/officeDocument/2006/relationships/tags" Target="../tags/tag166.xml"/><Relationship Id="rId27" Type="http://schemas.openxmlformats.org/officeDocument/2006/relationships/tags" Target="../tags/tag165.xml"/><Relationship Id="rId26" Type="http://schemas.openxmlformats.org/officeDocument/2006/relationships/tags" Target="../tags/tag164.xml"/><Relationship Id="rId25" Type="http://schemas.openxmlformats.org/officeDocument/2006/relationships/tags" Target="../tags/tag163.xml"/><Relationship Id="rId24" Type="http://schemas.openxmlformats.org/officeDocument/2006/relationships/tags" Target="../tags/tag162.xml"/><Relationship Id="rId23" Type="http://schemas.openxmlformats.org/officeDocument/2006/relationships/tags" Target="../tags/tag161.xml"/><Relationship Id="rId22" Type="http://schemas.openxmlformats.org/officeDocument/2006/relationships/tags" Target="../tags/tag160.xml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tags" Target="../tags/tag140.xml"/><Relationship Id="rId19" Type="http://schemas.openxmlformats.org/officeDocument/2006/relationships/tags" Target="../tags/tag157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6" Type="http://schemas.openxmlformats.org/officeDocument/2006/relationships/slideLayout" Target="../slideLayouts/slideLayout7.xml"/><Relationship Id="rId55" Type="http://schemas.openxmlformats.org/officeDocument/2006/relationships/audio" Target="../media/audio5.wav"/><Relationship Id="rId54" Type="http://schemas.openxmlformats.org/officeDocument/2006/relationships/audio" Target="../media/audio6.wav"/><Relationship Id="rId53" Type="http://schemas.openxmlformats.org/officeDocument/2006/relationships/audio" Target="../media/audio4.wav"/><Relationship Id="rId52" Type="http://schemas.openxmlformats.org/officeDocument/2006/relationships/audio" Target="../media/audio3.wav"/><Relationship Id="rId51" Type="http://schemas.openxmlformats.org/officeDocument/2006/relationships/audio" Target="../media/audio2.wav"/><Relationship Id="rId50" Type="http://schemas.openxmlformats.org/officeDocument/2006/relationships/audio" Target="../media/audio8.wav"/><Relationship Id="rId5" Type="http://schemas.openxmlformats.org/officeDocument/2006/relationships/tags" Target="../tags/tag188.xml"/><Relationship Id="rId49" Type="http://schemas.openxmlformats.org/officeDocument/2006/relationships/tags" Target="../tags/tag228.xml"/><Relationship Id="rId48" Type="http://schemas.openxmlformats.org/officeDocument/2006/relationships/image" Target="../media/image11.jpeg"/><Relationship Id="rId47" Type="http://schemas.openxmlformats.org/officeDocument/2006/relationships/image" Target="../media/image21.jpeg"/><Relationship Id="rId46" Type="http://schemas.openxmlformats.org/officeDocument/2006/relationships/image" Target="../media/image20.jpeg"/><Relationship Id="rId45" Type="http://schemas.openxmlformats.org/officeDocument/2006/relationships/tags" Target="../tags/tag227.xml"/><Relationship Id="rId44" Type="http://schemas.openxmlformats.org/officeDocument/2006/relationships/tags" Target="../tags/tag226.xml"/><Relationship Id="rId43" Type="http://schemas.openxmlformats.org/officeDocument/2006/relationships/tags" Target="../tags/tag225.xml"/><Relationship Id="rId42" Type="http://schemas.openxmlformats.org/officeDocument/2006/relationships/tags" Target="../tags/tag224.xml"/><Relationship Id="rId41" Type="http://schemas.openxmlformats.org/officeDocument/2006/relationships/tags" Target="../tags/tag223.xml"/><Relationship Id="rId40" Type="http://schemas.openxmlformats.org/officeDocument/2006/relationships/tags" Target="../tags/tag222.xml"/><Relationship Id="rId4" Type="http://schemas.openxmlformats.org/officeDocument/2006/relationships/tags" Target="../tags/tag187.xml"/><Relationship Id="rId39" Type="http://schemas.openxmlformats.org/officeDocument/2006/relationships/tags" Target="../tags/tag221.xml"/><Relationship Id="rId38" Type="http://schemas.openxmlformats.org/officeDocument/2006/relationships/tags" Target="../tags/tag220.xml"/><Relationship Id="rId37" Type="http://schemas.openxmlformats.org/officeDocument/2006/relationships/tags" Target="../tags/tag219.xml"/><Relationship Id="rId36" Type="http://schemas.openxmlformats.org/officeDocument/2006/relationships/tags" Target="../tags/tag218.xml"/><Relationship Id="rId35" Type="http://schemas.openxmlformats.org/officeDocument/2006/relationships/tags" Target="../tags/tag217.xml"/><Relationship Id="rId34" Type="http://schemas.openxmlformats.org/officeDocument/2006/relationships/tags" Target="../tags/tag216.xml"/><Relationship Id="rId33" Type="http://schemas.openxmlformats.org/officeDocument/2006/relationships/image" Target="../media/image16.png"/><Relationship Id="rId32" Type="http://schemas.openxmlformats.org/officeDocument/2006/relationships/tags" Target="../tags/tag215.xml"/><Relationship Id="rId31" Type="http://schemas.openxmlformats.org/officeDocument/2006/relationships/tags" Target="../tags/tag214.xml"/><Relationship Id="rId30" Type="http://schemas.openxmlformats.org/officeDocument/2006/relationships/tags" Target="../tags/tag213.xml"/><Relationship Id="rId3" Type="http://schemas.openxmlformats.org/officeDocument/2006/relationships/tags" Target="../tags/tag186.xml"/><Relationship Id="rId29" Type="http://schemas.openxmlformats.org/officeDocument/2006/relationships/tags" Target="../tags/tag212.xml"/><Relationship Id="rId28" Type="http://schemas.openxmlformats.org/officeDocument/2006/relationships/tags" Target="../tags/tag211.xml"/><Relationship Id="rId27" Type="http://schemas.openxmlformats.org/officeDocument/2006/relationships/tags" Target="../tags/tag210.xml"/><Relationship Id="rId26" Type="http://schemas.openxmlformats.org/officeDocument/2006/relationships/tags" Target="../tags/tag209.xml"/><Relationship Id="rId25" Type="http://schemas.openxmlformats.org/officeDocument/2006/relationships/tags" Target="../tags/tag208.xml"/><Relationship Id="rId24" Type="http://schemas.openxmlformats.org/officeDocument/2006/relationships/tags" Target="../tags/tag207.xml"/><Relationship Id="rId23" Type="http://schemas.openxmlformats.org/officeDocument/2006/relationships/tags" Target="../tags/tag206.xml"/><Relationship Id="rId22" Type="http://schemas.openxmlformats.org/officeDocument/2006/relationships/tags" Target="../tags/tag205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tags" Target="../tags/tag185.xml"/><Relationship Id="rId19" Type="http://schemas.openxmlformats.org/officeDocument/2006/relationships/tags" Target="../tags/tag202.xml"/><Relationship Id="rId18" Type="http://schemas.openxmlformats.org/officeDocument/2006/relationships/tags" Target="../tags/tag201.xml"/><Relationship Id="rId17" Type="http://schemas.openxmlformats.org/officeDocument/2006/relationships/tags" Target="../tags/tag200.xml"/><Relationship Id="rId16" Type="http://schemas.openxmlformats.org/officeDocument/2006/relationships/tags" Target="../tags/tag199.xml"/><Relationship Id="rId15" Type="http://schemas.openxmlformats.org/officeDocument/2006/relationships/tags" Target="../tags/tag19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37.xml"/><Relationship Id="rId1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11.jpeg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1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8dd0f9ff2310_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7467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38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/>
            <a:endParaRPr lang="en-US" sz="3600" kern="10" dirty="0">
              <a:ln w="9525">
                <a:solidFill>
                  <a:srgbClr val="333399"/>
                </a:solidFill>
                <a:round/>
              </a:ln>
              <a:solidFill>
                <a:srgbClr val="333399"/>
              </a:solidFill>
              <a:latin typeface=".VnAvant"/>
            </a:endParaRPr>
          </a:p>
        </p:txBody>
      </p:sp>
      <p:pic>
        <p:nvPicPr>
          <p:cNvPr id="26630" name="Picture 6" descr="BT_G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600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endParaRPr 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048000" y="4699000"/>
            <a:ext cx="3657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: lá 1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133600" y="2227263"/>
            <a:ext cx="5410200" cy="1277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7"/>
              </a:avLst>
            </a:prstTxWarp>
          </a:bodyPr>
          <a:lstStyle/>
          <a:p>
            <a:pPr algn="ctr" eaLnBrk="1" hangingPunct="1"/>
            <a:r>
              <a:rPr lang="vi-V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Chủ đề: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Nghề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nghiệp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1752600" y="6019800"/>
            <a:ext cx="56388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dạy:19/11/2024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GV: Nguyễn Thị Lệ Diễm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7" name="MoiBanAnBeat-DangCapNhat_4cx9u_hq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914400" y="36830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Ngày hội của cô giáo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573" fill="hold"/>
                                        <p:tgtEl>
                                          <p:spTgt spid="2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7"/>
                </p:tgtEl>
              </p:cMediaNode>
            </p:audio>
          </p:childTnLst>
        </p:cTn>
      </p:par>
    </p:tnLst>
    <p:bldLst>
      <p:bldP spid="26629" grpId="0" animBg="1"/>
      <p:bldP spid="26631" grpId="0" animBg="1"/>
      <p:bldP spid="26634" grpId="0" animBg="1"/>
      <p:bldP spid="2663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>
            <p:custDataLst>
              <p:tags r:id="rId1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/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/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/>
          <p:nvPr>
            <p:custDataLst>
              <p:tags r:id="rId22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/>
          <p:nvPr>
            <p:custDataLst>
              <p:tags r:id="rId32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/>
          <p:nvPr>
            <p:custDataLst>
              <p:tags r:id="rId42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/>
          <p:nvPr>
            <p:custDataLst>
              <p:tags r:id="rId52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/>
          <p:nvPr>
            <p:custDataLst>
              <p:tags r:id="rId62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69" name="Group 69"/>
          <p:cNvGrpSpPr/>
          <p:nvPr>
            <p:custDataLst>
              <p:tags r:id="rId65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72" name="Group 72"/>
          <p:cNvGrpSpPr/>
          <p:nvPr>
            <p:custDataLst>
              <p:tags r:id="rId68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  <a:endParaRPr lang="en-US" altLang="en-US" sz="5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76" name="Group 76"/>
          <p:cNvGrpSpPr/>
          <p:nvPr>
            <p:custDataLst>
              <p:tags r:id="rId72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  <a:endParaRPr lang="en-US" altLang="en-US" sz="4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88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9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custDataLst>
      <p:tags r:id="rId9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  <a:endParaRPr lang="en-US" altLang="en-US" sz="3600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46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  <a:endParaRPr lang="en-US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  <a:endParaRPr lang="en-US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/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27432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  <a:endParaRPr lang="en-US" sz="8000" b="1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/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động1: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VaMe-QuynhPhuong-7084970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  <a:endParaRPr lang="en-US" altLang="en-US" sz="4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/>
          <p:nvPr>
            <p:custDataLst>
              <p:tags r:id="rId1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102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10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10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0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10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1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1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4.xml><?xml version="1.0" encoding="utf-8"?>
<p:tagLst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7.xml><?xml version="1.0" encoding="utf-8"?>
<p:tagLst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1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0.xml><?xml version="1.0" encoding="utf-8"?>
<p:tagLst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205.xml><?xml version="1.0" encoding="utf-8"?>
<p:tagLst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2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6.xml><?xml version="1.0" encoding="utf-8"?>
<p:tagLst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2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30.xml><?xml version="1.0" encoding="utf-8"?>
<p:tagLst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31.xml><?xml version="1.0" encoding="utf-8"?>
<p:tagLst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232.xml><?xml version="1.0" encoding="utf-8"?>
<p:tagLst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233.xml><?xml version="1.0" encoding="utf-8"?>
<p:tagLst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234.xml><?xml version="1.0" encoding="utf-8"?>
<p:tagLst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235.xml><?xml version="1.0" encoding="utf-8"?>
<p:tagLst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36.xml><?xml version="1.0" encoding="utf-8"?>
<p:tagLst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237.xml><?xml version="1.0" encoding="utf-8"?>
<p:tagLst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238.xml><?xml version="1.0" encoding="utf-8"?>
<p:tagLst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24.xml><?xml version="1.0" encoding="utf-8"?>
<p:tagLst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6.xml><?xml version="1.0" encoding="utf-8"?>
<p:tagLst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4.xml><?xml version="1.0" encoding="utf-8"?>
<p:tagLst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35.xml><?xml version="1.0" encoding="utf-8"?>
<p:tagLst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36.xml><?xml version="1.0" encoding="utf-8"?>
<p:tagLst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3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9.xml><?xml version="1.0" encoding="utf-8"?>
<p:tagLst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WPS Slides</Application>
  <PresentationFormat>On-screen Show (4:3)</PresentationFormat>
  <Paragraphs>130</Paragraphs>
  <Slides>14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.VnAvant</vt:lpstr>
      <vt:lpstr>Times New Roman</vt:lpstr>
      <vt:lpstr>Times New Roman</vt:lpstr>
      <vt:lpstr>.VnBodoniH</vt:lpstr>
      <vt:lpstr>Segoe Print</vt:lpstr>
      <vt:lpstr>.VnAvant</vt:lpstr>
      <vt:lpstr>Arial Black</vt:lpstr>
      <vt:lpstr>.VnTime</vt:lpstr>
      <vt:lpstr>Microsoft YaHei</vt:lpstr>
      <vt:lpstr>Arial Unicode MS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TIEN</cp:lastModifiedBy>
  <cp:revision>59</cp:revision>
  <cp:lastPrinted>2113-01-01T00:00:00Z</cp:lastPrinted>
  <dcterms:created xsi:type="dcterms:W3CDTF">2113-01-01T00:00:00Z</dcterms:created>
  <dcterms:modified xsi:type="dcterms:W3CDTF">2025-04-25T02:21:45Z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24273C41F0C34668B75CC6E5E4026EA7_13</vt:lpwstr>
  </property>
  <property fmtid="{D5CDD505-2E9C-101B-9397-08002B2CF9AE}" pid="4" name="KSOProductBuildVer">
    <vt:lpwstr>1033-12.2.0.20795</vt:lpwstr>
  </property>
</Properties>
</file>