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62" d="100"/>
          <a:sy n="62" d="100"/>
        </p:scale>
        <p:origin x="82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52621-BA6B-CC28-DACD-27959A6D4005}"/>
              </a:ext>
            </a:extLst>
          </p:cNvPr>
          <p:cNvSpPr txBox="1"/>
          <p:nvPr/>
        </p:nvSpPr>
        <p:spPr>
          <a:xfrm>
            <a:off x="4038600" y="2551837"/>
            <a:ext cx="3868047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5 - 6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Cao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Thi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2626545" y="228600"/>
            <a:ext cx="7506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VÀNH KHUYÊN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101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Windown</cp:lastModifiedBy>
  <cp:revision>32</cp:revision>
  <dcterms:created xsi:type="dcterms:W3CDTF">2021-12-20T16:12:18Z</dcterms:created>
  <dcterms:modified xsi:type="dcterms:W3CDTF">2025-04-25T03:10:18Z</dcterms:modified>
</cp:coreProperties>
</file>