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>
      <p:cViewPr varScale="1">
        <p:scale>
          <a:sx n="62" d="100"/>
          <a:sy n="62" d="100"/>
        </p:scale>
        <p:origin x="13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30T18:12:28.168" idx="1">
    <p:pos x="5664" y="35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3-30T18:14:11.864" idx="2">
    <p:pos x="5136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CF2-600E-A6DE-27A1-C9D39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B3C44-8543-9139-C1A0-4FD04E3E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96"/>
            <a:ext cx="9345422" cy="71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09B0-7CF4-5F6F-FAA9-5E31C2652FBE}"/>
              </a:ext>
            </a:extLst>
          </p:cNvPr>
          <p:cNvSpPr txBox="1"/>
          <p:nvPr/>
        </p:nvSpPr>
        <p:spPr>
          <a:xfrm>
            <a:off x="2057400" y="69797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THỊ XÃ BUÔN HỒ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 VÀNH KHUYÊN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A5C9-CB8C-2F6C-714D-68C657B953FF}"/>
              </a:ext>
            </a:extLst>
          </p:cNvPr>
          <p:cNvSpPr txBox="1"/>
          <p:nvPr/>
        </p:nvSpPr>
        <p:spPr>
          <a:xfrm>
            <a:off x="1447800" y="2590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CFEA-B722-BD8D-D80B-E5E661FBDCF6}"/>
              </a:ext>
            </a:extLst>
          </p:cNvPr>
          <p:cNvSpPr txBox="1"/>
          <p:nvPr/>
        </p:nvSpPr>
        <p:spPr>
          <a:xfrm>
            <a:off x="2057400" y="3707165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Na</a:t>
            </a:r>
          </a:p>
        </p:txBody>
      </p:sp>
    </p:spTree>
    <p:extLst>
      <p:ext uri="{BB962C8B-B14F-4D97-AF65-F5344CB8AC3E}">
        <p14:creationId xmlns:p14="http://schemas.microsoft.com/office/powerpoint/2010/main" val="102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2209800" y="1982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147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Windown</cp:lastModifiedBy>
  <cp:revision>29</cp:revision>
  <dcterms:created xsi:type="dcterms:W3CDTF">2020-04-10T10:31:15Z</dcterms:created>
  <dcterms:modified xsi:type="dcterms:W3CDTF">2025-04-25T03:01:58Z</dcterms:modified>
</cp:coreProperties>
</file>