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9" r:id="rId8"/>
    <p:sldId id="260" r:id="rId9"/>
    <p:sldId id="262" r:id="rId10"/>
    <p:sldId id="265" r:id="rId11"/>
    <p:sldId id="269" r:id="rId12"/>
    <p:sldId id="264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>
        <p:scale>
          <a:sx n="75" d="100"/>
          <a:sy n="75" d="100"/>
        </p:scale>
        <p:origin x="248" y="-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6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5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7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27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27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9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44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9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4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7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5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23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1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6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86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2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93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1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8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7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44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1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85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86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45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45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77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39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66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27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34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99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5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11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00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8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2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63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45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27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4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7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62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05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29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92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15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64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21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473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C3BDC-A210-4B48-A7C9-50ACBBD394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53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E9CB0-5E33-4B0D-8A80-ABED00ACCC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29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425E3-F469-4ECA-9332-F52A41B4C6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3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27233-9DB7-4781-B989-E6C9CCC24D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938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8EF0B-9905-4036-A7FB-870DA6707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4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13005-10D5-415D-9F84-1502CF7B8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83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E80FE3-9A1C-4486-9C39-2F302DBF29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421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E2E72-D586-4D96-BE69-BD973B0E010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243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55A3D-7FC7-4650-98AE-28538CDC4E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20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6E2196-0691-4529-B9CC-72045085AA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130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E3CD1-449B-4686-9BC3-0CC1C86BB6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E90B-F18C-4F93-A1CE-00F6B0FC0F3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CAA8-D867-4022-B59F-AD02AC75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1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8EAF42-B682-4608-AD01-C3586C2CA62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5.gif"/><Relationship Id="rId2" Type="http://schemas.openxmlformats.org/officeDocument/2006/relationships/audio" Target="file:///C:\Users\Administrator\Desktop\Ru%20Em%20(ko%20l&#7901;i)%20c&#244;%20h&#225;t.mp3" TargetMode="External"/><Relationship Id="rId1" Type="http://schemas.openxmlformats.org/officeDocument/2006/relationships/audio" Target="file:///C:\Users\Administrator\Desktop\Ru%20em%20%20c&#244;%20tr&#7867;%20v&#273;%20(1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5.gif"/><Relationship Id="rId2" Type="http://schemas.openxmlformats.org/officeDocument/2006/relationships/audio" Target="file:///C:\Users\Administrator\Desktop\Ru%20Em%20(ko%20l&#7901;i)%20c&#244;%20h&#225;t.mp3" TargetMode="External"/><Relationship Id="rId1" Type="http://schemas.openxmlformats.org/officeDocument/2006/relationships/audio" Target="file:///C:\Users\Administrator\Desktop\Ru%20em%20%20c&#244;%20tr&#7867;%20v&#273;%20(1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png"/><Relationship Id="rId7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gif"/><Relationship Id="rId5" Type="http://schemas.openxmlformats.org/officeDocument/2006/relationships/image" Target="../media/image4.gif"/><Relationship Id="rId10" Type="http://schemas.openxmlformats.org/officeDocument/2006/relationships/image" Target="../media/image27.gif"/><Relationship Id="rId4" Type="http://schemas.openxmlformats.org/officeDocument/2006/relationships/image" Target="../media/image22.gif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prstTxWarp prst="textTriangleInverted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KÍNH CHÀO CÁC CÔ VỀ THĂM LỚP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indent="0" algn="ctr">
              <a:buNone/>
            </a:pPr>
            <a:r>
              <a:rPr lang="en-US" dirty="0">
                <a:ln w="0"/>
                <a:effectLst>
                  <a:glow rad="127000">
                    <a:srgbClr val="92D050"/>
                  </a:glow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dirty="0">
              <a:effectLst>
                <a:glow rad="127000">
                  <a:srgbClr val="92D050"/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41"/>
            <a:ext cx="12192000" cy="6770748"/>
          </a:xfrm>
        </p:spPr>
      </p:pic>
      <p:sp>
        <p:nvSpPr>
          <p:cNvPr id="7" name="Rectangle 6"/>
          <p:cNvSpPr/>
          <p:nvPr/>
        </p:nvSpPr>
        <p:spPr>
          <a:xfrm>
            <a:off x="3048000" y="1704939"/>
            <a:ext cx="6096000" cy="34481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GIAO THÔNG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dirty="0">
              <a:ln w="0"/>
              <a:solidFill>
                <a:prstClr val="black"/>
              </a:solidFill>
              <a:effectLst>
                <a:glow rad="127000">
                  <a:srgbClr val="92D050"/>
                </a:glow>
                <a:outerShdw blurRad="50800" dist="50800" dir="5400000" algn="ctr" rotWithShape="0">
                  <a:prstClr val="white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dirty="0">
              <a:ln w="0"/>
              <a:solidFill>
                <a:prstClr val="black"/>
              </a:solidFill>
              <a:effectLst>
                <a:glow rad="127000">
                  <a:srgbClr val="92D050"/>
                </a:glow>
                <a:outerShdw blurRad="50800" dist="50800" dir="5400000" algn="ctr" rotWithShape="0">
                  <a:prstClr val="white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n w="0"/>
              <a:solidFill>
                <a:prstClr val="black"/>
              </a:solidFill>
              <a:effectLst>
                <a:glow rad="127000">
                  <a:srgbClr val="92D050"/>
                </a:glow>
                <a:outerShdw blurRad="50800" dist="50800" dir="5400000" algn="ctr" rotWithShape="0">
                  <a:prstClr val="white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glow rad="127000">
                    <a:srgbClr val="92D050"/>
                  </a:glow>
                  <a:outerShdw blurRad="50800" dist="50800" dir="5400000" algn="ctr" rotWithShape="0">
                    <a:prstClr val="white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Thị Na</a:t>
            </a:r>
            <a:endParaRPr lang="en-US" sz="2800" dirty="0">
              <a:solidFill>
                <a:prstClr val="black"/>
              </a:solidFill>
              <a:effectLst>
                <a:glow rad="127000">
                  <a:srgbClr val="92D050"/>
                </a:glow>
                <a:outerShdw blurRad="50800" dist="50800" dir="5400000" algn="ctr" rotWithShape="0">
                  <a:prstClr val="white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8878749d44e807e7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62" y="-82550"/>
            <a:ext cx="12347890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WordArt 4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kern="10" dirty="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400" b="1" kern="10" dirty="0">
              <a:ln w="15875">
                <a:solidFill>
                  <a:srgbClr val="003300"/>
                </a:solidFill>
                <a:round/>
                <a:headEnd/>
                <a:tailEnd/>
              </a:ln>
              <a:solidFill>
                <a:srgbClr val="CC99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5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152400"/>
            <a:ext cx="17526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62626"/>
            <a:ext cx="304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62626"/>
            <a:ext cx="304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481876qojaq5ujf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62626"/>
            <a:ext cx="304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1181071cimzwdep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3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1181071cimzwdep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600200"/>
            <a:ext cx="53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1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8" descr="th3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4038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4" descr="1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5" descr="659204qfhni5vgx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1800" y="-1447800"/>
            <a:ext cx="53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5" descr="659204qfhni5vgx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14444" y="-985043"/>
            <a:ext cx="6969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0" descr="272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79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96975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nk-gui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386">
            <a:off x="7848600" y="762000"/>
            <a:ext cx="1658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Music"/>
          <p:cNvSpPr>
            <a:spLocks noEditPoints="1" noChangeArrowheads="1"/>
          </p:cNvSpPr>
          <p:nvPr/>
        </p:nvSpPr>
        <p:spPr bwMode="auto">
          <a:xfrm>
            <a:off x="2495551" y="3213101"/>
            <a:ext cx="1368425" cy="1554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Music"/>
          <p:cNvSpPr>
            <a:spLocks noEditPoints="1" noChangeArrowheads="1"/>
          </p:cNvSpPr>
          <p:nvPr/>
        </p:nvSpPr>
        <p:spPr bwMode="auto">
          <a:xfrm>
            <a:off x="6240463" y="3068639"/>
            <a:ext cx="1225550" cy="1512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Music"/>
          <p:cNvSpPr>
            <a:spLocks noEditPoints="1" noChangeArrowheads="1"/>
          </p:cNvSpPr>
          <p:nvPr/>
        </p:nvSpPr>
        <p:spPr bwMode="auto">
          <a:xfrm>
            <a:off x="8040688" y="3789363"/>
            <a:ext cx="1295400" cy="14668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2495550" y="3860800"/>
            <a:ext cx="698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2424113" y="4149725"/>
            <a:ext cx="7561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2351089" y="4437063"/>
            <a:ext cx="79914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2424114" y="5013325"/>
            <a:ext cx="7705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Music"/>
          <p:cNvSpPr>
            <a:spLocks noEditPoints="1" noChangeArrowheads="1"/>
          </p:cNvSpPr>
          <p:nvPr/>
        </p:nvSpPr>
        <p:spPr bwMode="auto">
          <a:xfrm rot="10800000">
            <a:off x="4511676" y="3933825"/>
            <a:ext cx="1439863" cy="1728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>
            <a:off x="2362201" y="-2057400"/>
            <a:ext cx="79914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43" name="Picture 24" descr="Pictur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357563"/>
            <a:ext cx="711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 descr="s_f_01_589_01_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12875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4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277814"/>
            <a:ext cx="9144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3" name="WordArt 41"/>
          <p:cNvSpPr>
            <a:spLocks noChangeArrowheads="1" noChangeShapeType="1" noTextEdit="1"/>
          </p:cNvSpPr>
          <p:nvPr/>
        </p:nvSpPr>
        <p:spPr bwMode="auto">
          <a:xfrm>
            <a:off x="3581400" y="762000"/>
            <a:ext cx="4800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kern="10" dirty="0" err="1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48" name="Text Box 42"/>
          <p:cNvSpPr txBox="1">
            <a:spLocks noChangeArrowheads="1"/>
          </p:cNvSpPr>
          <p:nvPr/>
        </p:nvSpPr>
        <p:spPr bwMode="auto">
          <a:xfrm>
            <a:off x="1381125" y="2166938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99"/>
                </a:solidFill>
              </a:rPr>
              <a:t>EM TẬP LÁI Ô TÔ</a:t>
            </a:r>
          </a:p>
        </p:txBody>
      </p:sp>
      <p:sp>
        <p:nvSpPr>
          <p:cNvPr id="5149" name="Text Box 44"/>
          <p:cNvSpPr txBox="1">
            <a:spLocks noChangeArrowheads="1"/>
          </p:cNvSpPr>
          <p:nvPr/>
        </p:nvSpPr>
        <p:spPr bwMode="auto">
          <a:xfrm>
            <a:off x="5784219" y="5767387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66"/>
                </a:solidFill>
              </a:rPr>
              <a:t>ST: </a:t>
            </a:r>
            <a:r>
              <a:rPr lang="en-US" altLang="en-US" sz="2800" b="1" dirty="0" err="1">
                <a:solidFill>
                  <a:srgbClr val="FF0066"/>
                </a:solidFill>
              </a:rPr>
              <a:t>Nguyễn</a:t>
            </a:r>
            <a:r>
              <a:rPr lang="en-US" altLang="en-US" sz="2800" b="1" dirty="0">
                <a:solidFill>
                  <a:srgbClr val="FF0066"/>
                </a:solidFill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</a:rPr>
              <a:t>Nhật</a:t>
            </a:r>
            <a:r>
              <a:rPr lang="en-US" altLang="en-US" sz="2800" b="1" dirty="0">
                <a:solidFill>
                  <a:srgbClr val="FF0066"/>
                </a:solidFill>
              </a:rPr>
              <a:t> Minh</a:t>
            </a:r>
          </a:p>
        </p:txBody>
      </p:sp>
      <p:pic>
        <p:nvPicPr>
          <p:cNvPr id="5150" name="Picture 46" descr="snowcone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TapLaiOTo-NguyenNhatMinh-70849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32904" y="4897437"/>
            <a:ext cx="914399" cy="8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16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41" dur="5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69942E-6 C -0.00556 -0.00647 -0.00504 -0.01086 -0.0066 -0.02358 C -0.00556 -0.03607 -0.00504 -0.04092 0.00191 -0.04531 C 0.00382 -0.04416 0.00555 -0.043 0.00764 -0.04185 C 0.00868 -0.04138 0.01059 -0.04 0.01059 -0.04 C 0.01493 -0.04069 0.01962 -0.03953 0.02396 -0.04185 C 0.02482 -0.04231 0.02326 -0.04531 0.02274 -0.0467 C 0.02118 -0.05294 0.02135 -0.05156 0.01805 -0.05341 C 0.01771 -0.05526 0.01823 -0.05849 0.01701 -0.05849 C 0.01441 -0.05849 0.0125 -0.04439 0.01232 -0.04346 C 0.01232 -0.043 0.01215 0.00232 0.01319 0.00833 C 0.01875 0.00509 0.02239 0.00139 0.02778 -0.00346 C 0.02656 -0.00508 0.02587 -0.00693 0.02465 -0.00832 C 0.02396 -0.00948 0.02257 -0.00901 0.02187 -0.01017 C 0.021 -0.01133 0.021 -0.0141 0.02014 -0.01503 C 0.01823 -0.01687 0.01423 -0.01826 0.01423 -0.01826 C 0.01302 -0.01156 0.0125 -0.00901 0.0085 -0.0067 C 0.00712 0.00625 0.00798 -0.00092 0.00555 0.01503 C 0.00538 0.01734 0.0059 0.02104 0.00469 0.02174 C 0.00364 0.0222 0.00295 0.02289 0.00191 0.02359 C -0.00261 0.0111 0.00087 0.02289 0.00087 -0.00508 C 0.00087 -0.01063 -0.00122 -0.01017 0.00087 -0.01017 " pathEditMode="fixed" rAng="0" ptsTypes="fffffffffffffffffffffA">
                                      <p:cBhvr>
                                        <p:cTn id="43" dur="5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7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45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49" dur="5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3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8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6" descr="snowcon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8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300" y="4229100"/>
            <a:ext cx="60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58775"/>
            <a:ext cx="7315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Qùa tặng âm nhạc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6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111375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4" y="3216275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535113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usic"/>
          <p:cNvSpPr>
            <a:spLocks noEditPoints="1" noChangeArrowheads="1"/>
          </p:cNvSpPr>
          <p:nvPr/>
        </p:nvSpPr>
        <p:spPr bwMode="auto">
          <a:xfrm>
            <a:off x="3775075" y="2759075"/>
            <a:ext cx="782638" cy="10620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Music"/>
          <p:cNvSpPr>
            <a:spLocks noEditPoints="1" noChangeArrowheads="1"/>
          </p:cNvSpPr>
          <p:nvPr/>
        </p:nvSpPr>
        <p:spPr bwMode="auto">
          <a:xfrm>
            <a:off x="7597776" y="3889376"/>
            <a:ext cx="593725" cy="8350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Music"/>
          <p:cNvSpPr>
            <a:spLocks noEditPoints="1" noChangeArrowheads="1"/>
          </p:cNvSpPr>
          <p:nvPr/>
        </p:nvSpPr>
        <p:spPr bwMode="auto">
          <a:xfrm>
            <a:off x="9429750" y="1042988"/>
            <a:ext cx="781050" cy="984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Ru em  cô trẻ vđ (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5181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u Em (ko lời) cô há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8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96975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ink-gui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386">
            <a:off x="7848600" y="762000"/>
            <a:ext cx="1658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628650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200791217463084377802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180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Music"/>
          <p:cNvSpPr>
            <a:spLocks noEditPoints="1" noChangeArrowheads="1"/>
          </p:cNvSpPr>
          <p:nvPr/>
        </p:nvSpPr>
        <p:spPr bwMode="auto">
          <a:xfrm>
            <a:off x="2495551" y="3213101"/>
            <a:ext cx="1368425" cy="1554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Music"/>
          <p:cNvSpPr>
            <a:spLocks noEditPoints="1" noChangeArrowheads="1"/>
          </p:cNvSpPr>
          <p:nvPr/>
        </p:nvSpPr>
        <p:spPr bwMode="auto">
          <a:xfrm>
            <a:off x="6240463" y="3068639"/>
            <a:ext cx="1225550" cy="15128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Music"/>
          <p:cNvSpPr>
            <a:spLocks noEditPoints="1" noChangeArrowheads="1"/>
          </p:cNvSpPr>
          <p:nvPr/>
        </p:nvSpPr>
        <p:spPr bwMode="auto">
          <a:xfrm>
            <a:off x="8040688" y="3789363"/>
            <a:ext cx="1295400" cy="14668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2495550" y="3860800"/>
            <a:ext cx="698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2424113" y="4149725"/>
            <a:ext cx="7561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2351089" y="4437063"/>
            <a:ext cx="79914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2424114" y="5013325"/>
            <a:ext cx="7705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Music"/>
          <p:cNvSpPr>
            <a:spLocks noEditPoints="1" noChangeArrowheads="1"/>
          </p:cNvSpPr>
          <p:nvPr/>
        </p:nvSpPr>
        <p:spPr bwMode="auto">
          <a:xfrm rot="10800000">
            <a:off x="4511676" y="3933825"/>
            <a:ext cx="1439863" cy="1728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>
            <a:off x="2362201" y="-2057400"/>
            <a:ext cx="79914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43" name="Picture 24" descr="Pictur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357563"/>
            <a:ext cx="711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 descr="s_f_01_589_01_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12875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4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lit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277814"/>
            <a:ext cx="9144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3" name="WordArt 41"/>
          <p:cNvSpPr>
            <a:spLocks noChangeArrowheads="1" noChangeShapeType="1" noTextEdit="1"/>
          </p:cNvSpPr>
          <p:nvPr/>
        </p:nvSpPr>
        <p:spPr bwMode="auto">
          <a:xfrm>
            <a:off x="3581400" y="762000"/>
            <a:ext cx="4800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kern="10" dirty="0" err="1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i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148" name="Text Box 42"/>
          <p:cNvSpPr txBox="1">
            <a:spLocks noChangeArrowheads="1"/>
          </p:cNvSpPr>
          <p:nvPr/>
        </p:nvSpPr>
        <p:spPr bwMode="auto">
          <a:xfrm>
            <a:off x="1372854" y="2179639"/>
            <a:ext cx="7848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99"/>
                </a:solidFill>
              </a:rPr>
              <a:t>EM ĐI QUA NGÃ TƯ DƯỜNG PHỐ</a:t>
            </a:r>
          </a:p>
        </p:txBody>
      </p:sp>
      <p:pic>
        <p:nvPicPr>
          <p:cNvPr id="5150" name="Picture 46" descr="snowcone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DiQuaNgaTuDuongPho-VA-48535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61599" y="4825998"/>
            <a:ext cx="760061" cy="9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646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41" dur="5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69942E-6 C -0.00556 -0.00647 -0.00504 -0.01086 -0.0066 -0.02358 C -0.00556 -0.03607 -0.00504 -0.04092 0.00191 -0.04531 C 0.00382 -0.04416 0.00555 -0.043 0.00764 -0.04185 C 0.00868 -0.04138 0.01059 -0.04 0.01059 -0.04 C 0.01493 -0.04069 0.01962 -0.03953 0.02396 -0.04185 C 0.02482 -0.04231 0.02326 -0.04531 0.02274 -0.0467 C 0.02118 -0.05294 0.02135 -0.05156 0.01805 -0.05341 C 0.01771 -0.05526 0.01823 -0.05849 0.01701 -0.05849 C 0.01441 -0.05849 0.0125 -0.04439 0.01232 -0.04346 C 0.01232 -0.043 0.01215 0.00232 0.01319 0.00833 C 0.01875 0.00509 0.02239 0.00139 0.02778 -0.00346 C 0.02656 -0.00508 0.02587 -0.00693 0.02465 -0.00832 C 0.02396 -0.00948 0.02257 -0.00901 0.02187 -0.01017 C 0.021 -0.01133 0.021 -0.0141 0.02014 -0.01503 C 0.01823 -0.01687 0.01423 -0.01826 0.01423 -0.01826 C 0.01302 -0.01156 0.0125 -0.00901 0.0085 -0.0067 C 0.00712 0.00625 0.00798 -0.00092 0.00555 0.01503 C 0.00538 0.01734 0.0059 0.02104 0.00469 0.02174 C 0.00364 0.0222 0.00295 0.02289 0.00191 0.02359 C -0.00261 0.0111 0.00087 0.02289 0.00087 -0.00508 C 0.00087 -0.01063 -0.00122 -0.01017 0.00087 -0.01017 " pathEditMode="fixed" rAng="0" ptsTypes="fffffffffffffffffffffA">
                                      <p:cBhvr>
                                        <p:cTn id="43" dur="5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17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45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49" dur="5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8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129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6" descr="snowcon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91440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8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300" y="4229100"/>
            <a:ext cx="60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58775"/>
            <a:ext cx="7315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Qùa tặng âm nhạc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6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111375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0F917B4CD3754ECA9C488848EFED51E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4" y="3216275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535113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usic"/>
          <p:cNvSpPr>
            <a:spLocks noEditPoints="1" noChangeArrowheads="1"/>
          </p:cNvSpPr>
          <p:nvPr/>
        </p:nvSpPr>
        <p:spPr bwMode="auto">
          <a:xfrm>
            <a:off x="3775075" y="2759075"/>
            <a:ext cx="782638" cy="10620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38100">
            <a:solidFill>
              <a:srgbClr val="00172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Music"/>
          <p:cNvSpPr>
            <a:spLocks noEditPoints="1" noChangeArrowheads="1"/>
          </p:cNvSpPr>
          <p:nvPr/>
        </p:nvSpPr>
        <p:spPr bwMode="auto">
          <a:xfrm>
            <a:off x="7597776" y="3889376"/>
            <a:ext cx="593725" cy="8350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Music"/>
          <p:cNvSpPr>
            <a:spLocks noEditPoints="1" noChangeArrowheads="1"/>
          </p:cNvSpPr>
          <p:nvPr/>
        </p:nvSpPr>
        <p:spPr bwMode="auto">
          <a:xfrm>
            <a:off x="9429750" y="1042988"/>
            <a:ext cx="781050" cy="984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Ru em  cô trẻ vđ (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5181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u Em (ko lời) cô há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32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364 C -0.02031 0.01132 -0.02048 0.00855 -0.01979 0.00693 C -0.01805 0.003 -0.01406 -0.00209 -0.01406 -0.00185 C -0.00954 0.00046 -0.00816 -0.00185 -0.00659 0.00901 C -0.00711 0.01341 -0.00937 0.02913 -0.01041 0.03167 C -0.01093 0.03329 -0.01215 0.03329 -0.01319 0.03398 C -0.02187 0.03283 -0.03072 0.04115 -0.03368 0.02034 C -0.0335 0.01433 -0.03385 0.00763 -0.03281 0.00231 C -0.03211 -0.0007 -0.0302 -0.00024 -0.02899 -0.00209 C -0.02274 -0.01133 -0.02013 -0.01457 -0.01319 -0.02035 C -0.00034 -0.01781 -4.44444E-6 -0.02451 -4.44444E-6 4.79769E-6 " pathEditMode="relative" rAng="0" ptsTypes="ffffffffffA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78035E-8 C -0.00972 -0.01341 -0.00781 -0.03237 1.38889E-6 -0.0474 C 0.00399 -0.06405 0.00243 -0.05642 0.00503 -0.07006 C 0.01076 -0.06937 0.01684 -0.07075 0.02205 -0.06775 C 0.02361 -0.06682 0.02031 -0.06335 0.02031 -0.06104 C 0.02031 -0.03168 0.02031 -0.03422 0.02378 -0.01595 C 0.02674 -0.02867 0.02483 -0.02035 0.02882 -0.04069 C 0.02934 -0.0437 0.03055 -0.04971 0.03055 -0.04971 C 0.02778 -0.06035 0.03212 -0.08347 0.03212 -0.08347 C 0.04201 -0.07954 0.04358 -0.06636 0.04583 -0.05434 C 0.04444 -0.03676 0.04531 -0.03098 0.03889 -0.01804 C 0.03698 -0.00994 0.03871 -0.00046 0.03559 0.0067 C 0.03351 0.01133 0.02535 0.01572 0.02535 0.01572 C 0.02083 0.03537 0.02569 0.03445 0.03733 0.03838 C 0.04028 0.02497 0.03316 0.01595 0.02882 0.00439 C 0.02361 -0.00994 0.02083 -0.02821 0.00851 -0.03399 C 0.00555 -0.03006 -0.00139 -0.02266 -0.00174 -0.01595 C -0.00278 0.00231 0.00174 0.02035 0.01701 0.02035 " pathEditMode="relative" ptsTypes="fffffffffffffffff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19653E-6 C -0.00173 -0.00231 -0.00416 -0.0037 -0.0052 -0.00671 C -0.01024 -0.02174 -0.00329 -0.04717 0.00851 -0.05179 C 0.01841 -0.03861 0.01181 -0.05087 0.01181 -0.02243 C 0.01181 -0.01711 0.01303 -0.01202 0.01355 -0.00671 C 0.01962 -0.02775 0.01615 -0.01249 0.01858 -0.0474 C 0.02014 -0.07006 0.01615 -0.06405 0.02535 -0.07214 C 0.02709 -0.07145 0.02917 -0.07145 0.03039 -0.06983 C 0.0316 -0.06821 0.03126 -0.0652 0.03212 -0.06312 C 0.03889 -0.04578 0.03299 -0.06659 0.03733 -0.04971 C 0.03612 -0.04208 0.03594 -0.03422 0.03386 -0.02705 C 0.03247 -0.02243 0.01077 0.00832 0.02883 -0.01572 C 0.03351 -0.03584 0.0283 -0.05341 0.02032 -0.06983 C 0.01754 -0.06913 0.01459 -0.06867 0.01181 -0.06775 C 0.00955 -0.06705 0.00591 -0.06844 0.00504 -0.06543 C 0.00417 -0.0622 0.0073 -0.05942 0.00851 -0.05642 C 0.00903 -0.05272 0.01129 -0.04856 0.01008 -0.04509 C 0.0066 -0.03491 -0.00607 -0.03353 -0.01197 -0.03168 C -0.01423 -0.03237 -0.01788 -0.03075 -0.01874 -0.03376 C -0.02135 -0.04324 -0.01701 -0.04994 -0.01354 -0.05642 C -0.01111 -0.07075 -0.0059 -0.08231 0.0033 -0.09017 C 0.01407 -0.08832 0.01945 -0.08879 0.02535 -0.07676 C 0.02362 -0.06497 0.02014 -0.05295 0.01528 -0.04278 C 0.0158 -0.03977 0.01563 -0.0363 0.01685 -0.03376 C 0.01893 -0.0296 0.03178 -0.02497 0.0356 -0.02243 C 0.03768 -0.01434 0.03907 -0.01572 0.03386 -0.01572 " pathEditMode="relative" ptsTypes="fffffffffffffffffffffffffA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344738" y="1107141"/>
            <a:ext cx="57912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479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.VnTime" panose="020B7200000000000000" pitchFamily="34" charset="0"/>
              </a:rPr>
              <a:t>Trß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.VnTime" panose="020B72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.VnTime" panose="020B7200000000000000" pitchFamily="34" charset="0"/>
              </a:rPr>
              <a:t>ch¬i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.VnTime" panose="020B7200000000000000" pitchFamily="34" charset="0"/>
              </a:rPr>
              <a:t> ©m nh¹c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4088" y="2967335"/>
            <a:ext cx="27238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PHẦN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992" y="4250914"/>
            <a:ext cx="80271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glow rad="228600">
                    <a:schemeClr val="accent1"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HÁT NHẢY VÀO VÒNG</a:t>
            </a:r>
          </a:p>
        </p:txBody>
      </p:sp>
    </p:spTree>
    <p:extLst>
      <p:ext uri="{BB962C8B-B14F-4D97-AF65-F5344CB8AC3E}">
        <p14:creationId xmlns:p14="http://schemas.microsoft.com/office/powerpoint/2010/main" val="37700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8196" name="Picture 4" descr="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3" y="0"/>
            <a:ext cx="1207333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utterfly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0" name="WordArt 6"/>
          <p:cNvSpPr>
            <a:spLocks noChangeArrowheads="1" noChangeShapeType="1" noTextEdit="1"/>
          </p:cNvSpPr>
          <p:nvPr/>
        </p:nvSpPr>
        <p:spPr bwMode="auto">
          <a:xfrm rot="217796">
            <a:off x="2428850" y="1292007"/>
            <a:ext cx="7392988" cy="439094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218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häc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®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Õn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®©y lµ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kÕt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thóc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råi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8199" name="Picture 7" descr="SONNE000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27000"/>
            <a:ext cx="17526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8674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FLOWERS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FLOWERS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6388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657600" y="5791200"/>
            <a:ext cx="2057400" cy="1219200"/>
            <a:chOff x="0" y="3552"/>
            <a:chExt cx="1392" cy="768"/>
          </a:xfrm>
        </p:grpSpPr>
        <p:pic>
          <p:nvPicPr>
            <p:cNvPr id="8211" name="Picture 13" descr="67169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14" descr="67169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5" name="Group 15"/>
          <p:cNvGrpSpPr>
            <a:grpSpLocks/>
          </p:cNvGrpSpPr>
          <p:nvPr/>
        </p:nvGrpSpPr>
        <p:grpSpPr bwMode="auto">
          <a:xfrm>
            <a:off x="6629400" y="5791200"/>
            <a:ext cx="2057400" cy="1219200"/>
            <a:chOff x="0" y="3552"/>
            <a:chExt cx="1392" cy="768"/>
          </a:xfrm>
        </p:grpSpPr>
        <p:pic>
          <p:nvPicPr>
            <p:cNvPr id="8209" name="Picture 16" descr="67169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7" descr="67169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1922" name="Picture 18" descr="hoa-hong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1"/>
            <a:ext cx="1143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8" descr="AG00040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141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24" name="Rectangle 20"/>
          <p:cNvSpPr>
            <a:spLocks noChangeArrowheads="1"/>
          </p:cNvSpPr>
          <p:nvPr/>
        </p:nvSpPr>
        <p:spPr bwMode="auto">
          <a:xfrm>
            <a:off x="2952604" y="2514601"/>
            <a:ext cx="723667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Kính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chúc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cô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khỏe</a:t>
            </a:r>
            <a:endParaRPr lang="en-US" altLang="en-US" sz="4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Chúc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cháu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ngoan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4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Arial" panose="020B0604020202020204" pitchFamily="34" charset="0"/>
              </a:rPr>
              <a:t>giỏi</a:t>
            </a:r>
            <a:r>
              <a:rPr lang="en-US" altLang="en-US" sz="4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vi-VN" altLang="en-US" sz="4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8856 L -3.33333E-6 2.1965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130</Words>
  <Application>Microsoft Office PowerPoint</Application>
  <PresentationFormat>Widescreen</PresentationFormat>
  <Paragraphs>23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KÍNH CHÀO CÁC CÔ VỀ THĂM LỚP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Windown</cp:lastModifiedBy>
  <cp:revision>14</cp:revision>
  <dcterms:created xsi:type="dcterms:W3CDTF">2025-04-19T01:36:55Z</dcterms:created>
  <dcterms:modified xsi:type="dcterms:W3CDTF">2025-04-25T02:37:25Z</dcterms:modified>
</cp:coreProperties>
</file>