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4" r:id="rId2"/>
    <p:sldId id="256" r:id="rId3"/>
    <p:sldId id="286" r:id="rId4"/>
    <p:sldId id="287" r:id="rId5"/>
    <p:sldId id="272" r:id="rId6"/>
    <p:sldId id="258" r:id="rId7"/>
    <p:sldId id="259" r:id="rId8"/>
    <p:sldId id="260" r:id="rId9"/>
    <p:sldId id="273" r:id="rId10"/>
    <p:sldId id="261" r:id="rId11"/>
    <p:sldId id="277" r:id="rId12"/>
    <p:sldId id="262" r:id="rId13"/>
    <p:sldId id="263" r:id="rId14"/>
    <p:sldId id="278" r:id="rId15"/>
    <p:sldId id="285" r:id="rId16"/>
    <p:sldId id="264" r:id="rId17"/>
    <p:sldId id="284" r:id="rId18"/>
    <p:sldId id="280" r:id="rId19"/>
    <p:sldId id="279" r:id="rId20"/>
    <p:sldId id="266" r:id="rId21"/>
    <p:sldId id="281" r:id="rId22"/>
    <p:sldId id="267" r:id="rId23"/>
    <p:sldId id="283" r:id="rId24"/>
    <p:sldId id="282" r:id="rId25"/>
    <p:sldId id="268" r:id="rId26"/>
    <p:sldId id="269" r:id="rId27"/>
    <p:sldId id="289" r:id="rId28"/>
    <p:sldId id="270" r:id="rId29"/>
    <p:sldId id="271" r:id="rId30"/>
    <p:sldId id="275" r:id="rId31"/>
    <p:sldId id="27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3979" autoAdjust="0"/>
  </p:normalViewPr>
  <p:slideViewPr>
    <p:cSldViewPr>
      <p:cViewPr>
        <p:scale>
          <a:sx n="70" d="100"/>
          <a:sy n="70" d="100"/>
        </p:scale>
        <p:origin x="11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jpeg"/><Relationship Id="rId4" Type="http://schemas.openxmlformats.org/officeDocument/2006/relationships/slide" Target="slide7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3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0480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762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97948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Thị 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C3F6E-AE51-690C-B996-A3C62DE40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" y="-1"/>
            <a:ext cx="9119586" cy="7172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1E1164-C11A-4AF2-9BB0-9E99C02B1E5B}"/>
              </a:ext>
            </a:extLst>
          </p:cNvPr>
          <p:cNvSpPr/>
          <p:nvPr/>
        </p:nvSpPr>
        <p:spPr>
          <a:xfrm>
            <a:off x="1223075" y="2090172"/>
            <a:ext cx="669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cap="none" spc="50" dirty="0">
              <a:ln>
                <a:solidFill>
                  <a:srgbClr val="FF000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922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86CE6E-F915-2592-8EA7-44DBFA588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9EE5D1-1706-4B7C-B1D9-BF41F683F4AA}"/>
              </a:ext>
            </a:extLst>
          </p:cNvPr>
          <p:cNvSpPr/>
          <p:nvPr/>
        </p:nvSpPr>
        <p:spPr>
          <a:xfrm>
            <a:off x="432355" y="1905000"/>
            <a:ext cx="86106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6000" b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chuyện, giới thiệu bài</a:t>
            </a:r>
            <a:endParaRPr lang="en-US" sz="6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2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8F141-9BA2-86B4-D024-46C0D1E9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FFB16A-559D-4780-B639-D4F989880DE6}"/>
              </a:ext>
            </a:extLst>
          </p:cNvPr>
          <p:cNvSpPr/>
          <p:nvPr/>
        </p:nvSpPr>
        <p:spPr>
          <a:xfrm>
            <a:off x="507424" y="2090172"/>
            <a:ext cx="812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5400" b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Bé khám phá</a:t>
            </a:r>
            <a:endParaRPr lang="en-US" sz="5400" b="1" cap="none" spc="50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4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318</Words>
  <Application>Microsoft Office PowerPoint</Application>
  <PresentationFormat>On-screen Show (4:3)</PresentationFormat>
  <Paragraphs>51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Windown</cp:lastModifiedBy>
  <cp:revision>51</cp:revision>
  <dcterms:created xsi:type="dcterms:W3CDTF">2012-02-06T13:30:08Z</dcterms:created>
  <dcterms:modified xsi:type="dcterms:W3CDTF">2025-04-25T02:27:33Z</dcterms:modified>
</cp:coreProperties>
</file>