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7" r:id="rId5"/>
    <p:sldId id="261" r:id="rId6"/>
    <p:sldId id="260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2051050" y="1546860"/>
            <a:ext cx="8714740" cy="15392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CHỦ ĐỀ: HIỆN TƯỢNG TỰ NHIÊN</a:t>
            </a:r>
            <a:endParaRPr lang="en-US" sz="4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ĐỀ TÀI: TÌM HIỂU VỀ MƯA, NẮNG</a:t>
            </a:r>
            <a:endParaRPr lang="en-US" sz="4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LỚP: LÁ 1</a:t>
            </a:r>
            <a:endParaRPr lang="en-US" sz="4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NGÀY DẠY: 8/4/2025</a:t>
            </a:r>
            <a:endParaRPr lang="en-US" sz="4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-119380"/>
            <a:ext cx="12190730" cy="685673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482725" y="2230120"/>
            <a:ext cx="951484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Ổn định và gây hứng thú</a:t>
            </a:r>
            <a:endParaRPr lang="en-US" altLang="zh-CN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6532747879978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35" y="562610"/>
            <a:ext cx="11885295" cy="62960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5435" y="133985"/>
            <a:ext cx="11216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Video lồng ghép: Trẻ tham gia giao thông khi trời nắng - Trích từ hội thi “Tôi yêu Việt Nam”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-119380"/>
            <a:ext cx="12190730" cy="685673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921068" y="2326005"/>
            <a:ext cx="1075753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Bé tìm hiểu về nắng và mưa</a:t>
            </a:r>
            <a:endParaRPr lang="en-US" altLang="zh-CN" sz="7200" b="1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-119380"/>
            <a:ext cx="12190730" cy="685673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950278" y="2230120"/>
            <a:ext cx="100272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chơi: Đội nào giỏi hơn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WPS Slides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Times New Roman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THUY TIEN</dc:creator>
  <cp:lastModifiedBy>THUY TIEN</cp:lastModifiedBy>
  <cp:revision>1</cp:revision>
  <dcterms:created xsi:type="dcterms:W3CDTF">2025-04-24T07:02:49Z</dcterms:created>
  <dcterms:modified xsi:type="dcterms:W3CDTF">2025-04-24T07:02:49Z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D89614114B8545288A05A30E4C7EB0CF_11</vt:lpwstr>
  </property>
  <property fmtid="{D5CDD505-2E9C-101B-9397-08002B2CF9AE}" pid="3" name="KSOProductBuildVer">
    <vt:lpwstr>1033-12.2.0.20795</vt:lpwstr>
  </property>
</Properties>
</file>