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6" r:id="rId5"/>
    <p:sldId id="272" r:id="rId6"/>
    <p:sldId id="273" r:id="rId7"/>
    <p:sldId id="274" r:id="rId8"/>
    <p:sldId id="263" r:id="rId9"/>
    <p:sldId id="265" r:id="rId10"/>
    <p:sldId id="264" r:id="rId11"/>
    <p:sldId id="266" r:id="rId12"/>
    <p:sldId id="285" r:id="rId13"/>
    <p:sldId id="267" r:id="rId14"/>
    <p:sldId id="268" r:id="rId15"/>
    <p:sldId id="269" r:id="rId16"/>
    <p:sldId id="277" r:id="rId17"/>
    <p:sldId id="271" r:id="rId18"/>
    <p:sldId id="281" r:id="rId19"/>
    <p:sldId id="279" r:id="rId20"/>
    <p:sldId id="280" r:id="rId21"/>
    <p:sldId id="283" r:id="rId22"/>
    <p:sldId id="282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80"/>
    <p:restoredTop sz="94660"/>
  </p:normalViewPr>
  <p:slideViewPr>
    <p:cSldViewPr showGuides="1"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70F0F-C9DD-4730-94CA-0D949C1CD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5F79A-7F0F-44AD-905C-691D8726D3B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DBF3AB-9C2B-4802-A2FE-7D6D5D5AA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C:\Users\Admin.admin-PC\Desktop\linh%2027102015\Ngoi%20nha%20cua%20toi%20-%20Nhac%20khong%20loi.mp3" TargetMode="External"/><Relationship Id="rId2" Type="http://schemas.openxmlformats.org/officeDocument/2006/relationships/audio" Target="file:///C:\Users\Admin.admin-PC\Desktop\linh%2027102015\Ngoi%20nha%20cua%20toi%20-%20Nhac%20khong%20loi.mp3" TargetMode="Externa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microsoft.com/office/2007/relationships/media" Target="file:///C:\Users\Admin.admin-PC\Desktop\linh%2027102015\Ngoi%20nha%20cua%20toi%20-%20Nhac%20khong%20loi.mp3" TargetMode="External"/><Relationship Id="rId2" Type="http://schemas.openxmlformats.org/officeDocument/2006/relationships/audio" Target="file:///C:\Users\Admin.admin-PC\Desktop\linh%2027102015\Ngoi%20nha%20cua%20toi%20-%20Nhac%20khong%20loi.mp3" TargetMode="External"/><Relationship Id="rId1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2495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 descr="Green marble"/>
          <p:cNvSpPr>
            <a:spLocks noTextEdit="1"/>
          </p:cNvSpPr>
          <p:nvPr/>
        </p:nvSpPr>
        <p:spPr>
          <a:xfrm>
            <a:off x="914400" y="914400"/>
            <a:ext cx="7620000" cy="487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312272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6" name="WordArt 6"/>
          <p:cNvSpPr>
            <a:spLocks noTextEdit="1"/>
          </p:cNvSpPr>
          <p:nvPr/>
        </p:nvSpPr>
        <p:spPr>
          <a:xfrm>
            <a:off x="2057400" y="19050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Hoạt động phát triển nhận thức</a:t>
            </a:r>
            <a:endParaRPr lang="en-US" sz="36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7" name="WordArt 7"/>
          <p:cNvSpPr>
            <a:spLocks noTextEdit="1"/>
          </p:cNvSpPr>
          <p:nvPr/>
        </p:nvSpPr>
        <p:spPr>
          <a:xfrm>
            <a:off x="1752600" y="3200400"/>
            <a:ext cx="5867400" cy="298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GIA ĐÌNH</a:t>
            </a:r>
            <a:endParaRPr lang="en-US" sz="36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KPKH: " Ngôi nhà gia đình của bé"</a:t>
            </a:r>
            <a:endParaRPr lang="en-US" sz="36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Nguyễn Thị Lệ Diễm </a:t>
            </a:r>
            <a:endParaRPr lang="en-US" sz="36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 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4" descr="J:\linh 27102015\1720111019phong-thuy-nha-ve-si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vệ sinh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35842" name="Picture 2" descr="J:\linh 27102015\bao-loc-pystravel008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0" y="-4762"/>
            <a:ext cx="6553200" cy="6862762"/>
          </a:xfrm>
          <a:ln/>
        </p:spPr>
      </p:pic>
      <p:sp>
        <p:nvSpPr>
          <p:cNvPr id="13316" name="WordArt 3"/>
          <p:cNvSpPr>
            <a:spLocks noTextEdit="1"/>
          </p:cNvSpPr>
          <p:nvPr/>
        </p:nvSpPr>
        <p:spPr>
          <a:xfrm>
            <a:off x="22098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tắm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3318" name="Picture 6" descr="J:\linh 27102015\DSCN1253_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4340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bếp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5364" name="Picture 7" descr="Archi - Lưu ý khi trang trí phòng ă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 descr="trang tri noi that cho phong an n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ăn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1506" name="Picture 2" descr="C:\Users\Admin.admin-PC\Desktop\linh 27102015\xu-huong-trang-tri-nha-vuon-dep-20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 và vườn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h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WordArt 3"/>
          <p:cNvSpPr>
            <a:spLocks noTextEdit="1"/>
          </p:cNvSpPr>
          <p:nvPr/>
        </p:nvSpPr>
        <p:spPr>
          <a:xfrm>
            <a:off x="2133600" y="1600200"/>
            <a:ext cx="5562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rộng tham quan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một số loại nhà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4" descr="C:\Users\Admin.admin-PC\Desktop\linh 27102015\ngoi-nha-cua-cu-tha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5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C:\Users\Admin.admin-PC\Desktop\linh 27102015\ohY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hcmc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2011-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3"/>
          <p:cNvSpPr>
            <a:spLocks noTextEdit="1"/>
          </p:cNvSpPr>
          <p:nvPr/>
        </p:nvSpPr>
        <p:spPr>
          <a:xfrm>
            <a:off x="2438400" y="22860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hát: Nhà của tôi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Ngoi nha cua toi - Nhac khong l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48768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h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4"/>
          <p:cNvSpPr>
            <a:spLocks noTextEdit="1"/>
          </p:cNvSpPr>
          <p:nvPr/>
        </p:nvSpPr>
        <p:spPr>
          <a:xfrm>
            <a:off x="2362200" y="838200"/>
            <a:ext cx="5257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WordArt 3"/>
          <p:cNvSpPr>
            <a:spLocks noTextEdit="1"/>
          </p:cNvSpPr>
          <p:nvPr/>
        </p:nvSpPr>
        <p:spPr>
          <a:xfrm>
            <a:off x="1828800" y="38862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sư nhí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Ngoi nha cua toi - Nhac khong l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5638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3556" name="Picture 2" descr="http://4.bp.blogspot.com/-W864F720rxY/UjcqFnVnOgI/AAAAAAAAFis/ndTQPpI7m10/s1600/Hinh+nen+dong+cho+blog+dep+nhat+%2815%29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0"/>
            <a:ext cx="9158287" cy="686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WordArt 3"/>
          <p:cNvSpPr>
            <a:spLocks noTextEdit="1"/>
          </p:cNvSpPr>
          <p:nvPr/>
        </p:nvSpPr>
        <p:spPr>
          <a:xfrm>
            <a:off x="914400" y="533400"/>
            <a:ext cx="7162800" cy="533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đến đây là kết thúc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ngoan, học giỏi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Hẹn gặp lại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3"/>
          <p:cNvSpPr>
            <a:spLocks noTextEdit="1"/>
          </p:cNvSpPr>
          <p:nvPr/>
        </p:nvSpPr>
        <p:spPr>
          <a:xfrm>
            <a:off x="1752600" y="1600200"/>
            <a:ext cx="6324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giới thiệu ngôi nhà của bé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6" descr="Frames PPT 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3"/>
          <p:cNvSpPr>
            <a:spLocks noTextEdit="1"/>
          </p:cNvSpPr>
          <p:nvPr/>
        </p:nvSpPr>
        <p:spPr>
          <a:xfrm>
            <a:off x="2209800" y="2133600"/>
            <a:ext cx="5486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quan sát: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ngôi nhà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" name="Picture 3" descr="C:\Users\Admin.admin-PC\Desktop\linh 27102015\ngoi-nha-cua-cu-tha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 cấp 4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8195" name="Picture 6" descr="J:\linh 27102015\biet-thu_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26538" cy="6858000"/>
          </a:xfrm>
          <a:ln/>
        </p:spPr>
      </p:pic>
      <p:sp>
        <p:nvSpPr>
          <p:cNvPr id="8196" name="WordArt 3"/>
          <p:cNvSpPr>
            <a:spLocks noTextEdit="1"/>
          </p:cNvSpPr>
          <p:nvPr/>
        </p:nvSpPr>
        <p:spPr>
          <a:xfrm>
            <a:off x="838200" y="56388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 cao tầng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WordArt 3"/>
          <p:cNvSpPr>
            <a:spLocks noTextEdit="1"/>
          </p:cNvSpPr>
          <p:nvPr/>
        </p:nvSpPr>
        <p:spPr>
          <a:xfrm>
            <a:off x="1752600" y="1371600"/>
            <a:ext cx="6858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 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ngôi nhà của bé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phong_khach_nho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khách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9458" name="Picture 2" descr="C:\Users\Admin.admin-PC\Desktop\linh 27102015\201407291354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WordArt 3"/>
          <p:cNvSpPr>
            <a:spLocks noTextEdit="1"/>
          </p:cNvSpPr>
          <p:nvPr/>
        </p:nvSpPr>
        <p:spPr>
          <a:xfrm>
            <a:off x="533400" y="55626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ngủ</a:t>
            </a:r>
            <a:endParaRPr lang="en-US" sz="3600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147&quot;&gt;&lt;property id=&quot;20148&quot; value=&quot;5&quot;/&gt;&lt;property id=&quot;20300&quot; value=&quot;Slide 4&quot;/&gt;&lt;property id=&quot;20307&quot; value=&quot;272&quot;/&gt;&lt;/object&gt;&lt;object type=&quot;3&quot; unique_id=&quot;10148&quot;&gt;&lt;property id=&quot;20148&quot; value=&quot;5&quot;/&gt;&lt;property id=&quot;20300&quot; value=&quot;Slide 5&quot;/&gt;&lt;property id=&quot;20307&quot; value=&quot;273&quot;/&gt;&lt;/object&gt;&lt;object type=&quot;3&quot; unique_id=&quot;10149&quot;&gt;&lt;property id=&quot;20148&quot; value=&quot;5&quot;/&gt;&lt;property id=&quot;20300&quot; value=&quot;Slide 6&quot;/&gt;&lt;property id=&quot;20307&quot; value=&quot;274&quot;/&gt;&lt;/object&gt;&lt;object type=&quot;3&quot; unique_id=&quot;10150&quot;&gt;&lt;property id=&quot;20148&quot; value=&quot;5&quot;/&gt;&lt;property id=&quot;20300&quot; value=&quot;Slide 7&quot;/&gt;&lt;property id=&quot;20307&quot; value=&quot;263&quot;/&gt;&lt;/object&gt;&lt;object type=&quot;3&quot; unique_id=&quot;10151&quot;&gt;&lt;property id=&quot;20148&quot; value=&quot;5&quot;/&gt;&lt;property id=&quot;20300&quot; value=&quot;Slide 8&quot;/&gt;&lt;property id=&quot;20307&quot; value=&quot;265&quot;/&gt;&lt;/object&gt;&lt;object type=&quot;3&quot; unique_id=&quot;10152&quot;&gt;&lt;property id=&quot;20148&quot; value=&quot;5&quot;/&gt;&lt;property id=&quot;20300&quot; value=&quot;Slide 9&quot;/&gt;&lt;property id=&quot;20307&quot; value=&quot;264&quot;/&gt;&lt;/object&gt;&lt;object type=&quot;3&quot; unique_id=&quot;10153&quot;&gt;&lt;property id=&quot;20148&quot; value=&quot;5&quot;/&gt;&lt;property id=&quot;20300&quot; value=&quot;Slide 10&quot;/&gt;&lt;property id=&quot;20307&quot; value=&quot;266&quot;/&gt;&lt;/object&gt;&lt;object type=&quot;3&quot; unique_id=&quot;10154&quot;&gt;&lt;property id=&quot;20148&quot; value=&quot;5&quot;/&gt;&lt;property id=&quot;20300&quot; value=&quot;Slide 12&quot;/&gt;&lt;property id=&quot;20307&quot; value=&quot;267&quot;/&gt;&lt;/object&gt;&lt;object type=&quot;3&quot; unique_id=&quot;10155&quot;&gt;&lt;property id=&quot;20148&quot; value=&quot;5&quot;/&gt;&lt;property id=&quot;20300&quot; value=&quot;Slide 13&quot;/&gt;&lt;property id=&quot;20307&quot; value=&quot;268&quot;/&gt;&lt;/object&gt;&lt;object type=&quot;3&quot; unique_id=&quot;10156&quot;&gt;&lt;property id=&quot;20148&quot; value=&quot;5&quot;/&gt;&lt;property id=&quot;20300&quot; value=&quot;Slide 14&quot;/&gt;&lt;property id=&quot;20307&quot; value=&quot;269&quot;/&gt;&lt;/object&gt;&lt;object type=&quot;3&quot; unique_id=&quot;10158&quot;&gt;&lt;property id=&quot;20148&quot; value=&quot;5&quot;/&gt;&lt;property id=&quot;20300&quot; value=&quot;Slide 15&quot;/&gt;&lt;property id=&quot;20307&quot; value=&quot;277&quot;/&gt;&lt;/object&gt;&lt;object type=&quot;3&quot; unique_id=&quot;10159&quot;&gt;&lt;property id=&quot;20148&quot; value=&quot;5&quot;/&gt;&lt;property id=&quot;20300&quot; value=&quot;Slide 16&quot;/&gt;&lt;property id=&quot;20307&quot; value=&quot;271&quot;/&gt;&lt;/object&gt;&lt;object type=&quot;3&quot; unique_id=&quot;10160&quot;&gt;&lt;property id=&quot;20148&quot; value=&quot;5&quot;/&gt;&lt;property id=&quot;20300&quot; value=&quot;Slide 17&quot;/&gt;&lt;property id=&quot;20307&quot; value=&quot;281&quot;/&gt;&lt;/object&gt;&lt;object type=&quot;3&quot; unique_id=&quot;10161&quot;&gt;&lt;property id=&quot;20148&quot; value=&quot;5&quot;/&gt;&lt;property id=&quot;20300&quot; value=&quot;Slide 18&quot;/&gt;&lt;property id=&quot;20307&quot; value=&quot;279&quot;/&gt;&lt;/object&gt;&lt;object type=&quot;3&quot; unique_id=&quot;10162&quot;&gt;&lt;property id=&quot;20148&quot; value=&quot;5&quot;/&gt;&lt;property id=&quot;20300&quot; value=&quot;Slide 19&quot;/&gt;&lt;property id=&quot;20307&quot; value=&quot;280&quot;/&gt;&lt;/object&gt;&lt;object type=&quot;3&quot; unique_id=&quot;10163&quot;&gt;&lt;property id=&quot;20148&quot; value=&quot;5&quot;/&gt;&lt;property id=&quot;20300&quot; value=&quot;Slide 20&quot;/&gt;&lt;property id=&quot;20307&quot; value=&quot;283&quot;/&gt;&lt;/object&gt;&lt;object type=&quot;3&quot; unique_id=&quot;10164&quot;&gt;&lt;property id=&quot;20148&quot; value=&quot;5&quot;/&gt;&lt;property id=&quot;20300&quot; value=&quot;Slide 21&quot;/&gt;&lt;property id=&quot;20307&quot; value=&quot;282&quot;/&gt;&lt;/object&gt;&lt;object type=&quot;3&quot; unique_id=&quot;10209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WPS Slides</Application>
  <PresentationFormat>On-screen Show (4:3)</PresentationFormat>
  <Paragraphs>46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TIEN</cp:lastModifiedBy>
  <cp:revision>21</cp:revision>
  <dcterms:created xsi:type="dcterms:W3CDTF">2015-10-27T13:17:06Z</dcterms:created>
  <dcterms:modified xsi:type="dcterms:W3CDTF">2025-04-25T02:33:00Z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A96BCBF0E31245E191160A55A163960E_13</vt:lpwstr>
  </property>
  <property fmtid="{D5CDD505-2E9C-101B-9397-08002B2CF9AE}" pid="3" name="KSOProductBuildVer">
    <vt:lpwstr>1033-12.2.0.20795</vt:lpwstr>
  </property>
</Properties>
</file>