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5" r:id="rId5"/>
    <p:sldMasterId id="2147483687" r:id="rId6"/>
    <p:sldMasterId id="2147483689" r:id="rId7"/>
    <p:sldMasterId id="2147483703" r:id="rId8"/>
  </p:sldMasterIdLst>
  <p:sldIdLst>
    <p:sldId id="376" r:id="rId9"/>
    <p:sldId id="258" r:id="rId10"/>
    <p:sldId id="351" r:id="rId11"/>
    <p:sldId id="350" r:id="rId12"/>
    <p:sldId id="377" r:id="rId13"/>
    <p:sldId id="355" r:id="rId14"/>
    <p:sldId id="356" r:id="rId15"/>
    <p:sldId id="357" r:id="rId16"/>
    <p:sldId id="358" r:id="rId17"/>
    <p:sldId id="326" r:id="rId18"/>
    <p:sldId id="345" r:id="rId19"/>
    <p:sldId id="346" r:id="rId20"/>
    <p:sldId id="359" r:id="rId21"/>
    <p:sldId id="360" r:id="rId22"/>
    <p:sldId id="301" r:id="rId23"/>
    <p:sldId id="339" r:id="rId24"/>
    <p:sldId id="378" r:id="rId25"/>
    <p:sldId id="266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VNI-Avo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16"/>
  </p:normalViewPr>
  <p:slideViewPr>
    <p:cSldViewPr showGuides="1">
      <p:cViewPr varScale="1">
        <p:scale>
          <a:sx n="94" d="100"/>
          <a:sy n="94" d="100"/>
        </p:scale>
        <p:origin x="113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8201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74" y="933"/>
                </a:cxn>
                <a:cxn ang="0">
                  <a:pos x="538" y="611"/>
                </a:cxn>
                <a:cxn ang="0">
                  <a:pos x="664" y="354"/>
                </a:cxn>
                <a:cxn ang="0">
                  <a:pos x="917" y="525"/>
                </a:cxn>
                <a:cxn ang="0">
                  <a:pos x="1202" y="777"/>
                </a:cxn>
                <a:cxn ang="0">
                  <a:pos x="1467" y="992"/>
                </a:cxn>
                <a:cxn ang="0">
                  <a:pos x="1782" y="1216"/>
                </a:cxn>
                <a:cxn ang="0">
                  <a:pos x="1863" y="1264"/>
                </a:cxn>
                <a:cxn ang="0">
                  <a:pos x="1817" y="1212"/>
                </a:cxn>
                <a:cxn ang="0">
                  <a:pos x="1397" y="896"/>
                </a:cxn>
                <a:cxn ang="0">
                  <a:pos x="1076" y="611"/>
                </a:cxn>
                <a:cxn ang="0">
                  <a:pos x="715" y="294"/>
                </a:cxn>
                <a:cxn ang="0">
                  <a:pos x="989" y="278"/>
                </a:cxn>
                <a:cxn ang="0">
                  <a:pos x="1272" y="284"/>
                </a:cxn>
                <a:cxn ang="0">
                  <a:pos x="1598" y="240"/>
                </a:cxn>
                <a:cxn ang="0">
                  <a:pos x="2101" y="176"/>
                </a:cxn>
                <a:cxn ang="0">
                  <a:pos x="2053" y="155"/>
                </a:cxn>
                <a:cxn ang="0">
                  <a:pos x="1527" y="230"/>
                </a:cxn>
                <a:cxn ang="0">
                  <a:pos x="1196" y="246"/>
                </a:cxn>
                <a:cxn ang="0">
                  <a:pos x="751" y="230"/>
                </a:cxn>
                <a:cxn ang="0">
                  <a:pos x="811" y="203"/>
                </a:cxn>
                <a:cxn ang="0">
                  <a:pos x="1130" y="0"/>
                </a:cxn>
                <a:cxn ang="0">
                  <a:pos x="1076" y="26"/>
                </a:cxn>
                <a:cxn ang="0">
                  <a:pos x="1000" y="75"/>
                </a:cxn>
                <a:cxn ang="0">
                  <a:pos x="847" y="171"/>
                </a:cxn>
                <a:cxn ang="0">
                  <a:pos x="664" y="252"/>
                </a:cxn>
                <a:cxn ang="0">
                  <a:pos x="628" y="322"/>
                </a:cxn>
                <a:cxn ang="0">
                  <a:pos x="301" y="525"/>
                </a:cxn>
                <a:cxn ang="0">
                  <a:pos x="0" y="649"/>
                </a:cxn>
                <a:cxn ang="0">
                  <a:pos x="0" y="654"/>
                </a:cxn>
                <a:cxn ang="0">
                  <a:pos x="0" y="686"/>
                </a:cxn>
                <a:cxn ang="0">
                  <a:pos x="295" y="568"/>
                </a:cxn>
                <a:cxn ang="0">
                  <a:pos x="586" y="386"/>
                </a:cxn>
                <a:cxn ang="0">
                  <a:pos x="502" y="601"/>
                </a:cxn>
                <a:cxn ang="0">
                  <a:pos x="520" y="890"/>
                </a:cxn>
                <a:cxn ang="0">
                  <a:pos x="456" y="1045"/>
                </a:cxn>
                <a:cxn ang="0">
                  <a:pos x="325" y="1324"/>
                </a:cxn>
                <a:cxn ang="0">
                  <a:pos x="319" y="1517"/>
                </a:cxn>
                <a:cxn ang="0">
                  <a:pos x="325" y="1517"/>
                </a:cxn>
                <a:cxn ang="0">
                  <a:pos x="343" y="1388"/>
                </a:cxn>
                <a:cxn ang="0">
                  <a:pos x="574" y="933"/>
                </a:cxn>
                <a:cxn ang="0">
                  <a:pos x="574" y="933"/>
                </a:cxn>
              </a:cxnLst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2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3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5" y="1192"/>
                </a:cxn>
                <a:cxn ang="0">
                  <a:pos x="494" y="1198"/>
                </a:cxn>
                <a:cxn ang="0">
                  <a:pos x="584" y="1156"/>
                </a:cxn>
                <a:cxn ang="0">
                  <a:pos x="819" y="1091"/>
                </a:cxn>
                <a:cxn ang="0">
                  <a:pos x="941" y="1061"/>
                </a:cxn>
                <a:cxn ang="0">
                  <a:pos x="765" y="993"/>
                </a:cxn>
                <a:cxn ang="0">
                  <a:pos x="560" y="957"/>
                </a:cxn>
                <a:cxn ang="0">
                  <a:pos x="199" y="975"/>
                </a:cxn>
                <a:cxn ang="0">
                  <a:pos x="301" y="897"/>
                </a:cxn>
                <a:cxn ang="0">
                  <a:pos x="500" y="807"/>
                </a:cxn>
                <a:cxn ang="0">
                  <a:pos x="700" y="675"/>
                </a:cxn>
                <a:cxn ang="0">
                  <a:pos x="706" y="675"/>
                </a:cxn>
                <a:cxn ang="0">
                  <a:pos x="718" y="669"/>
                </a:cxn>
                <a:cxn ang="0">
                  <a:pos x="759" y="651"/>
                </a:cxn>
                <a:cxn ang="0">
                  <a:pos x="783" y="645"/>
                </a:cxn>
                <a:cxn ang="0">
                  <a:pos x="795" y="633"/>
                </a:cxn>
                <a:cxn ang="0">
                  <a:pos x="801" y="621"/>
                </a:cxn>
                <a:cxn ang="0">
                  <a:pos x="795" y="615"/>
                </a:cxn>
                <a:cxn ang="0">
                  <a:pos x="789" y="603"/>
                </a:cxn>
                <a:cxn ang="0">
                  <a:pos x="789" y="577"/>
                </a:cxn>
                <a:cxn ang="0">
                  <a:pos x="801" y="547"/>
                </a:cxn>
                <a:cxn ang="0">
                  <a:pos x="813" y="517"/>
                </a:cxn>
                <a:cxn ang="0">
                  <a:pos x="831" y="487"/>
                </a:cxn>
                <a:cxn ang="0">
                  <a:pos x="843" y="457"/>
                </a:cxn>
                <a:cxn ang="0">
                  <a:pos x="849" y="439"/>
                </a:cxn>
                <a:cxn ang="0">
                  <a:pos x="857" y="433"/>
                </a:cxn>
                <a:cxn ang="0">
                  <a:pos x="857" y="349"/>
                </a:cxn>
                <a:cxn ang="0">
                  <a:pos x="857" y="343"/>
                </a:cxn>
                <a:cxn ang="0">
                  <a:pos x="863" y="337"/>
                </a:cxn>
                <a:cxn ang="0">
                  <a:pos x="881" y="307"/>
                </a:cxn>
                <a:cxn ang="0">
                  <a:pos x="893" y="271"/>
                </a:cxn>
                <a:cxn ang="0">
                  <a:pos x="905" y="241"/>
                </a:cxn>
                <a:cxn ang="0">
                  <a:pos x="911" y="229"/>
                </a:cxn>
                <a:cxn ang="0">
                  <a:pos x="917" y="217"/>
                </a:cxn>
                <a:cxn ang="0">
                  <a:pos x="935" y="173"/>
                </a:cxn>
                <a:cxn ang="0">
                  <a:pos x="953" y="137"/>
                </a:cxn>
                <a:cxn ang="0">
                  <a:pos x="959" y="125"/>
                </a:cxn>
                <a:cxn ang="0">
                  <a:pos x="959" y="119"/>
                </a:cxn>
                <a:cxn ang="0">
                  <a:pos x="977" y="0"/>
                </a:cxn>
                <a:cxn ang="0">
                  <a:pos x="953" y="47"/>
                </a:cxn>
                <a:cxn ang="0">
                  <a:pos x="789" y="113"/>
                </a:cxn>
                <a:cxn ang="0">
                  <a:pos x="712" y="161"/>
                </a:cxn>
                <a:cxn ang="0">
                  <a:pos x="464" y="235"/>
                </a:cxn>
                <a:cxn ang="0">
                  <a:pos x="283" y="289"/>
                </a:cxn>
                <a:cxn ang="0">
                  <a:pos x="175" y="295"/>
                </a:cxn>
                <a:cxn ang="0">
                  <a:pos x="12" y="487"/>
                </a:cxn>
                <a:cxn ang="0">
                  <a:pos x="0" y="511"/>
                </a:cxn>
                <a:cxn ang="0">
                  <a:pos x="0" y="1192"/>
                </a:cxn>
                <a:cxn ang="0">
                  <a:pos x="96" y="1186"/>
                </a:cxn>
                <a:cxn ang="0">
                  <a:pos x="325" y="1192"/>
                </a:cxn>
                <a:cxn ang="0">
                  <a:pos x="325" y="1192"/>
                </a:cxn>
              </a:cxnLst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4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5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42" y="771"/>
                </a:cxn>
                <a:cxn ang="0">
                  <a:pos x="1200" y="1239"/>
                </a:cxn>
                <a:cxn ang="0">
                  <a:pos x="964" y="1197"/>
                </a:cxn>
                <a:cxn ang="0">
                  <a:pos x="729" y="1131"/>
                </a:cxn>
                <a:cxn ang="0">
                  <a:pos x="446" y="1113"/>
                </a:cxn>
                <a:cxn ang="0">
                  <a:pos x="0" y="1083"/>
                </a:cxn>
                <a:cxn ang="0">
                  <a:pos x="30" y="1119"/>
                </a:cxn>
                <a:cxn ang="0">
                  <a:pos x="500" y="1137"/>
                </a:cxn>
                <a:cxn ang="0">
                  <a:pos x="783" y="1191"/>
                </a:cxn>
                <a:cxn ang="0">
                  <a:pos x="1140" y="1307"/>
                </a:cxn>
                <a:cxn ang="0">
                  <a:pos x="1078" y="1325"/>
                </a:cxn>
                <a:cxn ang="0">
                  <a:pos x="717" y="1511"/>
                </a:cxn>
                <a:cxn ang="0">
                  <a:pos x="771" y="1487"/>
                </a:cxn>
                <a:cxn ang="0">
                  <a:pos x="869" y="1445"/>
                </a:cxn>
                <a:cxn ang="0">
                  <a:pos x="1030" y="1361"/>
                </a:cxn>
                <a:cxn ang="0">
                  <a:pos x="1224" y="1301"/>
                </a:cxn>
                <a:cxn ang="0">
                  <a:pos x="1277" y="1227"/>
                </a:cxn>
                <a:cxn ang="0">
                  <a:pos x="1646" y="1047"/>
                </a:cxn>
                <a:cxn ang="0">
                  <a:pos x="1947" y="957"/>
                </a:cxn>
                <a:cxn ang="0">
                  <a:pos x="2194" y="825"/>
                </a:cxn>
                <a:cxn ang="0">
                  <a:pos x="1977" y="915"/>
                </a:cxn>
                <a:cxn ang="0">
                  <a:pos x="1670" y="993"/>
                </a:cxn>
                <a:cxn ang="0">
                  <a:pos x="1351" y="1155"/>
                </a:cxn>
                <a:cxn ang="0">
                  <a:pos x="1513" y="909"/>
                </a:cxn>
                <a:cxn ang="0">
                  <a:pos x="1634" y="547"/>
                </a:cxn>
                <a:cxn ang="0">
                  <a:pos x="1754" y="374"/>
                </a:cxn>
                <a:cxn ang="0">
                  <a:pos x="1995" y="60"/>
                </a:cxn>
                <a:cxn ang="0">
                  <a:pos x="2019" y="0"/>
                </a:cxn>
                <a:cxn ang="0">
                  <a:pos x="1989" y="0"/>
                </a:cxn>
                <a:cxn ang="0">
                  <a:pos x="1610" y="482"/>
                </a:cxn>
                <a:cxn ang="0">
                  <a:pos x="1489" y="891"/>
                </a:cxn>
                <a:cxn ang="0">
                  <a:pos x="1265" y="1179"/>
                </a:cxn>
                <a:cxn ang="0">
                  <a:pos x="1140" y="909"/>
                </a:cxn>
                <a:cxn ang="0">
                  <a:pos x="1018" y="542"/>
                </a:cxn>
                <a:cxn ang="0">
                  <a:pos x="893" y="222"/>
                </a:cxn>
                <a:cxn ang="0">
                  <a:pos x="795" y="0"/>
                </a:cxn>
                <a:cxn ang="0">
                  <a:pos x="759" y="0"/>
                </a:cxn>
                <a:cxn ang="0">
                  <a:pos x="911" y="356"/>
                </a:cxn>
                <a:cxn ang="0">
                  <a:pos x="1042" y="771"/>
                </a:cxn>
                <a:cxn ang="0">
                  <a:pos x="1042" y="771"/>
                </a:cxn>
              </a:cxnLst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6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3" y="566"/>
                </a:cxn>
                <a:cxn ang="0">
                  <a:pos x="331" y="440"/>
                </a:cxn>
                <a:cxn ang="0">
                  <a:pos x="650" y="218"/>
                </a:cxn>
                <a:cxn ang="0">
                  <a:pos x="819" y="0"/>
                </a:cxn>
                <a:cxn ang="0">
                  <a:pos x="681" y="150"/>
                </a:cxn>
                <a:cxn ang="0">
                  <a:pos x="146" y="506"/>
                </a:cxn>
                <a:cxn ang="0">
                  <a:pos x="0" y="736"/>
                </a:cxn>
                <a:cxn ang="0">
                  <a:pos x="0" y="808"/>
                </a:cxn>
                <a:cxn ang="0">
                  <a:pos x="163" y="566"/>
                </a:cxn>
                <a:cxn ang="0">
                  <a:pos x="163" y="566"/>
                </a:cxn>
              </a:cxnLst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7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4" y="66"/>
                </a:cxn>
                <a:cxn ang="0">
                  <a:pos x="765" y="0"/>
                </a:cxn>
                <a:cxn ang="0">
                  <a:pos x="500" y="36"/>
                </a:cxn>
                <a:cxn ang="0">
                  <a:pos x="140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4" y="66"/>
                </a:cxn>
                <a:cxn ang="0">
                  <a:pos x="464" y="66"/>
                </a:cxn>
              </a:cxnLst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08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99" y="241"/>
                </a:cxn>
                <a:cxn ang="0">
                  <a:pos x="1748" y="235"/>
                </a:cxn>
                <a:cxn ang="0">
                  <a:pos x="2105" y="253"/>
                </a:cxn>
                <a:cxn ang="0">
                  <a:pos x="2525" y="235"/>
                </a:cxn>
                <a:cxn ang="0">
                  <a:pos x="3195" y="206"/>
                </a:cxn>
                <a:cxn ang="0">
                  <a:pos x="3141" y="188"/>
                </a:cxn>
                <a:cxn ang="0">
                  <a:pos x="2442" y="223"/>
                </a:cxn>
                <a:cxn ang="0">
                  <a:pos x="2019" y="223"/>
                </a:cxn>
                <a:cxn ang="0">
                  <a:pos x="1471" y="188"/>
                </a:cxn>
                <a:cxn ang="0">
                  <a:pos x="1555" y="168"/>
                </a:cxn>
                <a:cxn ang="0">
                  <a:pos x="2055" y="0"/>
                </a:cxn>
                <a:cxn ang="0">
                  <a:pos x="1977" y="24"/>
                </a:cxn>
                <a:cxn ang="0">
                  <a:pos x="1852" y="66"/>
                </a:cxn>
                <a:cxn ang="0">
                  <a:pos x="1616" y="138"/>
                </a:cxn>
                <a:cxn ang="0">
                  <a:pos x="1350" y="200"/>
                </a:cxn>
                <a:cxn ang="0">
                  <a:pos x="1278" y="253"/>
                </a:cxn>
                <a:cxn ang="0">
                  <a:pos x="771" y="415"/>
                </a:cxn>
                <a:cxn ang="0">
                  <a:pos x="337" y="505"/>
                </a:cxn>
                <a:cxn ang="0">
                  <a:pos x="0" y="621"/>
                </a:cxn>
                <a:cxn ang="0">
                  <a:pos x="301" y="541"/>
                </a:cxn>
                <a:cxn ang="0">
                  <a:pos x="741" y="451"/>
                </a:cxn>
                <a:cxn ang="0">
                  <a:pos x="1188" y="313"/>
                </a:cxn>
                <a:cxn ang="0">
                  <a:pos x="989" y="493"/>
                </a:cxn>
                <a:cxn ang="0">
                  <a:pos x="875" y="747"/>
                </a:cxn>
                <a:cxn ang="0">
                  <a:pos x="869" y="747"/>
                </a:cxn>
                <a:cxn ang="0">
                  <a:pos x="941" y="747"/>
                </a:cxn>
                <a:cxn ang="0">
                  <a:pos x="1030" y="499"/>
                </a:cxn>
                <a:cxn ang="0">
                  <a:pos x="1307" y="283"/>
                </a:cxn>
                <a:cxn ang="0">
                  <a:pos x="1543" y="451"/>
                </a:cxn>
                <a:cxn ang="0">
                  <a:pos x="1784" y="681"/>
                </a:cxn>
                <a:cxn ang="0">
                  <a:pos x="1870" y="747"/>
                </a:cxn>
                <a:cxn ang="0">
                  <a:pos x="1935" y="747"/>
                </a:cxn>
                <a:cxn ang="0">
                  <a:pos x="1706" y="529"/>
                </a:cxn>
                <a:cxn ang="0">
                  <a:pos x="1399" y="241"/>
                </a:cxn>
                <a:cxn ang="0">
                  <a:pos x="1399" y="241"/>
                </a:cxn>
              </a:cxnLst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8214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5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8217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58" y="855"/>
                </a:cxn>
                <a:cxn ang="0">
                  <a:pos x="1953" y="1023"/>
                </a:cxn>
                <a:cxn ang="0">
                  <a:pos x="2069" y="1172"/>
                </a:cxn>
                <a:cxn ang="0">
                  <a:pos x="2135" y="1252"/>
                </a:cxn>
                <a:cxn ang="0">
                  <a:pos x="2171" y="1300"/>
                </a:cxn>
                <a:cxn ang="0">
                  <a:pos x="1905" y="981"/>
                </a:cxn>
                <a:cxn ang="0">
                  <a:pos x="1876" y="933"/>
                </a:cxn>
                <a:cxn ang="0">
                  <a:pos x="1796" y="1246"/>
                </a:cxn>
                <a:cxn ang="0">
                  <a:pos x="1784" y="1492"/>
                </a:cxn>
                <a:cxn ang="0">
                  <a:pos x="1834" y="1914"/>
                </a:cxn>
                <a:cxn ang="0">
                  <a:pos x="1803" y="1938"/>
                </a:cxn>
                <a:cxn ang="0">
                  <a:pos x="1760" y="1540"/>
                </a:cxn>
                <a:cxn ang="0">
                  <a:pos x="1742" y="1294"/>
                </a:cxn>
                <a:cxn ang="0">
                  <a:pos x="1778" y="1089"/>
                </a:cxn>
                <a:cxn ang="0">
                  <a:pos x="1784" y="879"/>
                </a:cxn>
                <a:cxn ang="0">
                  <a:pos x="1278" y="1011"/>
                </a:cxn>
                <a:cxn ang="0">
                  <a:pos x="831" y="1136"/>
                </a:cxn>
                <a:cxn ang="0">
                  <a:pos x="325" y="1318"/>
                </a:cxn>
                <a:cxn ang="0">
                  <a:pos x="18" y="1426"/>
                </a:cxn>
                <a:cxn ang="0">
                  <a:pos x="313" y="1288"/>
                </a:cxn>
                <a:cxn ang="0">
                  <a:pos x="688" y="1148"/>
                </a:cxn>
                <a:cxn ang="0">
                  <a:pos x="1030" y="1041"/>
                </a:cxn>
                <a:cxn ang="0">
                  <a:pos x="1423" y="933"/>
                </a:cxn>
                <a:cxn ang="0">
                  <a:pos x="1706" y="819"/>
                </a:cxn>
                <a:cxn ang="0">
                  <a:pos x="1345" y="625"/>
                </a:cxn>
                <a:cxn ang="0">
                  <a:pos x="869" y="517"/>
                </a:cxn>
                <a:cxn ang="0">
                  <a:pos x="229" y="161"/>
                </a:cxn>
                <a:cxn ang="0">
                  <a:pos x="0" y="83"/>
                </a:cxn>
                <a:cxn ang="0">
                  <a:pos x="331" y="179"/>
                </a:cxn>
                <a:cxn ang="0">
                  <a:pos x="718" y="385"/>
                </a:cxn>
                <a:cxn ang="0">
                  <a:pos x="941" y="493"/>
                </a:cxn>
                <a:cxn ang="0">
                  <a:pos x="1363" y="595"/>
                </a:cxn>
                <a:cxn ang="0">
                  <a:pos x="1664" y="747"/>
                </a:cxn>
                <a:cxn ang="0">
                  <a:pos x="1435" y="463"/>
                </a:cxn>
                <a:cxn ang="0">
                  <a:pos x="1296" y="191"/>
                </a:cxn>
                <a:cxn ang="0">
                  <a:pos x="1164" y="0"/>
                </a:cxn>
                <a:cxn ang="0">
                  <a:pos x="1351" y="215"/>
                </a:cxn>
                <a:cxn ang="0">
                  <a:pos x="1501" y="487"/>
                </a:cxn>
                <a:cxn ang="0">
                  <a:pos x="1760" y="807"/>
                </a:cxn>
                <a:cxn ang="0">
                  <a:pos x="1858" y="855"/>
                </a:cxn>
                <a:cxn ang="0">
                  <a:pos x="1858" y="855"/>
                </a:cxn>
              </a:cxnLst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96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96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E9253B-0673-439B-A9C2-DB46EE7314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9224" name="Rectangle 3"/>
            <p:cNvSpPr/>
            <p:nvPr userDrawn="1"/>
          </p:nvSpPr>
          <p:spPr>
            <a:xfrm rot="-801856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5" name="Rectangle 4"/>
            <p:cNvSpPr/>
            <p:nvPr userDrawn="1"/>
          </p:nvSpPr>
          <p:spPr>
            <a:xfrm rot="-825634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6" name="Rectangle 5"/>
            <p:cNvSpPr/>
            <p:nvPr userDrawn="1"/>
          </p:nvSpPr>
          <p:spPr>
            <a:xfrm rot="-842579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7" name="Rectangle 6"/>
            <p:cNvSpPr/>
            <p:nvPr userDrawn="1"/>
          </p:nvSpPr>
          <p:spPr>
            <a:xfrm rot="-915794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8" name="Rectangle 7"/>
            <p:cNvSpPr/>
            <p:nvPr userDrawn="1"/>
          </p:nvSpPr>
          <p:spPr>
            <a:xfrm rot="-968774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29" name="Rectangle 8"/>
            <p:cNvSpPr/>
            <p:nvPr userDrawn="1"/>
          </p:nvSpPr>
          <p:spPr>
            <a:xfrm rot="-104576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0" name="Rectangle 9"/>
            <p:cNvSpPr/>
            <p:nvPr userDrawn="1"/>
          </p:nvSpPr>
          <p:spPr>
            <a:xfrm rot="-1133407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1" name="Rectangle 10"/>
            <p:cNvSpPr/>
            <p:nvPr userDrawn="1"/>
          </p:nvSpPr>
          <p:spPr>
            <a:xfrm rot="-1256781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2" name="Rectangle 11"/>
            <p:cNvSpPr/>
            <p:nvPr userDrawn="1"/>
          </p:nvSpPr>
          <p:spPr>
            <a:xfrm rot="-138893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3" name="Rectangle 12"/>
            <p:cNvSpPr/>
            <p:nvPr userDrawn="1"/>
          </p:nvSpPr>
          <p:spPr>
            <a:xfrm rot="-1497088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4" name="Rectangle 13"/>
            <p:cNvSpPr/>
            <p:nvPr userDrawn="1"/>
          </p:nvSpPr>
          <p:spPr>
            <a:xfrm rot="-167659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5" name="Rectangle 14"/>
            <p:cNvSpPr/>
            <p:nvPr userDrawn="1"/>
          </p:nvSpPr>
          <p:spPr>
            <a:xfrm rot="-1913716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F2F4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6" name="Rectangle 15"/>
            <p:cNvSpPr/>
            <p:nvPr userDrawn="1"/>
          </p:nvSpPr>
          <p:spPr>
            <a:xfrm rot="-2216466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1F1F2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7" name="Rectangle 16"/>
            <p:cNvSpPr/>
            <p:nvPr userDrawn="1"/>
          </p:nvSpPr>
          <p:spPr>
            <a:xfrm rot="-2605818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30305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8" name="Rectangle 17"/>
            <p:cNvSpPr/>
            <p:nvPr userDrawn="1"/>
          </p:nvSpPr>
          <p:spPr>
            <a:xfrm rot="-2996755" flipV="1">
              <a:off x="4054" y="3502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39" name="Rectangle 18"/>
            <p:cNvSpPr/>
            <p:nvPr userDrawn="1"/>
          </p:nvSpPr>
          <p:spPr>
            <a:xfrm rot="-3208425" flipH="1" flipV="1">
              <a:off x="5371" y="4166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40" name="Rectangle 19"/>
            <p:cNvSpPr>
              <a:spLocks noChangeArrowheads="1"/>
            </p:cNvSpPr>
            <p:nvPr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Rectangle 20"/>
            <p:cNvSpPr>
              <a:spLocks noChangeArrowheads="1"/>
            </p:cNvSpPr>
            <p:nvPr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Rectangle 21"/>
            <p:cNvSpPr>
              <a:spLocks noChangeArrowheads="1"/>
            </p:cNvSpPr>
            <p:nvPr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Rectangle 22"/>
            <p:cNvSpPr>
              <a:spLocks noChangeArrowheads="1"/>
            </p:cNvSpPr>
            <p:nvPr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Rectangle 23"/>
            <p:cNvSpPr>
              <a:spLocks noChangeArrowheads="1"/>
            </p:cNvSpPr>
            <p:nvPr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Rectangle 24"/>
            <p:cNvSpPr>
              <a:spLocks noChangeArrowheads="1"/>
            </p:cNvSpPr>
            <p:nvPr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46" name="Rectangle 25"/>
            <p:cNvSpPr/>
            <p:nvPr userDrawn="1"/>
          </p:nvSpPr>
          <p:spPr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47" name="Rectangle 26"/>
            <p:cNvSpPr>
              <a:spLocks noChangeArrowheads="1"/>
            </p:cNvSpPr>
            <p:nvPr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Rectangle 27"/>
            <p:cNvSpPr>
              <a:spLocks noChangeArrowheads="1"/>
            </p:cNvSpPr>
            <p:nvPr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Rectangle 28"/>
            <p:cNvSpPr>
              <a:spLocks noChangeArrowheads="1"/>
            </p:cNvSpPr>
            <p:nvPr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0" name="Rectangle 29"/>
            <p:cNvSpPr>
              <a:spLocks noChangeArrowheads="1"/>
            </p:cNvSpPr>
            <p:nvPr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1" name="Rectangle 30"/>
            <p:cNvSpPr/>
            <p:nvPr userDrawn="1"/>
          </p:nvSpPr>
          <p:spPr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6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52" name="Rectangle 31"/>
            <p:cNvSpPr/>
            <p:nvPr userDrawn="1"/>
          </p:nvSpPr>
          <p:spPr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6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53" name="Rectangle 32"/>
            <p:cNvSpPr/>
            <p:nvPr userDrawn="1"/>
          </p:nvSpPr>
          <p:spPr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54" name="Rectangle 33"/>
            <p:cNvSpPr/>
            <p:nvPr userDrawn="1"/>
          </p:nvSpPr>
          <p:spPr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83853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55" name="Rectangle 34"/>
            <p:cNvSpPr/>
            <p:nvPr userDrawn="1"/>
          </p:nvSpPr>
          <p:spPr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56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7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8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9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0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1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2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3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4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5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6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7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8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9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0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1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2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3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4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5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6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7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8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9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0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1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2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3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4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5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6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7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8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9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0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1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2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3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4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5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6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7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8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9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0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1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2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3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4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5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6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7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8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9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0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1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2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3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4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5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6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7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8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9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0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1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2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3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4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5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6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7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8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9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0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1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2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3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4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5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6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7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8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9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0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1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2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3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4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5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6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7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8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9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0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1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2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3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4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5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6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7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8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9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0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1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2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3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4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5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6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7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8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9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0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1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2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3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4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5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6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7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8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9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0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1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2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3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4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5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6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7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8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9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0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1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2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3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4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5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6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7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8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9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0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1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2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3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4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5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6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7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8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9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0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1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2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3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4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5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6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7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8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9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20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21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22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23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24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25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26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27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28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29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30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31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32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33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34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35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36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37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38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10057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057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39" name="Rectangle 2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" name="Rectangle 2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1" name="Rectangle 2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A07E2D-9060-4751-80AC-AA0418659C4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4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0" y="0"/>
              </a:cxn>
            </a:cxnLst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620222-BB4C-4DE9-9C06-397C1C25992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itlemaster_m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BF2653-D516-46B0-BB78-B0BB971F8E63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/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/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/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23"/>
            <p:cNvSpPr/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9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1" name="Freeform 36"/>
            <p:cNvSpPr/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665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66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2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67011C-4281-4A38-A37E-4131F577229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/>
          <p:nvPr/>
        </p:nvGrpSpPr>
        <p:grpSpPr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20" name="Freeform 3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804" y="18"/>
                </a:cxn>
                <a:cxn ang="0">
                  <a:pos x="2714" y="24"/>
                </a:cxn>
                <a:cxn ang="0">
                  <a:pos x="2647" y="102"/>
                </a:cxn>
                <a:cxn ang="0">
                  <a:pos x="2543" y="156"/>
                </a:cxn>
                <a:cxn ang="0">
                  <a:pos x="2537" y="222"/>
                </a:cxn>
                <a:cxn ang="0">
                  <a:pos x="2519" y="246"/>
                </a:cxn>
                <a:cxn ang="0">
                  <a:pos x="2501" y="252"/>
                </a:cxn>
                <a:cxn ang="0">
                  <a:pos x="2429" y="210"/>
                </a:cxn>
                <a:cxn ang="0">
                  <a:pos x="2288" y="192"/>
                </a:cxn>
                <a:cxn ang="0">
                  <a:pos x="2264" y="186"/>
                </a:cxn>
                <a:cxn ang="0">
                  <a:pos x="2246" y="192"/>
                </a:cxn>
                <a:cxn ang="0">
                  <a:pos x="2174" y="228"/>
                </a:cxn>
                <a:cxn ang="0">
                  <a:pos x="2138" y="240"/>
                </a:cxn>
                <a:cxn ang="0">
                  <a:pos x="2114" y="246"/>
                </a:cxn>
                <a:cxn ang="0">
                  <a:pos x="2102" y="258"/>
                </a:cxn>
                <a:cxn ang="0">
                  <a:pos x="2102" y="276"/>
                </a:cxn>
                <a:cxn ang="0">
                  <a:pos x="2079" y="300"/>
                </a:cxn>
                <a:cxn ang="0">
                  <a:pos x="2061" y="312"/>
                </a:cxn>
                <a:cxn ang="0">
                  <a:pos x="2049" y="324"/>
                </a:cxn>
                <a:cxn ang="0">
                  <a:pos x="2037" y="336"/>
                </a:cxn>
                <a:cxn ang="0">
                  <a:pos x="2003" y="342"/>
                </a:cxn>
                <a:cxn ang="0">
                  <a:pos x="1937" y="336"/>
                </a:cxn>
                <a:cxn ang="0">
                  <a:pos x="1901" y="330"/>
                </a:cxn>
                <a:cxn ang="0">
                  <a:pos x="1889" y="342"/>
                </a:cxn>
                <a:cxn ang="0">
                  <a:pos x="1877" y="354"/>
                </a:cxn>
                <a:cxn ang="0">
                  <a:pos x="1847" y="360"/>
                </a:cxn>
                <a:cxn ang="0">
                  <a:pos x="1788" y="342"/>
                </a:cxn>
                <a:cxn ang="0">
                  <a:pos x="1764" y="342"/>
                </a:cxn>
                <a:cxn ang="0">
                  <a:pos x="1740" y="354"/>
                </a:cxn>
                <a:cxn ang="0">
                  <a:pos x="1676" y="425"/>
                </a:cxn>
                <a:cxn ang="0">
                  <a:pos x="1634" y="569"/>
                </a:cxn>
                <a:cxn ang="0">
                  <a:pos x="1634" y="593"/>
                </a:cxn>
                <a:cxn ang="0">
                  <a:pos x="1640" y="641"/>
                </a:cxn>
                <a:cxn ang="0">
                  <a:pos x="1658" y="659"/>
                </a:cxn>
                <a:cxn ang="0">
                  <a:pos x="1652" y="671"/>
                </a:cxn>
                <a:cxn ang="0">
                  <a:pos x="1640" y="683"/>
                </a:cxn>
                <a:cxn ang="0">
                  <a:pos x="1562" y="689"/>
                </a:cxn>
                <a:cxn ang="0">
                  <a:pos x="1485" y="629"/>
                </a:cxn>
                <a:cxn ang="0">
                  <a:pos x="1349" y="587"/>
                </a:cxn>
                <a:cxn ang="0">
                  <a:pos x="1200" y="671"/>
                </a:cxn>
                <a:cxn ang="0">
                  <a:pos x="1028" y="731"/>
                </a:cxn>
                <a:cxn ang="0">
                  <a:pos x="825" y="743"/>
                </a:cxn>
                <a:cxn ang="0">
                  <a:pos x="636" y="701"/>
                </a:cxn>
                <a:cxn ang="0">
                  <a:pos x="576" y="695"/>
                </a:cxn>
                <a:cxn ang="0">
                  <a:pos x="564" y="701"/>
                </a:cxn>
                <a:cxn ang="0">
                  <a:pos x="528" y="731"/>
                </a:cxn>
                <a:cxn ang="0">
                  <a:pos x="440" y="809"/>
                </a:cxn>
                <a:cxn ang="0">
                  <a:pos x="410" y="821"/>
                </a:cxn>
                <a:cxn ang="0">
                  <a:pos x="386" y="821"/>
                </a:cxn>
                <a:cxn ang="0">
                  <a:pos x="339" y="827"/>
                </a:cxn>
                <a:cxn ang="0">
                  <a:pos x="213" y="851"/>
                </a:cxn>
                <a:cxn ang="0">
                  <a:pos x="177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816" y="24"/>
                </a:cxn>
              </a:cxnLst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5" name="Freeform 4"/>
            <p:cNvSpPr/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5"/>
            <p:cNvSpPr/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6"/>
            <p:cNvSpPr/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7"/>
            <p:cNvSpPr/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8"/>
            <p:cNvSpPr/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9"/>
            <p:cNvSpPr/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2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" name="Freeform 12"/>
            <p:cNvSpPr/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4" name="Freeform 13"/>
            <p:cNvSpPr/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" name="Freeform 16"/>
            <p:cNvSpPr/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331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331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39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7AFE68-FEEB-4B02-AD77-37E4031EBA2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68611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74" y="933"/>
                </a:cxn>
                <a:cxn ang="0">
                  <a:pos x="538" y="611"/>
                </a:cxn>
                <a:cxn ang="0">
                  <a:pos x="664" y="354"/>
                </a:cxn>
                <a:cxn ang="0">
                  <a:pos x="917" y="525"/>
                </a:cxn>
                <a:cxn ang="0">
                  <a:pos x="1202" y="777"/>
                </a:cxn>
                <a:cxn ang="0">
                  <a:pos x="1467" y="992"/>
                </a:cxn>
                <a:cxn ang="0">
                  <a:pos x="1782" y="1216"/>
                </a:cxn>
                <a:cxn ang="0">
                  <a:pos x="1863" y="1264"/>
                </a:cxn>
                <a:cxn ang="0">
                  <a:pos x="1817" y="1212"/>
                </a:cxn>
                <a:cxn ang="0">
                  <a:pos x="1397" y="896"/>
                </a:cxn>
                <a:cxn ang="0">
                  <a:pos x="1076" y="611"/>
                </a:cxn>
                <a:cxn ang="0">
                  <a:pos x="715" y="294"/>
                </a:cxn>
                <a:cxn ang="0">
                  <a:pos x="989" y="278"/>
                </a:cxn>
                <a:cxn ang="0">
                  <a:pos x="1272" y="284"/>
                </a:cxn>
                <a:cxn ang="0">
                  <a:pos x="1598" y="240"/>
                </a:cxn>
                <a:cxn ang="0">
                  <a:pos x="2101" y="176"/>
                </a:cxn>
                <a:cxn ang="0">
                  <a:pos x="2053" y="155"/>
                </a:cxn>
                <a:cxn ang="0">
                  <a:pos x="1527" y="230"/>
                </a:cxn>
                <a:cxn ang="0">
                  <a:pos x="1196" y="246"/>
                </a:cxn>
                <a:cxn ang="0">
                  <a:pos x="751" y="230"/>
                </a:cxn>
                <a:cxn ang="0">
                  <a:pos x="811" y="203"/>
                </a:cxn>
                <a:cxn ang="0">
                  <a:pos x="1130" y="0"/>
                </a:cxn>
                <a:cxn ang="0">
                  <a:pos x="1076" y="26"/>
                </a:cxn>
                <a:cxn ang="0">
                  <a:pos x="1000" y="75"/>
                </a:cxn>
                <a:cxn ang="0">
                  <a:pos x="847" y="171"/>
                </a:cxn>
                <a:cxn ang="0">
                  <a:pos x="664" y="252"/>
                </a:cxn>
                <a:cxn ang="0">
                  <a:pos x="628" y="322"/>
                </a:cxn>
                <a:cxn ang="0">
                  <a:pos x="301" y="525"/>
                </a:cxn>
                <a:cxn ang="0">
                  <a:pos x="0" y="649"/>
                </a:cxn>
                <a:cxn ang="0">
                  <a:pos x="0" y="654"/>
                </a:cxn>
                <a:cxn ang="0">
                  <a:pos x="0" y="686"/>
                </a:cxn>
                <a:cxn ang="0">
                  <a:pos x="295" y="568"/>
                </a:cxn>
                <a:cxn ang="0">
                  <a:pos x="586" y="386"/>
                </a:cxn>
                <a:cxn ang="0">
                  <a:pos x="502" y="601"/>
                </a:cxn>
                <a:cxn ang="0">
                  <a:pos x="520" y="890"/>
                </a:cxn>
                <a:cxn ang="0">
                  <a:pos x="456" y="1045"/>
                </a:cxn>
                <a:cxn ang="0">
                  <a:pos x="325" y="1324"/>
                </a:cxn>
                <a:cxn ang="0">
                  <a:pos x="319" y="1517"/>
                </a:cxn>
                <a:cxn ang="0">
                  <a:pos x="325" y="1517"/>
                </a:cxn>
                <a:cxn ang="0">
                  <a:pos x="343" y="1388"/>
                </a:cxn>
                <a:cxn ang="0">
                  <a:pos x="574" y="933"/>
                </a:cxn>
                <a:cxn ang="0">
                  <a:pos x="574" y="933"/>
                </a:cxn>
              </a:cxnLst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5" y="1192"/>
                </a:cxn>
                <a:cxn ang="0">
                  <a:pos x="494" y="1198"/>
                </a:cxn>
                <a:cxn ang="0">
                  <a:pos x="584" y="1156"/>
                </a:cxn>
                <a:cxn ang="0">
                  <a:pos x="819" y="1091"/>
                </a:cxn>
                <a:cxn ang="0">
                  <a:pos x="941" y="1061"/>
                </a:cxn>
                <a:cxn ang="0">
                  <a:pos x="765" y="993"/>
                </a:cxn>
                <a:cxn ang="0">
                  <a:pos x="560" y="957"/>
                </a:cxn>
                <a:cxn ang="0">
                  <a:pos x="199" y="975"/>
                </a:cxn>
                <a:cxn ang="0">
                  <a:pos x="301" y="897"/>
                </a:cxn>
                <a:cxn ang="0">
                  <a:pos x="500" y="807"/>
                </a:cxn>
                <a:cxn ang="0">
                  <a:pos x="700" y="675"/>
                </a:cxn>
                <a:cxn ang="0">
                  <a:pos x="706" y="675"/>
                </a:cxn>
                <a:cxn ang="0">
                  <a:pos x="718" y="669"/>
                </a:cxn>
                <a:cxn ang="0">
                  <a:pos x="759" y="651"/>
                </a:cxn>
                <a:cxn ang="0">
                  <a:pos x="783" y="645"/>
                </a:cxn>
                <a:cxn ang="0">
                  <a:pos x="795" y="633"/>
                </a:cxn>
                <a:cxn ang="0">
                  <a:pos x="801" y="621"/>
                </a:cxn>
                <a:cxn ang="0">
                  <a:pos x="795" y="615"/>
                </a:cxn>
                <a:cxn ang="0">
                  <a:pos x="789" y="603"/>
                </a:cxn>
                <a:cxn ang="0">
                  <a:pos x="789" y="577"/>
                </a:cxn>
                <a:cxn ang="0">
                  <a:pos x="801" y="547"/>
                </a:cxn>
                <a:cxn ang="0">
                  <a:pos x="813" y="517"/>
                </a:cxn>
                <a:cxn ang="0">
                  <a:pos x="831" y="487"/>
                </a:cxn>
                <a:cxn ang="0">
                  <a:pos x="843" y="457"/>
                </a:cxn>
                <a:cxn ang="0">
                  <a:pos x="849" y="439"/>
                </a:cxn>
                <a:cxn ang="0">
                  <a:pos x="857" y="433"/>
                </a:cxn>
                <a:cxn ang="0">
                  <a:pos x="857" y="349"/>
                </a:cxn>
                <a:cxn ang="0">
                  <a:pos x="857" y="343"/>
                </a:cxn>
                <a:cxn ang="0">
                  <a:pos x="863" y="337"/>
                </a:cxn>
                <a:cxn ang="0">
                  <a:pos x="881" y="307"/>
                </a:cxn>
                <a:cxn ang="0">
                  <a:pos x="893" y="271"/>
                </a:cxn>
                <a:cxn ang="0">
                  <a:pos x="905" y="241"/>
                </a:cxn>
                <a:cxn ang="0">
                  <a:pos x="911" y="229"/>
                </a:cxn>
                <a:cxn ang="0">
                  <a:pos x="917" y="217"/>
                </a:cxn>
                <a:cxn ang="0">
                  <a:pos x="935" y="173"/>
                </a:cxn>
                <a:cxn ang="0">
                  <a:pos x="953" y="137"/>
                </a:cxn>
                <a:cxn ang="0">
                  <a:pos x="959" y="125"/>
                </a:cxn>
                <a:cxn ang="0">
                  <a:pos x="959" y="119"/>
                </a:cxn>
                <a:cxn ang="0">
                  <a:pos x="977" y="0"/>
                </a:cxn>
                <a:cxn ang="0">
                  <a:pos x="953" y="47"/>
                </a:cxn>
                <a:cxn ang="0">
                  <a:pos x="789" y="113"/>
                </a:cxn>
                <a:cxn ang="0">
                  <a:pos x="712" y="161"/>
                </a:cxn>
                <a:cxn ang="0">
                  <a:pos x="464" y="235"/>
                </a:cxn>
                <a:cxn ang="0">
                  <a:pos x="283" y="289"/>
                </a:cxn>
                <a:cxn ang="0">
                  <a:pos x="175" y="295"/>
                </a:cxn>
                <a:cxn ang="0">
                  <a:pos x="12" y="487"/>
                </a:cxn>
                <a:cxn ang="0">
                  <a:pos x="0" y="511"/>
                </a:cxn>
                <a:cxn ang="0">
                  <a:pos x="0" y="1192"/>
                </a:cxn>
                <a:cxn ang="0">
                  <a:pos x="96" y="1186"/>
                </a:cxn>
                <a:cxn ang="0">
                  <a:pos x="325" y="1192"/>
                </a:cxn>
                <a:cxn ang="0">
                  <a:pos x="325" y="1192"/>
                </a:cxn>
              </a:cxnLst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42" y="771"/>
                </a:cxn>
                <a:cxn ang="0">
                  <a:pos x="1200" y="1239"/>
                </a:cxn>
                <a:cxn ang="0">
                  <a:pos x="964" y="1197"/>
                </a:cxn>
                <a:cxn ang="0">
                  <a:pos x="729" y="1131"/>
                </a:cxn>
                <a:cxn ang="0">
                  <a:pos x="446" y="1113"/>
                </a:cxn>
                <a:cxn ang="0">
                  <a:pos x="0" y="1083"/>
                </a:cxn>
                <a:cxn ang="0">
                  <a:pos x="30" y="1119"/>
                </a:cxn>
                <a:cxn ang="0">
                  <a:pos x="500" y="1137"/>
                </a:cxn>
                <a:cxn ang="0">
                  <a:pos x="783" y="1191"/>
                </a:cxn>
                <a:cxn ang="0">
                  <a:pos x="1140" y="1307"/>
                </a:cxn>
                <a:cxn ang="0">
                  <a:pos x="1078" y="1325"/>
                </a:cxn>
                <a:cxn ang="0">
                  <a:pos x="717" y="1511"/>
                </a:cxn>
                <a:cxn ang="0">
                  <a:pos x="771" y="1487"/>
                </a:cxn>
                <a:cxn ang="0">
                  <a:pos x="869" y="1445"/>
                </a:cxn>
                <a:cxn ang="0">
                  <a:pos x="1030" y="1361"/>
                </a:cxn>
                <a:cxn ang="0">
                  <a:pos x="1224" y="1301"/>
                </a:cxn>
                <a:cxn ang="0">
                  <a:pos x="1277" y="1227"/>
                </a:cxn>
                <a:cxn ang="0">
                  <a:pos x="1646" y="1047"/>
                </a:cxn>
                <a:cxn ang="0">
                  <a:pos x="1947" y="957"/>
                </a:cxn>
                <a:cxn ang="0">
                  <a:pos x="2194" y="825"/>
                </a:cxn>
                <a:cxn ang="0">
                  <a:pos x="1977" y="915"/>
                </a:cxn>
                <a:cxn ang="0">
                  <a:pos x="1670" y="993"/>
                </a:cxn>
                <a:cxn ang="0">
                  <a:pos x="1351" y="1155"/>
                </a:cxn>
                <a:cxn ang="0">
                  <a:pos x="1513" y="909"/>
                </a:cxn>
                <a:cxn ang="0">
                  <a:pos x="1634" y="547"/>
                </a:cxn>
                <a:cxn ang="0">
                  <a:pos x="1754" y="374"/>
                </a:cxn>
                <a:cxn ang="0">
                  <a:pos x="1995" y="60"/>
                </a:cxn>
                <a:cxn ang="0">
                  <a:pos x="2019" y="0"/>
                </a:cxn>
                <a:cxn ang="0">
                  <a:pos x="1989" y="0"/>
                </a:cxn>
                <a:cxn ang="0">
                  <a:pos x="1610" y="482"/>
                </a:cxn>
                <a:cxn ang="0">
                  <a:pos x="1489" y="891"/>
                </a:cxn>
                <a:cxn ang="0">
                  <a:pos x="1265" y="1179"/>
                </a:cxn>
                <a:cxn ang="0">
                  <a:pos x="1140" y="909"/>
                </a:cxn>
                <a:cxn ang="0">
                  <a:pos x="1018" y="542"/>
                </a:cxn>
                <a:cxn ang="0">
                  <a:pos x="893" y="222"/>
                </a:cxn>
                <a:cxn ang="0">
                  <a:pos x="795" y="0"/>
                </a:cxn>
                <a:cxn ang="0">
                  <a:pos x="759" y="0"/>
                </a:cxn>
                <a:cxn ang="0">
                  <a:pos x="911" y="356"/>
                </a:cxn>
                <a:cxn ang="0">
                  <a:pos x="1042" y="771"/>
                </a:cxn>
                <a:cxn ang="0">
                  <a:pos x="1042" y="771"/>
                </a:cxn>
              </a:cxnLst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3" y="566"/>
                </a:cxn>
                <a:cxn ang="0">
                  <a:pos x="331" y="440"/>
                </a:cxn>
                <a:cxn ang="0">
                  <a:pos x="650" y="218"/>
                </a:cxn>
                <a:cxn ang="0">
                  <a:pos x="819" y="0"/>
                </a:cxn>
                <a:cxn ang="0">
                  <a:pos x="681" y="150"/>
                </a:cxn>
                <a:cxn ang="0">
                  <a:pos x="146" y="506"/>
                </a:cxn>
                <a:cxn ang="0">
                  <a:pos x="0" y="736"/>
                </a:cxn>
                <a:cxn ang="0">
                  <a:pos x="0" y="808"/>
                </a:cxn>
                <a:cxn ang="0">
                  <a:pos x="163" y="566"/>
                </a:cxn>
                <a:cxn ang="0">
                  <a:pos x="163" y="566"/>
                </a:cxn>
              </a:cxnLst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4" y="66"/>
                </a:cxn>
                <a:cxn ang="0">
                  <a:pos x="765" y="0"/>
                </a:cxn>
                <a:cxn ang="0">
                  <a:pos x="500" y="36"/>
                </a:cxn>
                <a:cxn ang="0">
                  <a:pos x="140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4" y="66"/>
                </a:cxn>
                <a:cxn ang="0">
                  <a:pos x="464" y="66"/>
                </a:cxn>
              </a:cxnLst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99" y="241"/>
                </a:cxn>
                <a:cxn ang="0">
                  <a:pos x="1748" y="235"/>
                </a:cxn>
                <a:cxn ang="0">
                  <a:pos x="2105" y="253"/>
                </a:cxn>
                <a:cxn ang="0">
                  <a:pos x="2525" y="235"/>
                </a:cxn>
                <a:cxn ang="0">
                  <a:pos x="3195" y="206"/>
                </a:cxn>
                <a:cxn ang="0">
                  <a:pos x="3141" y="188"/>
                </a:cxn>
                <a:cxn ang="0">
                  <a:pos x="2442" y="223"/>
                </a:cxn>
                <a:cxn ang="0">
                  <a:pos x="2019" y="223"/>
                </a:cxn>
                <a:cxn ang="0">
                  <a:pos x="1471" y="188"/>
                </a:cxn>
                <a:cxn ang="0">
                  <a:pos x="1555" y="168"/>
                </a:cxn>
                <a:cxn ang="0">
                  <a:pos x="2055" y="0"/>
                </a:cxn>
                <a:cxn ang="0">
                  <a:pos x="1977" y="24"/>
                </a:cxn>
                <a:cxn ang="0">
                  <a:pos x="1852" y="66"/>
                </a:cxn>
                <a:cxn ang="0">
                  <a:pos x="1616" y="138"/>
                </a:cxn>
                <a:cxn ang="0">
                  <a:pos x="1350" y="200"/>
                </a:cxn>
                <a:cxn ang="0">
                  <a:pos x="1278" y="253"/>
                </a:cxn>
                <a:cxn ang="0">
                  <a:pos x="771" y="415"/>
                </a:cxn>
                <a:cxn ang="0">
                  <a:pos x="337" y="505"/>
                </a:cxn>
                <a:cxn ang="0">
                  <a:pos x="0" y="621"/>
                </a:cxn>
                <a:cxn ang="0">
                  <a:pos x="301" y="541"/>
                </a:cxn>
                <a:cxn ang="0">
                  <a:pos x="741" y="451"/>
                </a:cxn>
                <a:cxn ang="0">
                  <a:pos x="1188" y="313"/>
                </a:cxn>
                <a:cxn ang="0">
                  <a:pos x="989" y="493"/>
                </a:cxn>
                <a:cxn ang="0">
                  <a:pos x="875" y="747"/>
                </a:cxn>
                <a:cxn ang="0">
                  <a:pos x="869" y="747"/>
                </a:cxn>
                <a:cxn ang="0">
                  <a:pos x="941" y="747"/>
                </a:cxn>
                <a:cxn ang="0">
                  <a:pos x="1030" y="499"/>
                </a:cxn>
                <a:cxn ang="0">
                  <a:pos x="1307" y="283"/>
                </a:cxn>
                <a:cxn ang="0">
                  <a:pos x="1543" y="451"/>
                </a:cxn>
                <a:cxn ang="0">
                  <a:pos x="1784" y="681"/>
                </a:cxn>
                <a:cxn ang="0">
                  <a:pos x="1870" y="747"/>
                </a:cxn>
                <a:cxn ang="0">
                  <a:pos x="1935" y="747"/>
                </a:cxn>
                <a:cxn ang="0">
                  <a:pos x="1706" y="529"/>
                </a:cxn>
                <a:cxn ang="0">
                  <a:pos x="1399" y="241"/>
                </a:cxn>
                <a:cxn ang="0">
                  <a:pos x="1399" y="241"/>
                </a:cxn>
              </a:cxnLst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NI-Avo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Avo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Avo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Avo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68622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68623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68624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46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8627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049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58" y="855"/>
                </a:cxn>
                <a:cxn ang="0">
                  <a:pos x="1953" y="1023"/>
                </a:cxn>
                <a:cxn ang="0">
                  <a:pos x="2069" y="1172"/>
                </a:cxn>
                <a:cxn ang="0">
                  <a:pos x="2135" y="1252"/>
                </a:cxn>
                <a:cxn ang="0">
                  <a:pos x="2171" y="1300"/>
                </a:cxn>
                <a:cxn ang="0">
                  <a:pos x="1905" y="981"/>
                </a:cxn>
                <a:cxn ang="0">
                  <a:pos x="1876" y="933"/>
                </a:cxn>
                <a:cxn ang="0">
                  <a:pos x="1796" y="1246"/>
                </a:cxn>
                <a:cxn ang="0">
                  <a:pos x="1784" y="1492"/>
                </a:cxn>
                <a:cxn ang="0">
                  <a:pos x="1834" y="1914"/>
                </a:cxn>
                <a:cxn ang="0">
                  <a:pos x="1803" y="1938"/>
                </a:cxn>
                <a:cxn ang="0">
                  <a:pos x="1760" y="1540"/>
                </a:cxn>
                <a:cxn ang="0">
                  <a:pos x="1742" y="1294"/>
                </a:cxn>
                <a:cxn ang="0">
                  <a:pos x="1778" y="1089"/>
                </a:cxn>
                <a:cxn ang="0">
                  <a:pos x="1784" y="879"/>
                </a:cxn>
                <a:cxn ang="0">
                  <a:pos x="1278" y="1011"/>
                </a:cxn>
                <a:cxn ang="0">
                  <a:pos x="831" y="1136"/>
                </a:cxn>
                <a:cxn ang="0">
                  <a:pos x="325" y="1318"/>
                </a:cxn>
                <a:cxn ang="0">
                  <a:pos x="18" y="1426"/>
                </a:cxn>
                <a:cxn ang="0">
                  <a:pos x="313" y="1288"/>
                </a:cxn>
                <a:cxn ang="0">
                  <a:pos x="688" y="1148"/>
                </a:cxn>
                <a:cxn ang="0">
                  <a:pos x="1030" y="1041"/>
                </a:cxn>
                <a:cxn ang="0">
                  <a:pos x="1423" y="933"/>
                </a:cxn>
                <a:cxn ang="0">
                  <a:pos x="1706" y="819"/>
                </a:cxn>
                <a:cxn ang="0">
                  <a:pos x="1345" y="625"/>
                </a:cxn>
                <a:cxn ang="0">
                  <a:pos x="869" y="517"/>
                </a:cxn>
                <a:cxn ang="0">
                  <a:pos x="229" y="161"/>
                </a:cxn>
                <a:cxn ang="0">
                  <a:pos x="0" y="83"/>
                </a:cxn>
                <a:cxn ang="0">
                  <a:pos x="331" y="179"/>
                </a:cxn>
                <a:cxn ang="0">
                  <a:pos x="718" y="385"/>
                </a:cxn>
                <a:cxn ang="0">
                  <a:pos x="941" y="493"/>
                </a:cxn>
                <a:cxn ang="0">
                  <a:pos x="1363" y="595"/>
                </a:cxn>
                <a:cxn ang="0">
                  <a:pos x="1664" y="747"/>
                </a:cxn>
                <a:cxn ang="0">
                  <a:pos x="1435" y="463"/>
                </a:cxn>
                <a:cxn ang="0">
                  <a:pos x="1296" y="191"/>
                </a:cxn>
                <a:cxn ang="0">
                  <a:pos x="1164" y="0"/>
                </a:cxn>
                <a:cxn ang="0">
                  <a:pos x="1351" y="215"/>
                </a:cxn>
                <a:cxn ang="0">
                  <a:pos x="1501" y="487"/>
                </a:cxn>
                <a:cxn ang="0">
                  <a:pos x="1760" y="807"/>
                </a:cxn>
                <a:cxn ang="0">
                  <a:pos x="1858" y="855"/>
                </a:cxn>
                <a:cxn ang="0">
                  <a:pos x="1858" y="855"/>
                </a:cxn>
              </a:cxnLst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86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686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686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406CEF-13B4-4DDF-94DC-9AE61703EE1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-496887" y="1308100"/>
            <a:ext cx="10429875" cy="5908675"/>
            <a:chOff x="-313" y="824"/>
            <a:chExt cx="6570" cy="3722"/>
          </a:xfrm>
        </p:grpSpPr>
        <p:sp>
          <p:nvSpPr>
            <p:cNvPr id="2056" name="Rectangle 3"/>
            <p:cNvSpPr/>
            <p:nvPr userDrawn="1"/>
          </p:nvSpPr>
          <p:spPr>
            <a:xfrm rot="-801856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57" name="Rectangle 4"/>
            <p:cNvSpPr/>
            <p:nvPr userDrawn="1"/>
          </p:nvSpPr>
          <p:spPr>
            <a:xfrm rot="-825634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58" name="Rectangle 5"/>
            <p:cNvSpPr/>
            <p:nvPr userDrawn="1"/>
          </p:nvSpPr>
          <p:spPr>
            <a:xfrm rot="-842579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59" name="Rectangle 6"/>
            <p:cNvSpPr/>
            <p:nvPr userDrawn="1"/>
          </p:nvSpPr>
          <p:spPr>
            <a:xfrm rot="-915794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60" name="Rectangle 7"/>
            <p:cNvSpPr/>
            <p:nvPr userDrawn="1"/>
          </p:nvSpPr>
          <p:spPr>
            <a:xfrm rot="-968774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61" name="Rectangle 8"/>
            <p:cNvSpPr/>
            <p:nvPr userDrawn="1"/>
          </p:nvSpPr>
          <p:spPr>
            <a:xfrm rot="-104576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62" name="Rectangle 9"/>
            <p:cNvSpPr/>
            <p:nvPr userDrawn="1"/>
          </p:nvSpPr>
          <p:spPr>
            <a:xfrm rot="-1133407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rgbClr val="5D5D8B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63" name="Rectangle 10"/>
            <p:cNvSpPr/>
            <p:nvPr userDrawn="1"/>
          </p:nvSpPr>
          <p:spPr>
            <a:xfrm rot="-1256781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65682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64" name="Rectangle 11"/>
            <p:cNvSpPr/>
            <p:nvPr userDrawn="1"/>
          </p:nvSpPr>
          <p:spPr>
            <a:xfrm rot="-138893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D4D7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65" name="Rectangle 12"/>
            <p:cNvSpPr/>
            <p:nvPr userDrawn="1"/>
          </p:nvSpPr>
          <p:spPr>
            <a:xfrm rot="-1497088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66" name="Rectangle 13"/>
            <p:cNvSpPr/>
            <p:nvPr userDrawn="1"/>
          </p:nvSpPr>
          <p:spPr>
            <a:xfrm rot="-167659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67" name="Rectangle 14"/>
            <p:cNvSpPr/>
            <p:nvPr userDrawn="1"/>
          </p:nvSpPr>
          <p:spPr>
            <a:xfrm rot="-1913716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F2F4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68" name="Rectangle 15"/>
            <p:cNvSpPr/>
            <p:nvPr userDrawn="1"/>
          </p:nvSpPr>
          <p:spPr>
            <a:xfrm rot="-2216466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1F1F2E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69" name="Rectangle 16"/>
            <p:cNvSpPr/>
            <p:nvPr userDrawn="1"/>
          </p:nvSpPr>
          <p:spPr>
            <a:xfrm rot="-2605818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30305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70" name="Rectangle 17"/>
            <p:cNvSpPr/>
            <p:nvPr userDrawn="1"/>
          </p:nvSpPr>
          <p:spPr>
            <a:xfrm rot="-2996755" flipV="1">
              <a:off x="4053" y="3502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71" name="Rectangle 18"/>
            <p:cNvSpPr/>
            <p:nvPr userDrawn="1"/>
          </p:nvSpPr>
          <p:spPr>
            <a:xfrm rot="-3208425" flipH="1" flipV="1">
              <a:off x="5368" y="4166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99347" name="Rectangle 19"/>
            <p:cNvSpPr>
              <a:spLocks noChangeArrowheads="1"/>
            </p:cNvSpPr>
            <p:nvPr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348" name="Rectangle 20"/>
            <p:cNvSpPr>
              <a:spLocks noChangeArrowheads="1"/>
            </p:cNvSpPr>
            <p:nvPr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349" name="Rectangle 21"/>
            <p:cNvSpPr>
              <a:spLocks noChangeArrowheads="1"/>
            </p:cNvSpPr>
            <p:nvPr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350" name="Rectangle 22"/>
            <p:cNvSpPr>
              <a:spLocks noChangeArrowheads="1"/>
            </p:cNvSpPr>
            <p:nvPr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351" name="Rectangle 23"/>
            <p:cNvSpPr>
              <a:spLocks noChangeArrowheads="1"/>
            </p:cNvSpPr>
            <p:nvPr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352" name="Rectangle 24"/>
            <p:cNvSpPr>
              <a:spLocks noChangeArrowheads="1"/>
            </p:cNvSpPr>
            <p:nvPr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78" name="Rectangle 25"/>
            <p:cNvSpPr/>
            <p:nvPr userDrawn="1"/>
          </p:nvSpPr>
          <p:spPr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99354" name="Rectangle 26"/>
            <p:cNvSpPr>
              <a:spLocks noChangeArrowheads="1"/>
            </p:cNvSpPr>
            <p:nvPr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355" name="Rectangle 27"/>
            <p:cNvSpPr>
              <a:spLocks noChangeArrowheads="1"/>
            </p:cNvSpPr>
            <p:nvPr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356" name="Rectangle 28"/>
            <p:cNvSpPr>
              <a:spLocks noChangeArrowheads="1"/>
            </p:cNvSpPr>
            <p:nvPr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357" name="Rectangle 29"/>
            <p:cNvSpPr>
              <a:spLocks noChangeArrowheads="1"/>
            </p:cNvSpPr>
            <p:nvPr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83" name="Rectangle 30"/>
            <p:cNvSpPr/>
            <p:nvPr userDrawn="1"/>
          </p:nvSpPr>
          <p:spPr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6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84" name="Rectangle 31"/>
            <p:cNvSpPr/>
            <p:nvPr userDrawn="1"/>
          </p:nvSpPr>
          <p:spPr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444466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85" name="Rectangle 32"/>
            <p:cNvSpPr/>
            <p:nvPr userDrawn="1"/>
          </p:nvSpPr>
          <p:spPr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E3E5D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86" name="Rectangle 33"/>
            <p:cNvSpPr/>
            <p:nvPr userDrawn="1"/>
          </p:nvSpPr>
          <p:spPr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83853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087" name="Rectangle 34"/>
            <p:cNvSpPr/>
            <p:nvPr userDrawn="1"/>
          </p:nvSpPr>
          <p:spPr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34344F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 eaLnBrk="1" hangingPunct="1">
                <a:buNone/>
              </a:pPr>
              <a:endParaRPr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993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3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4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95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9954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74CCCD-A1D1-4E81-B873-EF64F9925E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54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54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54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955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912822-E8B4-4163-8A66-43672F794D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F4F318-C9EE-4CEA-96D5-0E2349A8AA6F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55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655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77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358EE5-691E-4D92-9239-A7B1C7B494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Group 2"/>
          <p:cNvGrpSpPr/>
          <p:nvPr/>
        </p:nvGrpSpPr>
        <p:grpSpPr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52" name="Freeform 3"/>
            <p:cNvSpPr/>
            <p:nvPr/>
          </p:nvSpPr>
          <p:spPr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804" y="18"/>
                </a:cxn>
                <a:cxn ang="0">
                  <a:pos x="2714" y="24"/>
                </a:cxn>
                <a:cxn ang="0">
                  <a:pos x="2647" y="102"/>
                </a:cxn>
                <a:cxn ang="0">
                  <a:pos x="2543" y="156"/>
                </a:cxn>
                <a:cxn ang="0">
                  <a:pos x="2537" y="222"/>
                </a:cxn>
                <a:cxn ang="0">
                  <a:pos x="2519" y="246"/>
                </a:cxn>
                <a:cxn ang="0">
                  <a:pos x="2501" y="252"/>
                </a:cxn>
                <a:cxn ang="0">
                  <a:pos x="2429" y="210"/>
                </a:cxn>
                <a:cxn ang="0">
                  <a:pos x="2288" y="192"/>
                </a:cxn>
                <a:cxn ang="0">
                  <a:pos x="2264" y="186"/>
                </a:cxn>
                <a:cxn ang="0">
                  <a:pos x="2246" y="192"/>
                </a:cxn>
                <a:cxn ang="0">
                  <a:pos x="2174" y="228"/>
                </a:cxn>
                <a:cxn ang="0">
                  <a:pos x="2138" y="240"/>
                </a:cxn>
                <a:cxn ang="0">
                  <a:pos x="2114" y="246"/>
                </a:cxn>
                <a:cxn ang="0">
                  <a:pos x="2102" y="258"/>
                </a:cxn>
                <a:cxn ang="0">
                  <a:pos x="2102" y="276"/>
                </a:cxn>
                <a:cxn ang="0">
                  <a:pos x="2079" y="300"/>
                </a:cxn>
                <a:cxn ang="0">
                  <a:pos x="2061" y="312"/>
                </a:cxn>
                <a:cxn ang="0">
                  <a:pos x="2049" y="324"/>
                </a:cxn>
                <a:cxn ang="0">
                  <a:pos x="2037" y="336"/>
                </a:cxn>
                <a:cxn ang="0">
                  <a:pos x="2003" y="342"/>
                </a:cxn>
                <a:cxn ang="0">
                  <a:pos x="1937" y="336"/>
                </a:cxn>
                <a:cxn ang="0">
                  <a:pos x="1901" y="330"/>
                </a:cxn>
                <a:cxn ang="0">
                  <a:pos x="1889" y="342"/>
                </a:cxn>
                <a:cxn ang="0">
                  <a:pos x="1877" y="354"/>
                </a:cxn>
                <a:cxn ang="0">
                  <a:pos x="1847" y="360"/>
                </a:cxn>
                <a:cxn ang="0">
                  <a:pos x="1788" y="342"/>
                </a:cxn>
                <a:cxn ang="0">
                  <a:pos x="1764" y="342"/>
                </a:cxn>
                <a:cxn ang="0">
                  <a:pos x="1740" y="354"/>
                </a:cxn>
                <a:cxn ang="0">
                  <a:pos x="1676" y="425"/>
                </a:cxn>
                <a:cxn ang="0">
                  <a:pos x="1634" y="569"/>
                </a:cxn>
                <a:cxn ang="0">
                  <a:pos x="1634" y="593"/>
                </a:cxn>
                <a:cxn ang="0">
                  <a:pos x="1640" y="641"/>
                </a:cxn>
                <a:cxn ang="0">
                  <a:pos x="1658" y="659"/>
                </a:cxn>
                <a:cxn ang="0">
                  <a:pos x="1652" y="671"/>
                </a:cxn>
                <a:cxn ang="0">
                  <a:pos x="1640" y="683"/>
                </a:cxn>
                <a:cxn ang="0">
                  <a:pos x="1562" y="689"/>
                </a:cxn>
                <a:cxn ang="0">
                  <a:pos x="1485" y="629"/>
                </a:cxn>
                <a:cxn ang="0">
                  <a:pos x="1349" y="587"/>
                </a:cxn>
                <a:cxn ang="0">
                  <a:pos x="1200" y="671"/>
                </a:cxn>
                <a:cxn ang="0">
                  <a:pos x="1028" y="731"/>
                </a:cxn>
                <a:cxn ang="0">
                  <a:pos x="825" y="743"/>
                </a:cxn>
                <a:cxn ang="0">
                  <a:pos x="636" y="701"/>
                </a:cxn>
                <a:cxn ang="0">
                  <a:pos x="576" y="695"/>
                </a:cxn>
                <a:cxn ang="0">
                  <a:pos x="564" y="701"/>
                </a:cxn>
                <a:cxn ang="0">
                  <a:pos x="528" y="731"/>
                </a:cxn>
                <a:cxn ang="0">
                  <a:pos x="440" y="809"/>
                </a:cxn>
                <a:cxn ang="0">
                  <a:pos x="410" y="821"/>
                </a:cxn>
                <a:cxn ang="0">
                  <a:pos x="386" y="821"/>
                </a:cxn>
                <a:cxn ang="0">
                  <a:pos x="339" y="827"/>
                </a:cxn>
                <a:cxn ang="0">
                  <a:pos x="213" y="851"/>
                </a:cxn>
                <a:cxn ang="0">
                  <a:pos x="177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816" y="24"/>
                </a:cxn>
              </a:cxnLst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bg2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82276" name="Freeform 4"/>
            <p:cNvSpPr/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77" name="Freeform 5"/>
            <p:cNvSpPr/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78" name="Freeform 6"/>
            <p:cNvSpPr/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79" name="Freeform 7"/>
            <p:cNvSpPr/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0" name="Freeform 8"/>
            <p:cNvSpPr/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1" name="Freeform 9"/>
            <p:cNvSpPr/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2" name="Freeform 10"/>
            <p:cNvSpPr/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3" name="Freeform 11"/>
            <p:cNvSpPr/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4" name="Freeform 12"/>
            <p:cNvSpPr/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5" name="Freeform 13"/>
            <p:cNvSpPr/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6" name="Freeform 14"/>
            <p:cNvSpPr/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7" name="Freeform 15"/>
            <p:cNvSpPr/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8" name="Freeform 16"/>
            <p:cNvSpPr/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2289" name="Freeform 17"/>
            <p:cNvSpPr/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8229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8229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22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229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2064F6-F824-4B4A-93D8-6C66464118D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22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3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476B9E-45A4-455A-990E-2FD710F607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3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3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3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3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30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30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3.xml"/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21.png"/><Relationship Id="rId6" Type="http://schemas.microsoft.com/office/2007/relationships/media" Target="file:///D:\Bai%20hat%20chu%20de%20gia%20dinh\Ban%20tay%20me%20co%20loi.mp3" TargetMode="External"/><Relationship Id="rId5" Type="http://schemas.openxmlformats.org/officeDocument/2006/relationships/audio" Target="file:///D:\Bai%20hat%20chu%20de%20gia%20dinh\Ban%20tay%20me%20co%20loi.mp3" TargetMode="Externa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microsoft.com/office/2007/relationships/media" Target="file:///C:\Users\Admin\Downloads\Chau-Di-Mau-Giao-Xuan-Mai.mp3" TargetMode="External"/><Relationship Id="rId3" Type="http://schemas.openxmlformats.org/officeDocument/2006/relationships/audio" Target="file:///C:\Users\Admin\Downloads\Chau-Di-Mau-Giao-Xuan-Mai.mp3" TargetMode="External"/><Relationship Id="rId2" Type="http://schemas.openxmlformats.org/officeDocument/2006/relationships/image" Target="../media/image1.pn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5" Type="http://schemas.openxmlformats.org/officeDocument/2006/relationships/slideLayout" Target="../slideLayouts/slideLayout13.xml"/><Relationship Id="rId14" Type="http://schemas.openxmlformats.org/officeDocument/2006/relationships/audio" Target="../media/audio3.wav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.pn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audio" Target="../media/audio4.wav"/><Relationship Id="rId4" Type="http://schemas.openxmlformats.org/officeDocument/2006/relationships/image" Target="../media/image21.png"/><Relationship Id="rId3" Type="http://schemas.microsoft.com/office/2007/relationships/media" Target="file:///C:\Documents%20and%20Settings\Admin\Desktop\Ca%20Nha%20Thuong%20Nhau%20-%20Nhac%20Thieu%20Nhi.mp3" TargetMode="External"/><Relationship Id="rId2" Type="http://schemas.openxmlformats.org/officeDocument/2006/relationships/audio" Target="file:///C:\Documents%20and%20Settings\Admin\Desktop\Ca%20Nha%20Thuong%20Nhau%20-%20Nhac%20Thieu%20Nhi.mp3" TargetMode="External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microsoft.com/office/2007/relationships/media" Target="file:///C:\Users\Admin\Downloads\DoChoiCuaEm-BeBaoNguTopcaiKIDS-5948174.mp3" TargetMode="External"/><Relationship Id="rId5" Type="http://schemas.openxmlformats.org/officeDocument/2006/relationships/audio" Target="file:///C:\Users\Admin\Downloads\DoChoiCuaEm-BeBaoNguTopcaiKIDS-5948174.mp3" TargetMode="Externa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1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EF5A5FBE7C05422E9F0C3FC5309929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3200400"/>
            <a:ext cx="990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8" descr="Co 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905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WordArt 9"/>
          <p:cNvSpPr>
            <a:spLocks noTextEdit="1"/>
          </p:cNvSpPr>
          <p:nvPr/>
        </p:nvSpPr>
        <p:spPr>
          <a:xfrm>
            <a:off x="304800" y="1752600"/>
            <a:ext cx="8839200" cy="1295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6"/>
              </a:avLst>
            </a:prstTxWarp>
            <a:normAutofit/>
          </a:bodyPr>
          <a:p>
            <a:pPr algn="ctr"/>
            <a:r>
              <a:rPr lang="en-US" sz="40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CÁC CÔ VỀ DỰ TIẾT </a:t>
            </a:r>
            <a:endParaRPr lang="en-US" sz="40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NHẬN THỨC</a:t>
            </a:r>
            <a:endParaRPr lang="en-US" sz="40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2" name="WordArt 10"/>
          <p:cNvSpPr>
            <a:spLocks noTextEdit="1"/>
          </p:cNvSpPr>
          <p:nvPr/>
        </p:nvSpPr>
        <p:spPr>
          <a:xfrm>
            <a:off x="1524000" y="228600"/>
            <a:ext cx="6153150" cy="6223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normAutofit/>
          </a:bodyPr>
          <a:p>
            <a:pPr algn="ctr"/>
            <a:r>
              <a:rPr lang="en-US" sz="32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00CC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MG VÀNH KHUYÊN </a:t>
            </a:r>
            <a:endParaRPr lang="en-US" sz="32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00CC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6619" name="Rectangle 11"/>
          <p:cNvSpPr/>
          <p:nvPr/>
        </p:nvSpPr>
        <p:spPr>
          <a:xfrm>
            <a:off x="1524000" y="2057400"/>
            <a:ext cx="70866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FF33CC"/>
                </a:solidFill>
                <a:latin typeface="Times New Roman" panose="02020603050405020304" pitchFamily="18" charset="0"/>
              </a:rPr>
              <a:t>ĐỀ TÀI: </a:t>
            </a:r>
            <a:r>
              <a:rPr lang="vi-VN" altLang="en-US" sz="2400" dirty="0">
                <a:solidFill>
                  <a:srgbClr val="FF33CC"/>
                </a:solidFill>
                <a:latin typeface="Times New Roman" panose="02020603050405020304" pitchFamily="18" charset="0"/>
              </a:rPr>
              <a:t>KHÁM PHA MỘT SỐ ĐỒ DÙNG TRONG GIA ĐÌNH</a:t>
            </a:r>
            <a:endParaRPr lang="vi-VN" altLang="en-US" sz="2400" dirty="0">
              <a:solidFill>
                <a:srgbClr val="FF33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FF33CC"/>
                </a:solidFill>
                <a:latin typeface="Times New Roman" panose="02020603050405020304" pitchFamily="18" charset="0"/>
              </a:rPr>
              <a:t>CHỦ ĐỀ: GIA ĐÌNH</a:t>
            </a:r>
            <a:endParaRPr lang="vi-VN" altLang="en-US" dirty="0">
              <a:solidFill>
                <a:srgbClr val="FF33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dirty="0">
                <a:solidFill>
                  <a:srgbClr val="FF33CC"/>
                </a:solidFill>
                <a:latin typeface="Times New Roman" panose="02020603050405020304" pitchFamily="18" charset="0"/>
              </a:rPr>
              <a:t>NHÁNH: </a:t>
            </a:r>
            <a:r>
              <a:rPr lang="vi-VN" altLang="en-US" sz="2800" dirty="0">
                <a:solidFill>
                  <a:srgbClr val="FF33CC"/>
                </a:solidFill>
                <a:latin typeface="Times New Roman" panose="02020603050405020304" pitchFamily="18" charset="0"/>
              </a:rPr>
              <a:t>KHÁM PHÁ ĐỒ DÙNG TRONG GIA ĐÌNH</a:t>
            </a:r>
            <a:endParaRPr lang="vi-VN" altLang="en-US" sz="2800" dirty="0">
              <a:solidFill>
                <a:srgbClr val="FF33CC"/>
              </a:solidFill>
              <a:latin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20" name="Rectangle 12"/>
          <p:cNvSpPr/>
          <p:nvPr/>
        </p:nvSpPr>
        <p:spPr>
          <a:xfrm>
            <a:off x="2133600" y="4128770"/>
            <a:ext cx="571055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GV: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NGUYỄN THỊ THỦY TIÊN - LÁ 2</a:t>
            </a: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5" name="Picture 13" descr="EF5A5FBE7C05422E9F0C3FC5309929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723441">
            <a:off x="1585913" y="3671888"/>
            <a:ext cx="990600" cy="1266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49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9" grpId="0"/>
      <p:bldP spid="1966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7" descr="con m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2600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8" descr="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5475"/>
            <a:ext cx="137160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9" descr="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0"/>
            <a:ext cx="1447800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10" descr="con me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640388"/>
            <a:ext cx="1828800" cy="1217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966" name="Picture 2" descr="C:\Users\User\Desktop\New folder\bab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8968" name="Ban tay me co loi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67400" y="4876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WordArt 9"/>
          <p:cNvSpPr>
            <a:spLocks noTextEdit="1"/>
          </p:cNvSpPr>
          <p:nvPr/>
        </p:nvSpPr>
        <p:spPr>
          <a:xfrm>
            <a:off x="2209800" y="2286000"/>
            <a:ext cx="50292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 sánh đồ dùng </a:t>
            </a:r>
            <a:endParaRPr lang="en-US" sz="3600" b="1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689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96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8" descr="ANd9GcQ0SjOUEQEObczIGLl_jD-jCufj2n4_nMgKibSzC_4RJ49BCdQ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524000"/>
            <a:ext cx="3429000" cy="2819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579" name="Picture 9" descr="ANd9GcR9StUUG0bG7nmBbUMd5o14cAufvqwkxCF6eJOF6TJBBAvfIKGD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3505200" cy="28670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15" descr="ANd9GcRey9HEsWXxMbcohMxdKkexVoUO_nB6cOsxpfAiIHQqHfrwVBvrt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447800"/>
            <a:ext cx="3886200" cy="3505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2528" name="Picture 16" descr="231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3962400" cy="3505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ghe%20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609600"/>
            <a:ext cx="3200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5" descr="product_13320504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066800"/>
            <a:ext cx="54864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4" descr="201109161918_product_13102338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838200"/>
            <a:ext cx="51054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5" descr="tu%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85800"/>
            <a:ext cx="3581400" cy="4598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8141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8675" name="AutoShape 7"/>
          <p:cNvSpPr/>
          <p:nvPr/>
        </p:nvSpPr>
        <p:spPr>
          <a:xfrm>
            <a:off x="0" y="0"/>
            <a:ext cx="9144000" cy="1981200"/>
          </a:xfrm>
          <a:prstGeom prst="cloudCallout">
            <a:avLst>
              <a:gd name="adj1" fmla="val 3472"/>
              <a:gd name="adj2" fmla="val 24361"/>
            </a:avLst>
          </a:prstGeom>
          <a:solidFill>
            <a:srgbClr val="FFFF66"/>
          </a:solidFill>
          <a:ln w="9525" cap="flat" cmpd="sng">
            <a:solidFill>
              <a:srgbClr val="26EA39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3600" b="1" dirty="0">
                <a:solidFill>
                  <a:schemeClr val="accent2"/>
                </a:solidFill>
                <a:latin typeface="VNI-Avo" pitchFamily="2" charset="0"/>
                <a:cs typeface="Arial" panose="020B0604020202020204" pitchFamily="34" charset="0"/>
              </a:rPr>
              <a:t>HOẠT ĐỘNG 3: TRÒ CHƠI</a:t>
            </a:r>
            <a:endParaRPr lang="vi-VN" altLang="en-US" sz="3600" b="1" dirty="0">
              <a:solidFill>
                <a:schemeClr val="accent2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3600" b="1" dirty="0">
                <a:solidFill>
                  <a:schemeClr val="accent2"/>
                </a:solidFill>
                <a:latin typeface="VNI-Avo" pitchFamily="2" charset="0"/>
                <a:cs typeface="Arial" panose="020B0604020202020204" pitchFamily="34" charset="0"/>
              </a:rPr>
              <a:t>TRÒ CHƠI 1: TÌM ĐÚNG ĐỒ DÙNG</a:t>
            </a:r>
            <a:endParaRPr lang="en-US" altLang="en-US" sz="6000" b="1" dirty="0">
              <a:solidFill>
                <a:srgbClr val="FF00FF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6000" b="1" dirty="0">
              <a:solidFill>
                <a:srgbClr val="FF00FF"/>
              </a:solidFill>
              <a:latin typeface="VNI-Avo" pitchFamily="2" charset="0"/>
              <a:ea typeface="Arial" panose="020B0604020202020204" pitchFamily="34" charset="0"/>
            </a:endParaRPr>
          </a:p>
        </p:txBody>
      </p:sp>
      <p:pic>
        <p:nvPicPr>
          <p:cNvPr id="2" name="Chau-Di-Mau-Giao-Xuan-Mai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2209800"/>
            <a:ext cx="2073275" cy="1462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Garamond" panose="02020404030301010803" pitchFamily="18" charset="0"/>
            </a:endParaRPr>
          </a:p>
        </p:txBody>
      </p:sp>
      <p:pic>
        <p:nvPicPr>
          <p:cNvPr id="184325" name="Picture 5" descr="ch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235450"/>
            <a:ext cx="1600200" cy="108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6" name="Picture 6" descr="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419600"/>
            <a:ext cx="9810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7" name="Picture 7" descr="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514600"/>
            <a:ext cx="1219200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28" name="Picture 8" descr="ch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57200"/>
            <a:ext cx="2051050" cy="132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29" name="Rectangle 9"/>
          <p:cNvSpPr/>
          <p:nvPr/>
        </p:nvSpPr>
        <p:spPr>
          <a:xfrm>
            <a:off x="2209800" y="4191000"/>
            <a:ext cx="1524000" cy="1143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CBF3F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sp>
        <p:nvSpPr>
          <p:cNvPr id="184330" name="Rectangle 10"/>
          <p:cNvSpPr/>
          <p:nvPr/>
        </p:nvSpPr>
        <p:spPr>
          <a:xfrm>
            <a:off x="5486400" y="4191000"/>
            <a:ext cx="1600200" cy="1143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CBF3F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pic>
        <p:nvPicPr>
          <p:cNvPr id="184331" name="Picture 11" descr="c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10200"/>
            <a:ext cx="6000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32" name="Picture 12" descr="c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905000"/>
            <a:ext cx="9906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33" name="Rectangle 13"/>
          <p:cNvSpPr/>
          <p:nvPr/>
        </p:nvSpPr>
        <p:spPr>
          <a:xfrm>
            <a:off x="228600" y="5410200"/>
            <a:ext cx="1828800" cy="12192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CBF3F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pic>
        <p:nvPicPr>
          <p:cNvPr id="184334" name="Picture 14" descr="b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495800"/>
            <a:ext cx="1219200" cy="80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35" name="Picture 15" descr="dua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5638800"/>
            <a:ext cx="1038225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36" name="Picture 16" descr="di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24400"/>
            <a:ext cx="1228725" cy="6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37" name="Rectangle 17"/>
          <p:cNvSpPr/>
          <p:nvPr/>
        </p:nvSpPr>
        <p:spPr>
          <a:xfrm>
            <a:off x="228600" y="4191000"/>
            <a:ext cx="1828800" cy="1143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CBF3F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pic>
        <p:nvPicPr>
          <p:cNvPr id="184338" name="Picture 18" descr="di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533400"/>
            <a:ext cx="1381125" cy="74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39" name="Picture 19" descr="b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52600"/>
            <a:ext cx="1447800" cy="95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0" name="Picture 20" descr="dua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533400"/>
            <a:ext cx="12668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1" name="Picture 21" descr="thi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6019800"/>
            <a:ext cx="112395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2" name="Picture 22" descr="thi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2819400"/>
            <a:ext cx="1752600" cy="728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3" name="Rectangle 23"/>
          <p:cNvSpPr/>
          <p:nvPr/>
        </p:nvSpPr>
        <p:spPr>
          <a:xfrm>
            <a:off x="2209800" y="5410200"/>
            <a:ext cx="1524000" cy="12192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CBF3F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sp>
        <p:nvSpPr>
          <p:cNvPr id="184344" name="Rectangle 24"/>
          <p:cNvSpPr/>
          <p:nvPr/>
        </p:nvSpPr>
        <p:spPr>
          <a:xfrm>
            <a:off x="5486400" y="5410200"/>
            <a:ext cx="1600200" cy="12192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CBF3F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sp>
        <p:nvSpPr>
          <p:cNvPr id="184345" name="Rectangle 25"/>
          <p:cNvSpPr/>
          <p:nvPr/>
        </p:nvSpPr>
        <p:spPr>
          <a:xfrm>
            <a:off x="3810000" y="4191000"/>
            <a:ext cx="1600200" cy="1143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CBF3F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pic>
        <p:nvPicPr>
          <p:cNvPr id="184346" name="Picture 26" descr="xoo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5943600"/>
            <a:ext cx="1495425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7" name="Picture 27" descr="cha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2800" y="4495800"/>
            <a:ext cx="1828800" cy="81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8" name="Picture 28" descr="xoong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1400" y="5791200"/>
            <a:ext cx="1352550" cy="80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9" name="Rectangle 29"/>
          <p:cNvSpPr/>
          <p:nvPr/>
        </p:nvSpPr>
        <p:spPr>
          <a:xfrm>
            <a:off x="3810000" y="5410200"/>
            <a:ext cx="1600200" cy="12192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CBF3F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sp>
        <p:nvSpPr>
          <p:cNvPr id="184350" name="Rectangle 30"/>
          <p:cNvSpPr/>
          <p:nvPr/>
        </p:nvSpPr>
        <p:spPr>
          <a:xfrm>
            <a:off x="7162800" y="4191000"/>
            <a:ext cx="1828800" cy="11430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CBF3F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sp>
        <p:nvSpPr>
          <p:cNvPr id="184351" name="Rectangle 31"/>
          <p:cNvSpPr/>
          <p:nvPr/>
        </p:nvSpPr>
        <p:spPr>
          <a:xfrm>
            <a:off x="7162800" y="5410200"/>
            <a:ext cx="1828800" cy="12192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CBF3F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pic>
        <p:nvPicPr>
          <p:cNvPr id="184352" name="Picture 32" descr="xoo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2133600"/>
            <a:ext cx="21336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3" name="Picture 33" descr="cha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3124200"/>
            <a:ext cx="1828800" cy="81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4" name="Picture 34" descr="xoong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457200"/>
            <a:ext cx="2590800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29" name="Rectangle 35"/>
          <p:cNvSpPr/>
          <p:nvPr/>
        </p:nvSpPr>
        <p:spPr>
          <a:xfrm>
            <a:off x="0" y="381000"/>
            <a:ext cx="2971800" cy="3733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sp>
        <p:nvSpPr>
          <p:cNvPr id="29730" name="Rectangle 36"/>
          <p:cNvSpPr/>
          <p:nvPr/>
        </p:nvSpPr>
        <p:spPr>
          <a:xfrm>
            <a:off x="6096000" y="381000"/>
            <a:ext cx="3048000" cy="3733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sp>
        <p:nvSpPr>
          <p:cNvPr id="29731" name="Text Box 37"/>
          <p:cNvSpPr txBox="1"/>
          <p:nvPr/>
        </p:nvSpPr>
        <p:spPr>
          <a:xfrm>
            <a:off x="1524000" y="1905000"/>
            <a:ext cx="91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</a:rPr>
              <a:t>ă</a:t>
            </a: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732" name="Text Box 38"/>
          <p:cNvSpPr txBox="1"/>
          <p:nvPr/>
        </p:nvSpPr>
        <p:spPr>
          <a:xfrm>
            <a:off x="4114800" y="1905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u</a:t>
            </a:r>
            <a:r>
              <a:rPr lang="vi-VN" altLang="en-US" sz="2400" b="1" dirty="0">
                <a:solidFill>
                  <a:srgbClr val="FF0000"/>
                </a:solidFill>
              </a:rPr>
              <a:t>ống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733" name="Text Box 39"/>
          <p:cNvSpPr txBox="1"/>
          <p:nvPr/>
        </p:nvSpPr>
        <p:spPr>
          <a:xfrm>
            <a:off x="7239000" y="1905000"/>
            <a:ext cx="114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n</a:t>
            </a:r>
            <a:r>
              <a:rPr lang="vi-VN" altLang="en-US" sz="2400" b="1" dirty="0">
                <a:solidFill>
                  <a:srgbClr val="FF0000"/>
                </a:solidFill>
              </a:rPr>
              <a:t>ấu</a:t>
            </a:r>
            <a:endParaRPr lang="vi-V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734" name="Text Box 40"/>
          <p:cNvSpPr txBox="1"/>
          <p:nvPr/>
        </p:nvSpPr>
        <p:spPr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vi-VN" altLang="en-US" sz="1800" b="1" dirty="0">
                <a:solidFill>
                  <a:srgbClr val="060BE8"/>
                </a:solidFill>
                <a:cs typeface="Arial" panose="020B0604020202020204" pitchFamily="34" charset="0"/>
              </a:rPr>
              <a:t>Tr</a:t>
            </a:r>
            <a:r>
              <a:rPr lang="vi-VN" altLang="en-US" sz="1800" b="1" dirty="0">
                <a:solidFill>
                  <a:srgbClr val="060BE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ò chơi:</a:t>
            </a:r>
            <a:r>
              <a:rPr lang="vi-VN" altLang="en-US" sz="1800" b="1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vi-VN" altLang="en-US" sz="1800" b="1" dirty="0">
                <a:solidFill>
                  <a:srgbClr val="FF0066"/>
                </a:solidFill>
                <a:cs typeface="Arial" panose="020B0604020202020204" pitchFamily="34" charset="0"/>
              </a:rPr>
              <a:t>Chọn đồ dùng theo nhóm</a:t>
            </a:r>
            <a:endParaRPr lang="vi-VN" altLang="en-US" sz="1800" b="1" dirty="0">
              <a:solidFill>
                <a:srgbClr val="FF0066"/>
              </a:solidFill>
              <a:ea typeface="Arial" panose="020B0604020202020204" pitchFamily="34" charset="0"/>
            </a:endParaRPr>
          </a:p>
        </p:txBody>
      </p:sp>
      <p:sp>
        <p:nvSpPr>
          <p:cNvPr id="29735" name="Rectangle 47"/>
          <p:cNvSpPr/>
          <p:nvPr/>
        </p:nvSpPr>
        <p:spPr>
          <a:xfrm>
            <a:off x="0" y="381000"/>
            <a:ext cx="2971800" cy="373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sp>
        <p:nvSpPr>
          <p:cNvPr id="29736" name="Rectangle 48"/>
          <p:cNvSpPr/>
          <p:nvPr/>
        </p:nvSpPr>
        <p:spPr>
          <a:xfrm>
            <a:off x="2971800" y="381000"/>
            <a:ext cx="3124200" cy="373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  <p:sp>
        <p:nvSpPr>
          <p:cNvPr id="29737" name="Rectangle 49"/>
          <p:cNvSpPr/>
          <p:nvPr/>
        </p:nvSpPr>
        <p:spPr>
          <a:xfrm>
            <a:off x="6096000" y="381000"/>
            <a:ext cx="3048000" cy="373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1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4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4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4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4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84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4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4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8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7"/>
                  </p:tgtEl>
                </p:cond>
              </p:nextCondLst>
            </p:seq>
          </p:childTnLst>
        </p:cTn>
      </p:par>
    </p:tnLst>
    <p:bldLst>
      <p:bldP spid="184329" grpId="0" animBg="1"/>
      <p:bldP spid="184330" grpId="0" animBg="1"/>
      <p:bldP spid="184333" grpId="0" animBg="1"/>
      <p:bldP spid="184337" grpId="0" animBg="1"/>
      <p:bldP spid="184343" grpId="0" animBg="1"/>
      <p:bldP spid="184344" grpId="0" animBg="1"/>
      <p:bldP spid="184345" grpId="0" animBg="1"/>
      <p:bldP spid="184349" grpId="0" animBg="1"/>
      <p:bldP spid="184350" grpId="0" animBg="1"/>
      <p:bldP spid="1843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8141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0723" name="AutoShape 7"/>
          <p:cNvSpPr/>
          <p:nvPr/>
        </p:nvSpPr>
        <p:spPr>
          <a:xfrm>
            <a:off x="0" y="0"/>
            <a:ext cx="9144000" cy="1981200"/>
          </a:xfrm>
          <a:prstGeom prst="cloudCallout">
            <a:avLst>
              <a:gd name="adj1" fmla="val 3472"/>
              <a:gd name="adj2" fmla="val 24361"/>
            </a:avLst>
          </a:prstGeom>
          <a:solidFill>
            <a:srgbClr val="FFFF66"/>
          </a:solidFill>
          <a:ln w="9525" cap="flat" cmpd="sng">
            <a:solidFill>
              <a:srgbClr val="26EA39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3600" b="1" dirty="0">
                <a:solidFill>
                  <a:srgbClr val="52527C"/>
                </a:solidFill>
                <a:latin typeface="VNI-Avo" pitchFamily="2" charset="0"/>
                <a:cs typeface="Arial" panose="020B0604020202020204" pitchFamily="34" charset="0"/>
              </a:rPr>
              <a:t>TRÒ CHƠI 2: </a:t>
            </a:r>
            <a:endParaRPr lang="vi-VN" altLang="en-US" sz="3600" b="1" dirty="0">
              <a:solidFill>
                <a:srgbClr val="52527C"/>
              </a:solidFill>
              <a:latin typeface="VNI-Avo" pitchFamily="2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3600" b="1" dirty="0">
                <a:solidFill>
                  <a:srgbClr val="52527C"/>
                </a:solidFill>
                <a:latin typeface="VNI-Avo" pitchFamily="2" charset="0"/>
                <a:cs typeface="Arial" panose="020B0604020202020204" pitchFamily="34" charset="0"/>
              </a:rPr>
              <a:t>TÔ MÀU TRANH</a:t>
            </a:r>
            <a:endParaRPr lang="en-US" altLang="en-US" sz="6000" b="1" dirty="0">
              <a:solidFill>
                <a:srgbClr val="FF00FF"/>
              </a:solidFill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WordArt 3"/>
          <p:cNvSpPr>
            <a:spLocks noTextEdit="1"/>
          </p:cNvSpPr>
          <p:nvPr/>
        </p:nvSpPr>
        <p:spPr>
          <a:xfrm>
            <a:off x="457200" y="0"/>
            <a:ext cx="8077200" cy="231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chemeClr val="accent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3DH" charset="0"/>
                <a:ea typeface=".Vn3DH" charset="0"/>
              </a:rPr>
              <a:t>BµI HäC §ÕN §¢Y §· KÕT THóC RåI</a:t>
            </a:r>
            <a:endParaRPr lang="en-US" sz="3600" b="1"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3DH" charset="0"/>
              <a:ea typeface=".Vn3DH" charset="0"/>
            </a:endParaRPr>
          </a:p>
        </p:txBody>
      </p:sp>
      <p:sp>
        <p:nvSpPr>
          <p:cNvPr id="31747" name="WordArt 4"/>
          <p:cNvSpPr>
            <a:spLocks noTextEdit="1"/>
          </p:cNvSpPr>
          <p:nvPr/>
        </p:nvSpPr>
        <p:spPr>
          <a:xfrm>
            <a:off x="304800" y="5334000"/>
            <a:ext cx="8839200" cy="1025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 b="1" i="1">
                <a:ln w="222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Kính chúc các cô vui khỏe</a:t>
            </a:r>
            <a:endParaRPr lang="en-US" sz="2000" b="1" i="1">
              <a:ln w="222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4581" name="Ca Nha Thuong Nhau - Nhac Thieu Nh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49530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Ca Nha Thuong Nhau - Nhac Thieu Nhi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5105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1519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7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1519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7" descr="con me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52600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8" descr="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5475"/>
            <a:ext cx="137160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9" descr="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0"/>
            <a:ext cx="1447800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10" descr="con me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640388"/>
            <a:ext cx="1828800" cy="1217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2" descr="C:\Users\User\Desktop\New folder\bab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WordArt 11"/>
          <p:cNvSpPr>
            <a:spLocks noTextEdit="1"/>
          </p:cNvSpPr>
          <p:nvPr/>
        </p:nvSpPr>
        <p:spPr>
          <a:xfrm>
            <a:off x="2209800" y="2286000"/>
            <a:ext cx="50292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</a:t>
            </a:r>
            <a:endParaRPr lang="en-US" sz="3600" b="1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Ổn định trò chuyện: Cho trẻ hát bài: </a:t>
            </a:r>
            <a:endParaRPr lang="en-US" sz="3600" b="1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Đồ dùng bé yêu </a:t>
            </a:r>
            <a:endParaRPr lang="en-US" sz="3600" b="1"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DoChoiCuaEm-BeBaoNguTopcaiKIDS-5948174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3400" y="3886200"/>
            <a:ext cx="11430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7634" name="Content Placeholder 3" descr="tam_ly_tinh_yeu_phu_nu_VP_1"/>
          <p:cNvPicPr>
            <a:picLocks noChangeAspect="1"/>
          </p:cNvPicPr>
          <p:nvPr/>
        </p:nvPicPr>
        <p:blipFill>
          <a:blip r:embed="rId1">
            <a:lum bright="-12000" contrast="26000"/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Group 8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7411" name="Group 2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7413" name="Picture 3" descr="phong-khach-01-560x37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2082"/>
                <a:ext cx="2976" cy="223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14" name="Picture 4" descr="phong-an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2976" cy="21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15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6" y="2160"/>
                <a:ext cx="2784" cy="21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16" name="Picture 6" descr="1280215771-1-190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6" y="0"/>
                <a:ext cx="2784" cy="216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7412" name="Content Placeholder 3" descr="tam_ly_tinh_yeu_phu_nu_VP_1"/>
            <p:cNvPicPr>
              <a:picLocks noChangeAspect="1"/>
            </p:cNvPicPr>
            <p:nvPr/>
          </p:nvPicPr>
          <p:blipFill>
            <a:blip r:embed="rId5">
              <a:lum bright="-12000" contrast="26000"/>
            </a:blip>
            <a:stretch>
              <a:fillRect/>
            </a:stretch>
          </p:blipFill>
          <p:spPr>
            <a:xfrm>
              <a:off x="8" y="8"/>
              <a:ext cx="3024" cy="2141"/>
            </a:xfrm>
            <a:prstGeom prst="rect">
              <a:avLst/>
            </a:prstGeom>
            <a:solidFill>
              <a:schemeClr val="tx1"/>
            </a:soli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>
                <a:alpha val="100000"/>
              </a:srgbClr>
            </a:gs>
            <a:gs pos="25000">
              <a:srgbClr val="FF6633">
                <a:alpha val="100000"/>
              </a:srgbClr>
            </a:gs>
            <a:gs pos="50000">
              <a:srgbClr val="FFFF00">
                <a:alpha val="100000"/>
              </a:srgbClr>
            </a:gs>
            <a:gs pos="75000">
              <a:srgbClr val="01A78F">
                <a:alpha val="100000"/>
              </a:srgbClr>
            </a:gs>
            <a:gs pos="100000">
              <a:srgbClr val="3366FF">
                <a:alpha val="100000"/>
              </a:srgbClr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8434" name="WordArt 4"/>
          <p:cNvSpPr>
            <a:spLocks noTextEdit="1"/>
          </p:cNvSpPr>
          <p:nvPr/>
        </p:nvSpPr>
        <p:spPr>
          <a:xfrm>
            <a:off x="2819400" y="1143000"/>
            <a:ext cx="3286125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WordArt 5"/>
          <p:cNvSpPr>
            <a:spLocks noTextEdit="1"/>
          </p:cNvSpPr>
          <p:nvPr/>
        </p:nvSpPr>
        <p:spPr>
          <a:xfrm>
            <a:off x="152400" y="2667000"/>
            <a:ext cx="8839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4999">
                      <a:srgbClr val="66008F">
                        <a:alpha val="100000"/>
                      </a:srgbClr>
                    </a:gs>
                    <a:gs pos="32500">
                      <a:srgbClr val="BA0066">
                        <a:alpha val="100000"/>
                      </a:srgbClr>
                    </a:gs>
                    <a:gs pos="45000">
                      <a:srgbClr val="FF0000">
                        <a:alpha val="100000"/>
                      </a:srgbClr>
                    </a:gs>
                    <a:gs pos="50000">
                      <a:srgbClr val="FF8200">
                        <a:alpha val="100000"/>
                      </a:srgbClr>
                    </a:gs>
                    <a:gs pos="55000">
                      <a:srgbClr val="FF0000">
                        <a:alpha val="100000"/>
                      </a:srgbClr>
                    </a:gs>
                    <a:gs pos="67500">
                      <a:srgbClr val="BA0066">
                        <a:alpha val="100000"/>
                      </a:srgbClr>
                    </a:gs>
                    <a:gs pos="85001">
                      <a:srgbClr val="66008F">
                        <a:alpha val="100000"/>
                      </a:srgbClr>
                    </a:gs>
                    <a:gs pos="100000">
                      <a:srgbClr val="000082">
                        <a:alpha val="100000"/>
                      </a:srgbClr>
                    </a:gs>
                  </a:gsLst>
                  <a:lin ang="1890000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Quan sát- Đàm thoại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82">
                      <a:alpha val="100000"/>
                    </a:srgbClr>
                  </a:gs>
                  <a:gs pos="14999">
                    <a:srgbClr val="66008F">
                      <a:alpha val="100000"/>
                    </a:srgbClr>
                  </a:gs>
                  <a:gs pos="32500">
                    <a:srgbClr val="BA0066">
                      <a:alpha val="100000"/>
                    </a:srgbClr>
                  </a:gs>
                  <a:gs pos="45000">
                    <a:srgbClr val="FF0000">
                      <a:alpha val="100000"/>
                    </a:srgbClr>
                  </a:gs>
                  <a:gs pos="50000">
                    <a:srgbClr val="FF8200">
                      <a:alpha val="100000"/>
                    </a:srgbClr>
                  </a:gs>
                  <a:gs pos="55000">
                    <a:srgbClr val="FF0000">
                      <a:alpha val="100000"/>
                    </a:srgbClr>
                  </a:gs>
                  <a:gs pos="67500">
                    <a:srgbClr val="BA0066">
                      <a:alpha val="100000"/>
                    </a:srgbClr>
                  </a:gs>
                  <a:gs pos="85001">
                    <a:srgbClr val="66008F">
                      <a:alpha val="100000"/>
                    </a:srgbClr>
                  </a:gs>
                  <a:gs pos="100000">
                    <a:srgbClr val="000082">
                      <a:alpha val="100000"/>
                    </a:srgbClr>
                  </a:gs>
                </a:gsLst>
                <a:lin ang="1890000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9" descr="tu%2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0"/>
            <a:ext cx="6113463" cy="6580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1738" name="Text Box 10"/>
          <p:cNvSpPr txBox="1"/>
          <p:nvPr/>
        </p:nvSpPr>
        <p:spPr>
          <a:xfrm>
            <a:off x="2133600" y="5759450"/>
            <a:ext cx="5105400" cy="10985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b" anchorCtr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6600" b="1" dirty="0">
                <a:solidFill>
                  <a:srgbClr val="FF3300"/>
                </a:solidFill>
                <a:latin typeface="VNI-Avo" pitchFamily="2" charset="0"/>
              </a:rPr>
              <a:t>Tủ</a:t>
            </a:r>
            <a:endParaRPr lang="en-US" altLang="en-US" sz="6600" b="1" dirty="0">
              <a:solidFill>
                <a:srgbClr val="FF33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201109161918_product_13102338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81000"/>
            <a:ext cx="83058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2757" name="Text Box 5"/>
          <p:cNvSpPr txBox="1"/>
          <p:nvPr/>
        </p:nvSpPr>
        <p:spPr>
          <a:xfrm>
            <a:off x="2667000" y="5486400"/>
            <a:ext cx="5105400" cy="10985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b" anchorCtr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6600" b="1" dirty="0">
                <a:solidFill>
                  <a:srgbClr val="FF3300"/>
                </a:solidFill>
                <a:latin typeface="VNI-Avo" pitchFamily="2" charset="0"/>
              </a:rPr>
              <a:t>Giường</a:t>
            </a:r>
            <a:endParaRPr lang="en-US" altLang="en-US" sz="6600" b="1" dirty="0">
              <a:solidFill>
                <a:srgbClr val="FF33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4" descr="product_13320504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33400"/>
            <a:ext cx="81534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3781" name="Text Box 5"/>
          <p:cNvSpPr txBox="1"/>
          <p:nvPr/>
        </p:nvSpPr>
        <p:spPr>
          <a:xfrm>
            <a:off x="2133600" y="5638800"/>
            <a:ext cx="5105400" cy="10985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b" anchorCtr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6600" b="1" dirty="0">
                <a:solidFill>
                  <a:srgbClr val="FF3300"/>
                </a:solidFill>
                <a:latin typeface="VNI-Avo" pitchFamily="2" charset="0"/>
              </a:rPr>
              <a:t>Bàn</a:t>
            </a:r>
            <a:endParaRPr lang="en-US" altLang="en-US" sz="6600" b="1" dirty="0">
              <a:solidFill>
                <a:srgbClr val="FF33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 descr="ghe%20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0"/>
            <a:ext cx="56388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05" name="Text Box 5"/>
          <p:cNvSpPr txBox="1"/>
          <p:nvPr/>
        </p:nvSpPr>
        <p:spPr>
          <a:xfrm>
            <a:off x="2133600" y="5835650"/>
            <a:ext cx="5105400" cy="10985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anchor="b" anchorCtr="1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6600" b="1" dirty="0">
                <a:solidFill>
                  <a:srgbClr val="FF3300"/>
                </a:solidFill>
                <a:latin typeface="VNI-Avo" pitchFamily="2" charset="0"/>
              </a:rPr>
              <a:t>ghế</a:t>
            </a:r>
            <a:endParaRPr lang="en-US" altLang="en-US" sz="6600" b="1" dirty="0">
              <a:solidFill>
                <a:srgbClr val="FF33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nimBg="1"/>
    </p:bld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1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1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1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1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1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1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1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1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1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1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WPS Slides</Application>
  <PresentationFormat>On-screen Show (4:3)</PresentationFormat>
  <Paragraphs>50</Paragraphs>
  <Slides>18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SimSun</vt:lpstr>
      <vt:lpstr>Wingdings</vt:lpstr>
      <vt:lpstr>VNI-Avo</vt:lpstr>
      <vt:lpstr>Segoe Print</vt:lpstr>
      <vt:lpstr>Times New Roman</vt:lpstr>
      <vt:lpstr>Calibri</vt:lpstr>
      <vt:lpstr>Tahoma</vt:lpstr>
      <vt:lpstr>Verdana</vt:lpstr>
      <vt:lpstr>Garamond</vt:lpstr>
      <vt:lpstr>.Vn3DH</vt:lpstr>
      <vt:lpstr>Microsoft YaHei</vt:lpstr>
      <vt:lpstr>Arial Unicode MS</vt:lpstr>
      <vt:lpstr>Maple</vt:lpstr>
      <vt:lpstr>Digital Dots</vt:lpstr>
      <vt:lpstr>Ocean</vt:lpstr>
      <vt:lpstr>2_Proposal</vt:lpstr>
      <vt:lpstr>2_Balance</vt:lpstr>
      <vt:lpstr>Cliff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THUY TIEN</cp:lastModifiedBy>
  <cp:revision>2</cp:revision>
  <dcterms:created xsi:type="dcterms:W3CDTF">2010-01-03T12:04:06Z</dcterms:created>
  <dcterms:modified xsi:type="dcterms:W3CDTF">2025-04-25T02:30:26Z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FA788957151446BE90634DF681B0A721_13</vt:lpwstr>
  </property>
  <property fmtid="{D5CDD505-2E9C-101B-9397-08002B2CF9AE}" pid="3" name="KSOProductBuildVer">
    <vt:lpwstr>1033-12.2.0.20795</vt:lpwstr>
  </property>
</Properties>
</file>