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4" r:id="rId5"/>
    <p:sldId id="275" r:id="rId6"/>
    <p:sldId id="276" r:id="rId7"/>
    <p:sldId id="258" r:id="rId8"/>
    <p:sldId id="259" r:id="rId9"/>
    <p:sldId id="260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60"/>
  </p:normalViewPr>
  <p:slideViewPr>
    <p:cSldViewPr>
      <p:cViewPr>
        <p:scale>
          <a:sx n="94" d="100"/>
          <a:sy n="94" d="100"/>
        </p:scale>
        <p:origin x="-127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44C8-FC2B-4CCD-959C-181A77BAFB8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2D301-0B1A-4412-83FA-E8370AB8082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pngtree-spring-posture-bloom-spring-promotion-poster-background-material-image__31082020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0" y="12906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208002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CÔ VỀ DỰ</a:t>
            </a:r>
            <a:endParaRPr lang="en-US" sz="4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5181600"/>
            <a:ext cx="6096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 :  Nguyễn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 Thủy Tiên</a:t>
            </a: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358515"/>
            <a:ext cx="843607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GIA ĐÌNH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823" y="2311482"/>
            <a:ext cx="86868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3249281"/>
            <a:ext cx="802681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KPKH : 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GIA ĐÌNH - HỌ HÀNG CỦA BÉ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istrator\Desktop\hình.jpg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3400"/>
            <a:ext cx="9143999" cy="739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33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1524000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  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SIÊU THỊ MUA SẮM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istrator\Desktop\hình ảnh.jpg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8382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</a:t>
            </a:r>
            <a:r>
              <a:rPr lang="en-US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BÉ  VUI KHÁM PHÁ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dministrator\Desktop\hinh-nen-powerpoint-2016-dep-6.jpg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" y="-228600"/>
            <a:ext cx="9143999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1066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97937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1: AI TINH MẮT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hình.jpg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914400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2: THI XEM ĐỘI NÀONHANH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istrator\Desktop\hình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dministrator\Desktop\hình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91440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Administrator\Desktop\hình ảnh.jpg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678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10888" y="11839"/>
            <a:ext cx="1742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2967335"/>
            <a:ext cx="6553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>
                  <a:prstDash val="solid"/>
                </a:ln>
                <a:solidFill>
                  <a:srgbClr val="7030A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CHÀO TẠM BIỆT</a:t>
            </a:r>
            <a:endParaRPr lang="en-US" sz="5400" b="1" cap="none" spc="0" dirty="0">
              <a:ln>
                <a:prstDash val="solid"/>
              </a:ln>
              <a:solidFill>
                <a:srgbClr val="7030A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88015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CHÚC CÁC CÔ LUÔN KHỎE MẠNH</a:t>
            </a:r>
            <a:endParaRPr lang="en-US" sz="5400" b="1" cap="all" spc="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WPS Slides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THUY TIEN</cp:lastModifiedBy>
  <cp:revision>38</cp:revision>
  <dcterms:created xsi:type="dcterms:W3CDTF">2021-01-16T13:57:00Z</dcterms:created>
  <dcterms:modified xsi:type="dcterms:W3CDTF">2025-04-22T14:49:30Z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207C6A57173D4D2FA78C8E328B3CEDEE_13</vt:lpwstr>
  </property>
  <property fmtid="{D5CDD505-2E9C-101B-9397-08002B2CF9AE}" pid="3" name="KSOProductBuildVer">
    <vt:lpwstr>1033-12.2.0.20795</vt:lpwstr>
  </property>
</Properties>
</file>