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7" r:id="rId3"/>
    <p:sldId id="275" r:id="rId4"/>
    <p:sldId id="273" r:id="rId5"/>
    <p:sldId id="276" r:id="rId6"/>
    <p:sldId id="278" r:id="rId7"/>
    <p:sldId id="279" r:id="rId8"/>
    <p:sldId id="280" r:id="rId9"/>
    <p:sldId id="281" r:id="rId10"/>
    <p:sldId id="335" r:id="rId11"/>
    <p:sldId id="282" r:id="rId12"/>
    <p:sldId id="328" r:id="rId13"/>
    <p:sldId id="267" r:id="rId14"/>
    <p:sldId id="333" r:id="rId15"/>
    <p:sldId id="340" r:id="rId16"/>
    <p:sldId id="332" r:id="rId17"/>
    <p:sldId id="304" r:id="rId18"/>
    <p:sldId id="344" r:id="rId19"/>
    <p:sldId id="339" r:id="rId20"/>
    <p:sldId id="337" r:id="rId21"/>
    <p:sldId id="342" r:id="rId22"/>
    <p:sldId id="341" r:id="rId23"/>
    <p:sldId id="345" r:id="rId24"/>
    <p:sldId id="346" r:id="rId25"/>
    <p:sldId id="305" r:id="rId26"/>
    <p:sldId id="350" r:id="rId27"/>
    <p:sldId id="288" r:id="rId28"/>
    <p:sldId id="301" r:id="rId29"/>
    <p:sldId id="323" r:id="rId30"/>
    <p:sldId id="296" r:id="rId31"/>
    <p:sldId id="325" r:id="rId33"/>
    <p:sldId id="298" r:id="rId34"/>
    <p:sldId id="326" r:id="rId35"/>
    <p:sldId id="300" r:id="rId36"/>
    <p:sldId id="348" r:id="rId37"/>
    <p:sldId id="261" r:id="rId38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FF"/>
    <a:srgbClr val="F21908"/>
    <a:srgbClr val="FCA8A2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microsoft.com/office/2007/relationships/media" Target="file:///H:\bai%20day%20trinh%20chieu%20son%20ca%201\bay%20giao%20an%20co%20tham%20vit%20con%20thong%20minh%20ok\doan%20nhac%204%20p.mpg" TargetMode="External"/><Relationship Id="rId3" Type="http://schemas.openxmlformats.org/officeDocument/2006/relationships/video" Target="file:///H:\bai%20day%20trinh%20chieu%20son%20ca%201\bay%20giao%20an%20co%20tham%20vit%20con%20thong%20minh%20ok\doan%20nhac%204%20p.mpg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3" Type="http://schemas.microsoft.com/office/2007/relationships/media" Target="file:///G:\VIDEO%20&amp;%20ANH%20MINH%20HOA_TB\ong.wmv" TargetMode="External"/><Relationship Id="rId2" Type="http://schemas.openxmlformats.org/officeDocument/2006/relationships/video" Target="file:///G:\VIDEO%20&amp;%20ANH%20MINH%20HOA_TB\ong.wmv" TargetMode="External"/><Relationship Id="rId1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29.jpeg"/><Relationship Id="rId7" Type="http://schemas.openxmlformats.org/officeDocument/2006/relationships/image" Target="../media/image4.GIF"/><Relationship Id="rId6" Type="http://schemas.openxmlformats.org/officeDocument/2006/relationships/image" Target="../media/image5.png"/><Relationship Id="rId5" Type="http://schemas.microsoft.com/office/2007/relationships/media" Target="file:///G:\VIDEO%20&amp;%20ANH%20MINH%20HOA_TB\chuon%20chuon.wmv" TargetMode="External"/><Relationship Id="rId4" Type="http://schemas.openxmlformats.org/officeDocument/2006/relationships/video" Target="file:///G:\VIDEO%20&amp;%20ANH%20MINH%20HOA_TB\chuon%20chuon.wmv" TargetMode="External"/><Relationship Id="rId3" Type="http://schemas.openxmlformats.org/officeDocument/2006/relationships/image" Target="../media/image25.png"/><Relationship Id="rId2" Type="http://schemas.microsoft.com/office/2007/relationships/media" Target="file:///G:\VIDEO%20&amp;%20ANH%20MINH%20HOA_TB\ong.wmv" TargetMode="External"/><Relationship Id="rId10" Type="http://schemas.openxmlformats.org/officeDocument/2006/relationships/slideLayout" Target="../slideLayouts/slideLayout4.xml"/><Relationship Id="rId1" Type="http://schemas.openxmlformats.org/officeDocument/2006/relationships/video" Target="file:///G:\VIDEO%20&amp;%20ANH%20MINH%20HOA_TB\ong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3.png"/><Relationship Id="rId2" Type="http://schemas.openxmlformats.org/officeDocument/2006/relationships/image" Target="../media/image8.jpeg"/><Relationship Id="rId1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png"/><Relationship Id="rId3" Type="http://schemas.microsoft.com/office/2007/relationships/media" Target="file:///G:\VIDEO%20&amp;%20ANH%20MINH%20HOA_TB\CHI%20ONG%20NAU%20&amp;%20EM%20BE.MID" TargetMode="External"/><Relationship Id="rId2" Type="http://schemas.openxmlformats.org/officeDocument/2006/relationships/audio" Target="file:///G:\VIDEO%20&amp;%20ANH%20MINH%20HOA_TB\CHI%20ONG%20NAU%20&amp;%20EM%20BE.MID" TargetMode="External"/><Relationship Id="rId1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52.jpeg"/><Relationship Id="rId4" Type="http://schemas.openxmlformats.org/officeDocument/2006/relationships/image" Target="../media/image7.jpeg"/><Relationship Id="rId3" Type="http://schemas.openxmlformats.org/officeDocument/2006/relationships/image" Target="../media/image11.jpeg"/><Relationship Id="rId2" Type="http://schemas.openxmlformats.org/officeDocument/2006/relationships/image" Target="../media/image51.jpe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5.wav"/><Relationship Id="rId1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7.wav"/><Relationship Id="rId6" Type="http://schemas.openxmlformats.org/officeDocument/2006/relationships/tags" Target="../tags/tag1.xml"/><Relationship Id="rId5" Type="http://schemas.openxmlformats.org/officeDocument/2006/relationships/image" Target="../media/image51.jpeg"/><Relationship Id="rId4" Type="http://schemas.openxmlformats.org/officeDocument/2006/relationships/image" Target="../media/image54.GIF"/><Relationship Id="rId3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microsoft.com/office/2007/relationships/media" Target="file:///G:\VIDEO%20&amp;%20ANH%20MINH%20HOA_TB\con%20trung%20full.wmv" TargetMode="External"/><Relationship Id="rId2" Type="http://schemas.openxmlformats.org/officeDocument/2006/relationships/video" Target="file:///G:\VIDEO%20&amp;%20ANH%20MINH%20HOA_TB\con%20trung%20full.wmv" TargetMode="External"/><Relationship Id="rId1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56.png"/><Relationship Id="rId4" Type="http://schemas.openxmlformats.org/officeDocument/2006/relationships/image" Target="../media/image43.png"/><Relationship Id="rId3" Type="http://schemas.openxmlformats.org/officeDocument/2006/relationships/image" Target="../media/image55.png"/><Relationship Id="rId2" Type="http://schemas.openxmlformats.org/officeDocument/2006/relationships/image" Target="../media/image8.jpe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5.wav"/><Relationship Id="rId1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7.wav"/><Relationship Id="rId6" Type="http://schemas.openxmlformats.org/officeDocument/2006/relationships/tags" Target="../tags/tag2.xml"/><Relationship Id="rId5" Type="http://schemas.openxmlformats.org/officeDocument/2006/relationships/image" Target="../media/image57.png"/><Relationship Id="rId4" Type="http://schemas.openxmlformats.org/officeDocument/2006/relationships/image" Target="../media/image54.GIF"/><Relationship Id="rId3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58.jpeg"/><Relationship Id="rId4" Type="http://schemas.openxmlformats.org/officeDocument/2006/relationships/image" Target="../media/image52.jpeg"/><Relationship Id="rId3" Type="http://schemas.openxmlformats.org/officeDocument/2006/relationships/image" Target="../media/image7.jpeg"/><Relationship Id="rId2" Type="http://schemas.openxmlformats.org/officeDocument/2006/relationships/image" Target="../media/image51.jpe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5.wav"/><Relationship Id="rId1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7.wav"/><Relationship Id="rId6" Type="http://schemas.openxmlformats.org/officeDocument/2006/relationships/tags" Target="../tags/tag3.xml"/><Relationship Id="rId5" Type="http://schemas.openxmlformats.org/officeDocument/2006/relationships/image" Target="../media/image51.jpeg"/><Relationship Id="rId4" Type="http://schemas.openxmlformats.org/officeDocument/2006/relationships/image" Target="../media/image54.GIF"/><Relationship Id="rId3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3.png"/><Relationship Id="rId2" Type="http://schemas.microsoft.com/office/2007/relationships/media" Target="file:///D:\CO%20THAM\bai%20hat%20kia%20chu%20ech%20con.mpg" TargetMode="External"/><Relationship Id="rId1" Type="http://schemas.openxmlformats.org/officeDocument/2006/relationships/video" Target="file:///D:\CO%20THAM\bai%20hat%20kia%20chu%20ech%20con.m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slide" Target="slide10.xml"/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22"/>
          <p:cNvSpPr>
            <a:spLocks noTextEdit="1"/>
          </p:cNvSpPr>
          <p:nvPr/>
        </p:nvSpPr>
        <p:spPr>
          <a:xfrm>
            <a:off x="990600" y="1066800"/>
            <a:ext cx="7239000" cy="1062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49"/>
              </a:avLst>
            </a:prstTxWarp>
            <a:normAutofit/>
          </a:bodyPr>
          <a:p>
            <a:pPr algn="ctr"/>
            <a:r>
              <a:rPr lang="en-US" sz="2400">
                <a:ln w="1270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  <a:endParaRPr lang="en-US" sz="2400">
              <a:ln w="127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WordArt 23"/>
          <p:cNvSpPr>
            <a:spLocks noTextEdit="1"/>
          </p:cNvSpPr>
          <p:nvPr/>
        </p:nvSpPr>
        <p:spPr>
          <a:xfrm>
            <a:off x="990600" y="2667000"/>
            <a:ext cx="751776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>
                <a:ln w="127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CHUYỆN VỀ CHIM VÀ CÔN TRÙNG</a:t>
            </a:r>
            <a:endParaRPr lang="en-US" sz="2400">
              <a:ln w="1270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26" descr="8"/>
          <p:cNvPicPr>
            <a:picLocks noChangeAspect="1"/>
          </p:cNvPicPr>
          <p:nvPr/>
        </p:nvPicPr>
        <p:blipFill>
          <a:blip r:embed="rId1"/>
          <a:srcRect t="53659" r="13333"/>
          <a:stretch>
            <a:fillRect/>
          </a:stretch>
        </p:blipFill>
        <p:spPr>
          <a:xfrm>
            <a:off x="0" y="228600"/>
            <a:ext cx="457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27" descr="8"/>
          <p:cNvPicPr>
            <a:picLocks noChangeAspect="1"/>
          </p:cNvPicPr>
          <p:nvPr/>
        </p:nvPicPr>
        <p:blipFill>
          <a:blip r:embed="rId2"/>
          <a:srcRect r="13333" b="53659"/>
          <a:stretch>
            <a:fillRect/>
          </a:stretch>
        </p:blipFill>
        <p:spPr>
          <a:xfrm>
            <a:off x="8610600" y="3276600"/>
            <a:ext cx="5334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01" name="doan nhac 4 p.mpg">
            <a:hlinkClick r:id="" action="ppaction://media"/>
          </p:cNvPr>
          <p:cNvPicPr>
            <a:picLocks noGrp="1" noRot="1" noChangeAspect="1"/>
          </p:cNvPicPr>
          <p:nvPr>
            <p:ph/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6442075"/>
            <a:ext cx="9144000" cy="415925"/>
          </a:xfrm>
          <a:ln/>
        </p:spPr>
      </p:pic>
      <p:sp>
        <p:nvSpPr>
          <p:cNvPr id="16" name="Text Box 6"/>
          <p:cNvSpPr txBox="1"/>
          <p:nvPr/>
        </p:nvSpPr>
        <p:spPr>
          <a:xfrm>
            <a:off x="-381000" y="4916488"/>
            <a:ext cx="9144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Lá1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 Nguyễn Thị Lệ Diễm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0" name="Picture 4" descr="000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6477000"/>
            <a:ext cx="9144000" cy="261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4" descr="000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0"/>
            <a:ext cx="9144000" cy="185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2" name="WordArt 22"/>
          <p:cNvSpPr>
            <a:spLocks noTextEdit="1"/>
          </p:cNvSpPr>
          <p:nvPr/>
        </p:nvSpPr>
        <p:spPr>
          <a:xfrm>
            <a:off x="457200" y="93663"/>
            <a:ext cx="8610600" cy="1201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400">
              <a:ln w="127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206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3" fill="hold"/>
                                        <p:tgtEl>
                                          <p:spTgt spid="7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01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7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1"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4"/>
          <p:cNvSpPr txBox="1"/>
          <p:nvPr/>
        </p:nvSpPr>
        <p:spPr>
          <a:xfrm>
            <a:off x="103188" y="76200"/>
            <a:ext cx="8382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5">
            <a:hlinkClick r:id="rId1" action="ppaction://hlinksldjump"/>
          </p:cNvPr>
          <p:cNvSpPr/>
          <p:nvPr/>
        </p:nvSpPr>
        <p:spPr>
          <a:xfrm>
            <a:off x="7772400" y="6400800"/>
            <a:ext cx="12192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/>
              <a:t>TRỞ VỀ</a:t>
            </a:r>
            <a:endParaRPr lang="en-US" altLang="en-US" sz="1800" dirty="0"/>
          </a:p>
        </p:txBody>
      </p:sp>
      <p:pic>
        <p:nvPicPr>
          <p:cNvPr id="12292" name="Picture 7" descr="14-con-trung-89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5943600" cy="442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3" descr="chaomao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"/>
            <a:ext cx="79248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Rectangle 4"/>
          <p:cNvSpPr/>
          <p:nvPr/>
        </p:nvSpPr>
        <p:spPr>
          <a:xfrm>
            <a:off x="228600" y="6172200"/>
            <a:ext cx="2743200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</a:rPr>
              <a:t>CHIM CHÀO MÀO</a:t>
            </a:r>
            <a:endParaRPr lang="en-US" alt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Picture 14" descr="C:\Program Files\Windows Sidebar\Gadgets\DigitalClock.Gadget\images\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1752600"/>
            <a:ext cx="84455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15" descr="C:\Program Files\Windows Sidebar\Gadgets\DigitalClock.Gadget\images\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752600"/>
            <a:ext cx="84455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16" descr="C:\Program Files\Windows Sidebar\Gadgets\DigitalClock.Gadget\images\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0" y="1752600"/>
            <a:ext cx="84455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Picture 17" descr="C:\Program Files\Windows Sidebar\Gadgets\DigitalClock.Gadget\images\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850" y="1752600"/>
            <a:ext cx="84455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18" descr="C:\Program Files\Windows Sidebar\Gadgets\DigitalClock.Gadget\images\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50" y="1752600"/>
            <a:ext cx="84455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19" descr="C:\Program Files\Windows Sidebar\Gadgets\DigitalClock.Gadget\images\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650" y="1752600"/>
            <a:ext cx="84455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Picture 20" descr="C:\Program Files\Windows Sidebar\Gadgets\DigitalClock.Gadget\images\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1752600"/>
            <a:ext cx="84455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Picture 21" descr="C:\Program Files\Windows Sidebar\Gadgets\DigitalClock.Gadget\images\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1752600"/>
            <a:ext cx="84455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Picture 22" descr="C:\Program Files\Windows Sidebar\Gadgets\DigitalClock.Gadget\images\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800" y="1752600"/>
            <a:ext cx="84455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" name="Picture 23" descr="C:\Program Files\Windows Sidebar\Gadgets\DigitalClock.Gadget\images\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0850" y="1752600"/>
            <a:ext cx="84455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4" descr="C:\Program Files\Windows Sidebar\Gadgets\DigitalClock.Gadget\images\backgroun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3124200"/>
            <a:ext cx="8382000" cy="403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" name="Picture 14" descr="C:\Program Files\Windows Sidebar\Gadgets\DigitalClock.Gadget\images\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7600" y="41148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Picture 15" descr="C:\Program Files\Windows Sidebar\Gadgets\DigitalClock.Gadget\images\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1402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16" descr="C:\Program Files\Windows Sidebar\Gadgets\DigitalClock.Gadget\images\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663" y="4140200"/>
            <a:ext cx="1125537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Picture 17" descr="C:\Program Files\Windows Sidebar\Gadgets\DigitalClock.Gadget\images\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663" y="4165600"/>
            <a:ext cx="1125537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" name="Picture 18" descr="C:\Program Files\Windows Sidebar\Gadgets\DigitalClock.Gadget\images\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1402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" name="Picture 19" descr="C:\Program Files\Windows Sidebar\Gadgets\DigitalClock.Gadget\images\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1402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" name="Picture 20" descr="C:\Program Files\Windows Sidebar\Gadgets\DigitalClock.Gadget\images\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663" y="4140200"/>
            <a:ext cx="1125537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21" descr="C:\Program Files\Windows Sidebar\Gadgets\DigitalClock.Gadget\images\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725" y="41402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Picture 22" descr="C:\Program Files\Windows Sidebar\Gadgets\DigitalClock.Gadget\images\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1725" y="41402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23" descr="C:\Program Files\Windows Sidebar\Gadgets\DigitalClock.Gadget\images\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1725" y="41402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" name="Picture 14" descr="C:\Program Files\Windows Sidebar\Gadgets\DigitalClock.Gadget\images\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41148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" name="Picture 15" descr="C:\Program Files\Windows Sidebar\Gadgets\DigitalClock.Gadget\images\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1910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" name="Picture 16" descr="C:\Program Files\Windows Sidebar\Gadgets\DigitalClock.Gadget\images\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463" y="4191000"/>
            <a:ext cx="1125537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" name="Picture 17" descr="C:\Program Files\Windows Sidebar\Gadgets\DigitalClock.Gadget\images\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1910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" name="Picture 18" descr="C:\Program Files\Windows Sidebar\Gadgets\DigitalClock.Gadget\images\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463" y="4191000"/>
            <a:ext cx="1125537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" name="Picture 19" descr="C:\Program Files\Windows Sidebar\Gadgets\DigitalClock.Gadget\images\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463" y="4114800"/>
            <a:ext cx="1125537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" name="Picture 15" descr="C:\Program Files\Windows Sidebar\Gadgets\DigitalClock.Gadget\images\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1148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" name="Picture 14" descr="C:\Program Files\Windows Sidebar\Gadgets\DigitalClock.Gadget\images\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9263" y="4114800"/>
            <a:ext cx="1125537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43" name="Picture 14" descr="C:\Program Files\Windows Sidebar\Gadgets\DigitalClock.Gadget\images\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4114800"/>
            <a:ext cx="112553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" name="Picture 24" descr="C:\Program Files\Windows Sidebar\Gadgets\DigitalClock.Gadget\images\cn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0" y="4114800"/>
            <a:ext cx="696913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xit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xit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-32385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5676900" y="33909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6553200"/>
            <a:ext cx="9144000" cy="18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9144000" cy="18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ong.wmv">
            <a:hlinkClick r:id="" action="ppaction://media"/>
          </p:cNvPr>
          <p:cNvPicPr>
            <a:picLocks noGrp="1" noRot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269875" y="0"/>
            <a:ext cx="8458200" cy="6172200"/>
          </a:xfrm>
          <a:ln/>
        </p:spPr>
      </p:pic>
      <p:pic>
        <p:nvPicPr>
          <p:cNvPr id="14343" name="Picture 7" descr="C:\Users\Administrator\Desktop\bầy ong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0"/>
            <a:ext cx="8534400" cy="617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6" fill="hold"/>
                                        <p:tgtEl>
                                          <p:spTgt spid="32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5364" name="Picture 4" descr="ConceptDraw MINDMAP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5">
            <a:hlinkClick r:id="rId1" action="ppaction://hlinksldjump"/>
          </p:cNvPr>
          <p:cNvSpPr/>
          <p:nvPr/>
        </p:nvSpPr>
        <p:spPr>
          <a:xfrm>
            <a:off x="7634288" y="6262688"/>
            <a:ext cx="12192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/>
              <a:t>TRỞ VỀ</a:t>
            </a:r>
            <a:endParaRPr lang="en-US" altLang="en-US" sz="1800" dirty="0"/>
          </a:p>
        </p:txBody>
      </p:sp>
      <p:pic>
        <p:nvPicPr>
          <p:cNvPr id="16387" name="Picture 6" descr="dragonfly_chuonchu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7412" name="Picture 4" descr="chuon cgu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b="1" dirty="0">
                <a:solidFill>
                  <a:srgbClr val="F21908"/>
                </a:solidFill>
              </a:rPr>
              <a:t>So sánh con côn trùng </a:t>
            </a:r>
            <a:br>
              <a:rPr lang="en-US" altLang="en-US" sz="4000" b="1" dirty="0">
                <a:solidFill>
                  <a:srgbClr val="F21908"/>
                </a:solidFill>
              </a:rPr>
            </a:br>
            <a:r>
              <a:rPr lang="en-US" altLang="en-US" sz="4000" b="1" dirty="0">
                <a:solidFill>
                  <a:srgbClr val="F21908"/>
                </a:solidFill>
              </a:rPr>
              <a:t>của nhóm 1 và nhóm 2</a:t>
            </a:r>
            <a:endParaRPr lang="en-US" altLang="en-US" sz="4000" b="1" dirty="0">
              <a:solidFill>
                <a:srgbClr val="F21908"/>
              </a:solidFill>
            </a:endParaRPr>
          </a:p>
        </p:txBody>
      </p:sp>
      <p:pic>
        <p:nvPicPr>
          <p:cNvPr id="118790" name="ong.wmv">
            <a:hlinkClick r:id="" action="ppaction://media"/>
          </p:cNvPr>
          <p:cNvPicPr>
            <a:picLocks noRot="1"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828800"/>
            <a:ext cx="4191000" cy="4572000"/>
          </a:xfrm>
          <a:ln/>
        </p:spPr>
      </p:pic>
      <p:pic>
        <p:nvPicPr>
          <p:cNvPr id="118793" name="chuon chuon.wmv">
            <a:hlinkClick r:id="" action="ppaction://media"/>
          </p:cNvPr>
          <p:cNvPicPr>
            <a:picLocks noRot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4876800" y="1752600"/>
            <a:ext cx="4267200" cy="4572000"/>
          </a:xfrm>
          <a:ln/>
        </p:spPr>
      </p:pic>
      <p:pic>
        <p:nvPicPr>
          <p:cNvPr id="18437" name="Picture 4" descr="000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0" y="1447800"/>
            <a:ext cx="9144000" cy="18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4" descr="000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V="1">
            <a:off x="2095500" y="4076700"/>
            <a:ext cx="5257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3678834546_597f778d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828800"/>
            <a:ext cx="4191000" cy="443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6" descr="dragonfly_chuonchu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1828800"/>
            <a:ext cx="4267200" cy="4433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6" fill="hold"/>
                                        <p:tgtEl>
                                          <p:spTgt spid="1187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750" fill="hold"/>
                                        <p:tgtEl>
                                          <p:spTgt spid="1187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879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87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187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90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879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8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87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9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9460" name="Picture 4" descr="con tr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5">
            <a:hlinkClick r:id="rId1" action="ppaction://hlinksldjump"/>
          </p:cNvPr>
          <p:cNvSpPr/>
          <p:nvPr/>
        </p:nvSpPr>
        <p:spPr>
          <a:xfrm>
            <a:off x="7640638" y="6248400"/>
            <a:ext cx="12192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/>
              <a:t>TRỞ VỀ</a:t>
            </a:r>
            <a:endParaRPr lang="en-US" altLang="en-US" sz="1800" dirty="0"/>
          </a:p>
        </p:txBody>
      </p:sp>
      <p:pic>
        <p:nvPicPr>
          <p:cNvPr id="5" name="Picture 3" descr="da426a3391890610f95b9ca6825aec9b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3" y="0"/>
            <a:ext cx="8991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http://media3.picsearch.com/is?FpC-2vR4Ot6u4yeUwV1lACHgCRlyVog6ODfGH-zk_XM&amp;height=2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3843338"/>
            <a:ext cx="4495800" cy="3014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4"/>
          <p:cNvSpPr/>
          <p:nvPr/>
        </p:nvSpPr>
        <p:spPr>
          <a:xfrm>
            <a:off x="152400" y="0"/>
            <a:ext cx="2743200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</a:rPr>
              <a:t>CHIM BỒ CÂU</a:t>
            </a:r>
            <a:endParaRPr lang="en-US" altLang="en-US" sz="2500" b="1" dirty="0">
              <a:solidFill>
                <a:srgbClr val="FF0000"/>
              </a:solidFill>
            </a:endParaRPr>
          </a:p>
        </p:txBody>
      </p:sp>
      <p:pic>
        <p:nvPicPr>
          <p:cNvPr id="21508" name="Picture 4" descr="http://media2.picsearch.com/is?qfJvFzEvZljFFw3kFTtagmfHgG2pgbXtXCjMM4KsOi8&amp;height=3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3" y="623888"/>
            <a:ext cx="4171950" cy="324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6" descr="http://media4.picsearch.com/is?-D6h9PwEgzN7LWopsjopMX6uynVTPUrER7PN7ENbOsI&amp;height=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86200"/>
            <a:ext cx="41910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8" descr="http://media1.picsearch.com/is?ECNXQ4Uop8xnC4SRJBywIX2U7fsBbRfHR058tVJ_nlk&amp;height=2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623888"/>
            <a:ext cx="4495800" cy="321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6672263"/>
            <a:ext cx="9144000" cy="18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9144000" cy="18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-32385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5676900" y="33909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Rectangle 5"/>
          <p:cNvSpPr/>
          <p:nvPr/>
        </p:nvSpPr>
        <p:spPr>
          <a:xfrm>
            <a:off x="457200" y="762000"/>
            <a:ext cx="83820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alt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</a:t>
            </a:r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en-US" altLang="en-US" sz="1400" dirty="0"/>
            </a:fld>
            <a:endParaRPr lang="en-US" altLang="en-US" sz="1400" dirty="0"/>
          </a:p>
        </p:txBody>
      </p:sp>
      <p:sp>
        <p:nvSpPr>
          <p:cNvPr id="22531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400" dirty="0"/>
              <a:t>ANH VINH</a:t>
            </a:r>
            <a:endParaRPr lang="en-US" altLang="en-US" sz="1400" dirty="0"/>
          </a:p>
        </p:txBody>
      </p:sp>
      <p:pic>
        <p:nvPicPr>
          <p:cNvPr id="22532" name="Picture 2" descr="_1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3" descr="daibang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25"/>
            <a:ext cx="9144000" cy="6103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Rectangle 4"/>
          <p:cNvSpPr/>
          <p:nvPr/>
        </p:nvSpPr>
        <p:spPr>
          <a:xfrm>
            <a:off x="0" y="6248400"/>
            <a:ext cx="2743200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</a:rPr>
              <a:t>CHIM ĐẠI BÀNG</a:t>
            </a:r>
            <a:endParaRPr lang="en-US" alt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4" name="Picture 4" descr="http://hinhanhdep.pro/content/uploads/2014/09/hinh-anh-chim-dai-bang-dau-trang-173-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3505200"/>
            <a:ext cx="41656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8" name="Picture 8" descr="http://hinhanhdep.pro/content/uploads/2014/09/hinh-anh-chim-dai-bang-dau-trang-173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3581400"/>
            <a:ext cx="4568825" cy="311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AutoShape 10" descr="Kết quả hình ảnh cho hình ảnh chim đại bà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3557" name="AutoShape 12" descr="Kết quả hình ảnh cho hình ảnh chim đại bàng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3558" name="AutoShape 14" descr="Kết quả hình ảnh cho hình ảnh chim đại bàng"/>
          <p:cNvSpPr>
            <a:spLocks noChangeAspect="1"/>
          </p:cNvSpPr>
          <p:nvPr/>
        </p:nvSpPr>
        <p:spPr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3559" name="Rectangle 4"/>
          <p:cNvSpPr/>
          <p:nvPr/>
        </p:nvSpPr>
        <p:spPr>
          <a:xfrm>
            <a:off x="0" y="7938"/>
            <a:ext cx="2743200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</a:rPr>
              <a:t>CHIM ĐẠI BÀNG</a:t>
            </a:r>
            <a:endParaRPr lang="en-US" altLang="en-US" sz="2500" b="1" dirty="0">
              <a:solidFill>
                <a:srgbClr val="FF0000"/>
              </a:solidFill>
            </a:endParaRPr>
          </a:p>
        </p:txBody>
      </p:sp>
      <p:pic>
        <p:nvPicPr>
          <p:cNvPr id="76817" name="Picture 17" descr="Kết quả hình ảnh cho hình ảnh chim đại bà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09600"/>
            <a:ext cx="4165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609600"/>
            <a:ext cx="4568825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rc 7"/>
          <p:cNvSpPr/>
          <p:nvPr/>
        </p:nvSpPr>
        <p:spPr>
          <a:xfrm>
            <a:off x="1524000" y="13716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5">
            <a:hlinkClick r:id="rId1" action="ppaction://hlinksldjump"/>
          </p:cNvPr>
          <p:cNvSpPr/>
          <p:nvPr/>
        </p:nvSpPr>
        <p:spPr>
          <a:xfrm>
            <a:off x="7772400" y="6400800"/>
            <a:ext cx="12192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/>
              <a:t>TRỞ VỀ</a:t>
            </a:r>
            <a:endParaRPr lang="en-US" altLang="en-US" sz="1800" dirty="0"/>
          </a:p>
        </p:txBody>
      </p:sp>
      <p:pic>
        <p:nvPicPr>
          <p:cNvPr id="24579" name="Picture 7" descr="14-con-trung-89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5943600" cy="442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3" descr="chaomao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"/>
            <a:ext cx="79248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Rectangle 4"/>
          <p:cNvSpPr/>
          <p:nvPr/>
        </p:nvSpPr>
        <p:spPr>
          <a:xfrm>
            <a:off x="0" y="6248400"/>
            <a:ext cx="2743200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</a:rPr>
              <a:t>CHIM HỌA MI</a:t>
            </a:r>
            <a:endParaRPr lang="en-US" alt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850" name="Picture 2" descr="Kết quả hình ảnh cho vòng đời chim họa m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325" y="160338"/>
            <a:ext cx="4486275" cy="319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AutoShape 4" descr="Kết quả hình ảnh cho vòng đời chim họa mi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5604" name="AutoShape 6" descr="Kết quả hình ảnh cho vòng đời chim họa mi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7885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60338"/>
            <a:ext cx="4343400" cy="319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3352800"/>
            <a:ext cx="434975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8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25" y="3352800"/>
            <a:ext cx="4486275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b="1" dirty="0">
                <a:solidFill>
                  <a:srgbClr val="F21908"/>
                </a:solidFill>
              </a:rPr>
              <a:t>So sánh con chim </a:t>
            </a:r>
            <a:br>
              <a:rPr lang="en-US" altLang="en-US" sz="4000" b="1" dirty="0">
                <a:solidFill>
                  <a:srgbClr val="F21908"/>
                </a:solidFill>
              </a:rPr>
            </a:br>
            <a:r>
              <a:rPr lang="en-US" altLang="en-US" sz="4000" b="1" dirty="0">
                <a:solidFill>
                  <a:srgbClr val="F21908"/>
                </a:solidFill>
              </a:rPr>
              <a:t>của nhóm 3 và nhóm 4</a:t>
            </a:r>
            <a:endParaRPr lang="en-US" altLang="en-US" sz="4000" b="1" dirty="0">
              <a:solidFill>
                <a:srgbClr val="F21908"/>
              </a:solidFill>
            </a:endParaRPr>
          </a:p>
        </p:txBody>
      </p:sp>
      <p:pic>
        <p:nvPicPr>
          <p:cNvPr id="26627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1447800"/>
            <a:ext cx="9144000" cy="18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2095500" y="4076700"/>
            <a:ext cx="5257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 descr="da426a3391890610f95b9ca6825aec9b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633538"/>
            <a:ext cx="4546600" cy="5224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633538"/>
            <a:ext cx="4267200" cy="5224462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19"/>
          <p:cNvSpPr txBox="1"/>
          <p:nvPr/>
        </p:nvSpPr>
        <p:spPr>
          <a:xfrm>
            <a:off x="2286000" y="6491288"/>
            <a:ext cx="4511675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2539" name="Text Box 11"/>
          <p:cNvSpPr txBox="1"/>
          <p:nvPr/>
        </p:nvSpPr>
        <p:spPr>
          <a:xfrm>
            <a:off x="4572000" y="304800"/>
            <a:ext cx="3657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folHlink"/>
                </a:solidFill>
              </a:rPr>
              <a:t>Một số loài chim khác</a:t>
            </a:r>
            <a:endParaRPr lang="en-US" altLang="en-US" sz="2800" dirty="0">
              <a:solidFill>
                <a:schemeClr val="folHlink"/>
              </a:solidFill>
            </a:endParaRPr>
          </a:p>
        </p:txBody>
      </p:sp>
      <p:sp>
        <p:nvSpPr>
          <p:cNvPr id="27652" name="WordArt 15"/>
          <p:cNvSpPr>
            <a:spLocks noTextEdit="1"/>
          </p:cNvSpPr>
          <p:nvPr/>
        </p:nvSpPr>
        <p:spPr>
          <a:xfrm>
            <a:off x="838200" y="217488"/>
            <a:ext cx="3133725" cy="5413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28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Mở rộng thêm</a:t>
            </a:r>
            <a:endParaRPr lang="en-US" sz="28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44" name="Picture 16" descr="khuou mao trang - hoa m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0" y="838200"/>
            <a:ext cx="2895600" cy="2332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5" name="Picture 17" descr="chimhoami1fullinit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2971800" cy="2362200"/>
          </a:xfrm>
          <a:prstGeom prst="rect">
            <a:avLst/>
          </a:prstGeom>
          <a:noFill/>
          <a:ln w="635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546" name="Rectangle 18"/>
          <p:cNvSpPr/>
          <p:nvPr/>
        </p:nvSpPr>
        <p:spPr>
          <a:xfrm>
            <a:off x="838200" y="3276600"/>
            <a:ext cx="1447800" cy="457200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folHlink"/>
                </a:solidFill>
                <a:latin typeface="Calibri" panose="020F0502020204030204" pitchFamily="34" charset="0"/>
              </a:rPr>
              <a:t>hoạ mi</a:t>
            </a:r>
            <a:endParaRPr lang="en-US" altLang="en-US" dirty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22547" name="Rectangle 19"/>
          <p:cNvSpPr/>
          <p:nvPr/>
        </p:nvSpPr>
        <p:spPr>
          <a:xfrm>
            <a:off x="3733800" y="3352800"/>
            <a:ext cx="2514600" cy="457200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folHlink"/>
                </a:solidFill>
                <a:latin typeface="Calibri" panose="020F0502020204030204" pitchFamily="34" charset="0"/>
              </a:rPr>
              <a:t>khướu đầu trắng</a:t>
            </a:r>
            <a:endParaRPr lang="en-US" altLang="en-US" sz="2400" dirty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pic>
        <p:nvPicPr>
          <p:cNvPr id="22548" name="Picture 20" descr="chich choe th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2400"/>
            <a:ext cx="35052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9" name="Rectangle 21"/>
          <p:cNvSpPr/>
          <p:nvPr/>
        </p:nvSpPr>
        <p:spPr>
          <a:xfrm>
            <a:off x="1295400" y="6248400"/>
            <a:ext cx="1981200" cy="457200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folHlink"/>
                </a:solidFill>
                <a:latin typeface="Calibri" panose="020F0502020204030204" pitchFamily="34" charset="0"/>
              </a:rPr>
              <a:t>chích choè</a:t>
            </a:r>
            <a:endParaRPr lang="en-US" altLang="en-US" sz="2800" dirty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pic>
        <p:nvPicPr>
          <p:cNvPr id="22550" name="Picture 22" descr="chim son ca de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838200"/>
            <a:ext cx="25908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1" name="Picture 23" descr="saonau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3925888"/>
            <a:ext cx="3429000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2" name="Rectangle 24"/>
          <p:cNvSpPr/>
          <p:nvPr/>
        </p:nvSpPr>
        <p:spPr>
          <a:xfrm>
            <a:off x="7162800" y="3352800"/>
            <a:ext cx="1447800" cy="457200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folHlink"/>
                </a:solidFill>
                <a:latin typeface="Calibri" panose="020F0502020204030204" pitchFamily="34" charset="0"/>
              </a:rPr>
              <a:t>sơn ca</a:t>
            </a:r>
            <a:endParaRPr lang="en-US" altLang="en-US" dirty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sp>
        <p:nvSpPr>
          <p:cNvPr id="22553" name="Rectangle 25"/>
          <p:cNvSpPr/>
          <p:nvPr/>
        </p:nvSpPr>
        <p:spPr>
          <a:xfrm>
            <a:off x="5162550" y="6262688"/>
            <a:ext cx="2476500" cy="457200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folHlink"/>
                </a:solidFill>
                <a:latin typeface="Calibri" panose="020F0502020204030204" pitchFamily="34" charset="0"/>
              </a:rPr>
              <a:t>Chim sáo nâu</a:t>
            </a:r>
            <a:endParaRPr lang="en-US" altLang="en-US" dirty="0">
              <a:solidFill>
                <a:schemeClr val="folHlink"/>
              </a:solidFill>
              <a:latin typeface="Calibri" panose="020F0502020204030204" pitchFamily="34" charset="0"/>
            </a:endParaRPr>
          </a:p>
        </p:txBody>
      </p:sp>
      <p:pic>
        <p:nvPicPr>
          <p:cNvPr id="27663" name="Picture 4" descr="000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 flipV="1">
            <a:off x="-32385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4" name="Picture 4" descr="000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42863"/>
            <a:ext cx="9144000" cy="18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5" name="Picture 4" descr="000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 flipV="1">
            <a:off x="56769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6" name="Picture 4" descr="000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6988" y="6672263"/>
            <a:ext cx="9144000" cy="185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3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3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3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3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3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6" grpId="0" animBg="1"/>
      <p:bldP spid="22547" grpId="0" animBg="1"/>
      <p:bldP spid="22549" grpId="0" animBg="1"/>
      <p:bldP spid="22552" grpId="0" animBg="1"/>
      <p:bldP spid="225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ectangle 2"/>
          <p:cNvSpPr txBox="1"/>
          <p:nvPr/>
        </p:nvSpPr>
        <p:spPr>
          <a:xfrm>
            <a:off x="609600" y="304800"/>
            <a:ext cx="82296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3 : 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ĂNG TỐC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3"/>
          <p:cNvSpPr txBox="1"/>
          <p:nvPr/>
        </p:nvSpPr>
        <p:spPr>
          <a:xfrm>
            <a:off x="238125" y="2193925"/>
            <a:ext cx="8763000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</a:t>
            </a:r>
            <a:r>
              <a:rPr lang="en-US" altLang="en-US" sz="5400" b="1" dirty="0">
                <a:solidFill>
                  <a:srgbClr val="FF0000"/>
                </a:solidFill>
              </a:rPr>
              <a:t>ân loại côn trùng, chim.</a:t>
            </a:r>
            <a:r>
              <a:rPr lang="en-US" altLang="en-US" sz="8800" b="1" dirty="0">
                <a:solidFill>
                  <a:srgbClr val="FF3300"/>
                </a:solidFill>
                <a:latin typeface=".VnAvant" pitchFamily="34" charset="0"/>
                <a:cs typeface="Arial" panose="020B0604020202020204" pitchFamily="34" charset="0"/>
              </a:rPr>
              <a:t> </a:t>
            </a:r>
            <a:endParaRPr lang="en-US" altLang="en-US" sz="88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pic>
        <p:nvPicPr>
          <p:cNvPr id="28676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-32385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56769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26988" y="6672263"/>
            <a:ext cx="9144000" cy="18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42863"/>
            <a:ext cx="9144000" cy="18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96" name="CHI ONG NAU &amp; EM BE.MI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5257800"/>
            <a:ext cx="1219200" cy="54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284" fill="hold"/>
                                        <p:tgtEl>
                                          <p:spTgt spid="839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9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96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Rectangle 2"/>
          <p:cNvSpPr txBox="1"/>
          <p:nvPr/>
        </p:nvSpPr>
        <p:spPr>
          <a:xfrm>
            <a:off x="609600" y="381000"/>
            <a:ext cx="82296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HOẠT ĐỘNG 4 : V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Ề ĐÍCH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699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-32385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56769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6672263"/>
            <a:ext cx="9144000" cy="18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42863"/>
            <a:ext cx="9144000" cy="185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3"/>
          <p:cNvSpPr txBox="1"/>
          <p:nvPr/>
        </p:nvSpPr>
        <p:spPr>
          <a:xfrm>
            <a:off x="422275" y="2438400"/>
            <a:ext cx="84963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 1: Rung chuông v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en-US" alt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7200" b="1" dirty="0">
              <a:solidFill>
                <a:srgbClr val="FF33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30824" name="Group 3"/>
            <p:cNvGrpSpPr/>
            <p:nvPr/>
          </p:nvGrpSpPr>
          <p:grpSpPr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0845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0846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0825" name="Group 6"/>
            <p:cNvGrpSpPr/>
            <p:nvPr/>
          </p:nvGrpSpPr>
          <p:grpSpPr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264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39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0840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42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44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0826" name="Group 16"/>
            <p:cNvGrpSpPr/>
            <p:nvPr/>
          </p:nvGrpSpPr>
          <p:grpSpPr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262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30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0831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33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35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4122" name="AutoShape 26"/>
          <p:cNvSpPr/>
          <p:nvPr/>
        </p:nvSpPr>
        <p:spPr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21908"/>
                </a:solidFill>
              </a:rPr>
              <a:t>Trong nh</a:t>
            </a:r>
            <a:r>
              <a:rPr lang="vi-VN" altLang="en-US" sz="2400" b="1" dirty="0">
                <a:solidFill>
                  <a:srgbClr val="F21908"/>
                </a:solidFill>
              </a:rPr>
              <a:t>ững</a:t>
            </a:r>
            <a:r>
              <a:rPr lang="en-US" altLang="en-US" sz="2400" b="1" dirty="0">
                <a:solidFill>
                  <a:srgbClr val="F21908"/>
                </a:solidFill>
              </a:rPr>
              <a:t> con con côn trùng sau đây</a:t>
            </a:r>
            <a:endParaRPr lang="en-US" altLang="en-US" sz="2400" b="1" dirty="0">
              <a:solidFill>
                <a:srgbClr val="F21908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21908"/>
                </a:solidFill>
              </a:rPr>
              <a:t>Con côn trùng nào có 8 chân ?</a:t>
            </a:r>
            <a:endParaRPr lang="en-US" altLang="en-US" sz="4400" b="1" dirty="0">
              <a:solidFill>
                <a:srgbClr val="FF3300"/>
              </a:solidFill>
              <a:latin typeface=".VnAvant" pitchFamily="34" charset="0"/>
              <a:ea typeface="Arial" panose="020B0604020202020204" pitchFamily="34" charset="0"/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762000" y="1600200"/>
            <a:ext cx="8001000" cy="1143000"/>
            <a:chOff x="732" y="1392"/>
            <a:chExt cx="4416" cy="381"/>
          </a:xfrm>
        </p:grpSpPr>
        <p:sp>
          <p:nvSpPr>
            <p:cNvPr id="4124" name="Freeform 28"/>
            <p:cNvSpPr/>
            <p:nvPr/>
          </p:nvSpPr>
          <p:spPr bwMode="gray">
            <a:xfrm>
              <a:off x="894" y="1456"/>
              <a:ext cx="424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19" name="AutoShape 29"/>
            <p:cNvSpPr/>
            <p:nvPr/>
          </p:nvSpPr>
          <p:spPr>
            <a:xfrm>
              <a:off x="732" y="1392"/>
              <a:ext cx="4416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26" name="AutoShape 30"/>
            <p:cNvSpPr>
              <a:spLocks noChangeArrowheads="1"/>
            </p:cNvSpPr>
            <p:nvPr/>
          </p:nvSpPr>
          <p:spPr bwMode="gray">
            <a:xfrm>
              <a:off x="828" y="1427"/>
              <a:ext cx="851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7" name="Freeform 31"/>
            <p:cNvSpPr/>
            <p:nvPr/>
          </p:nvSpPr>
          <p:spPr bwMode="gray">
            <a:xfrm>
              <a:off x="882" y="1447"/>
              <a:ext cx="424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8" name="Text Box 32"/>
            <p:cNvSpPr txBox="1">
              <a:spLocks noChangeArrowheads="1"/>
            </p:cNvSpPr>
            <p:nvPr/>
          </p:nvSpPr>
          <p:spPr bwMode="gray">
            <a:xfrm>
              <a:off x="1142" y="1421"/>
              <a:ext cx="211" cy="17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23" name="Text Box 33"/>
            <p:cNvSpPr txBox="1"/>
            <p:nvPr/>
          </p:nvSpPr>
          <p:spPr>
            <a:xfrm>
              <a:off x="1796" y="1452"/>
              <a:ext cx="3246" cy="2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Con ong</a:t>
              </a:r>
              <a:endParaRPr lang="en-US" altLang="en-US" sz="36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32" name="AutoShape 3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33" name="AutoShape 37"/>
            <p:cNvSpPr>
              <a:spLocks noChangeArrowheads="1"/>
            </p:cNvSpPr>
            <p:nvPr/>
          </p:nvSpPr>
          <p:spPr bwMode="gray">
            <a:xfrm rot="16200000" flipH="1">
              <a:off x="236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12" name="Oval 38"/>
            <p:cNvSpPr/>
            <p:nvPr/>
          </p:nvSpPr>
          <p:spPr>
            <a:xfrm rot="5400000">
              <a:off x="325" y="1345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0813" name="Oval 39"/>
            <p:cNvSpPr/>
            <p:nvPr/>
          </p:nvSpPr>
          <p:spPr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gray">
            <a:xfrm rot="5400000">
              <a:off x="381" y="1388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15" name="Oval 41"/>
            <p:cNvSpPr/>
            <p:nvPr/>
          </p:nvSpPr>
          <p:spPr>
            <a:xfrm rot="5400000">
              <a:off x="380" y="1402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17" name="Oval 43"/>
            <p:cNvSpPr/>
            <p:nvPr/>
          </p:nvSpPr>
          <p:spPr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381000" y="2971800"/>
            <a:ext cx="8077200" cy="1365250"/>
            <a:chOff x="384" y="1344"/>
            <a:chExt cx="3072" cy="381"/>
          </a:xfrm>
        </p:grpSpPr>
        <p:sp>
          <p:nvSpPr>
            <p:cNvPr id="30804" name="AutoShape 45"/>
            <p:cNvSpPr/>
            <p:nvPr/>
          </p:nvSpPr>
          <p:spPr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42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3" name="Freeform 47"/>
            <p:cNvSpPr/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gray">
            <a:xfrm>
              <a:off x="669" y="1373"/>
              <a:ext cx="145" cy="26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08" name="Text Box 49"/>
            <p:cNvSpPr txBox="1"/>
            <p:nvPr/>
          </p:nvSpPr>
          <p:spPr>
            <a:xfrm>
              <a:off x="1124" y="1404"/>
              <a:ext cx="2258" cy="1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Con kiến</a:t>
              </a:r>
              <a:r>
                <a:rPr lang="en-US" altLang="en-US" sz="1800" dirty="0"/>
                <a:t> </a:t>
              </a:r>
              <a:endParaRPr lang="en-US" altLang="en-US" sz="1800" dirty="0"/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304800" y="4267200"/>
            <a:ext cx="8077200" cy="1511300"/>
            <a:chOff x="384" y="1344"/>
            <a:chExt cx="3072" cy="381"/>
          </a:xfrm>
        </p:grpSpPr>
        <p:sp>
          <p:nvSpPr>
            <p:cNvPr id="30799" name="AutoShape 51"/>
            <p:cNvSpPr/>
            <p:nvPr/>
          </p:nvSpPr>
          <p:spPr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48" name="AutoShape 52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9" name="Freeform 53"/>
            <p:cNvSpPr/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0" name="Text Box 54"/>
            <p:cNvSpPr txBox="1">
              <a:spLocks noChangeArrowheads="1"/>
            </p:cNvSpPr>
            <p:nvPr/>
          </p:nvSpPr>
          <p:spPr bwMode="gray">
            <a:xfrm>
              <a:off x="671" y="1425"/>
              <a:ext cx="146" cy="1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03" name="Text Box 55"/>
            <p:cNvSpPr txBox="1"/>
            <p:nvPr/>
          </p:nvSpPr>
          <p:spPr>
            <a:xfrm>
              <a:off x="1124" y="1404"/>
              <a:ext cx="2258" cy="1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Con chuồn chuồn</a:t>
              </a:r>
              <a:endParaRPr lang="en-US" altLang="en-US" sz="36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457200" y="5791200"/>
            <a:ext cx="7696200" cy="1066800"/>
            <a:chOff x="384" y="1344"/>
            <a:chExt cx="3072" cy="381"/>
          </a:xfrm>
        </p:grpSpPr>
        <p:sp>
          <p:nvSpPr>
            <p:cNvPr id="30794" name="AutoShape 57"/>
            <p:cNvSpPr/>
            <p:nvPr/>
          </p:nvSpPr>
          <p:spPr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54" name="AutoShape 58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5" name="Freeform 59"/>
            <p:cNvSpPr/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6" name="Text Box 60"/>
            <p:cNvSpPr txBox="1">
              <a:spLocks noChangeArrowheads="1"/>
            </p:cNvSpPr>
            <p:nvPr/>
          </p:nvSpPr>
          <p:spPr bwMode="gray">
            <a:xfrm>
              <a:off x="667" y="1373"/>
              <a:ext cx="151" cy="18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98" name="Text Box 61"/>
            <p:cNvSpPr txBox="1"/>
            <p:nvPr/>
          </p:nvSpPr>
          <p:spPr>
            <a:xfrm>
              <a:off x="1124" y="1344"/>
              <a:ext cx="2258" cy="2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Con nhện</a:t>
              </a:r>
              <a:endParaRPr lang="en-US" altLang="en-US" sz="36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2" name="Group 73"/>
          <p:cNvGrpSpPr/>
          <p:nvPr/>
        </p:nvGrpSpPr>
        <p:grpSpPr>
          <a:xfrm>
            <a:off x="304800" y="5715000"/>
            <a:ext cx="7847013" cy="1143000"/>
            <a:chOff x="121" y="3614"/>
            <a:chExt cx="4512" cy="381"/>
          </a:xfrm>
        </p:grpSpPr>
        <p:sp>
          <p:nvSpPr>
            <p:cNvPr id="30789" name="AutoShape 74"/>
            <p:cNvSpPr/>
            <p:nvPr/>
          </p:nvSpPr>
          <p:spPr>
            <a:xfrm>
              <a:off x="121" y="3614"/>
              <a:ext cx="451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8383"/>
                </a:gs>
              </a:gsLst>
              <a:lin ang="54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71" name="AutoShape 75"/>
            <p:cNvSpPr>
              <a:spLocks noChangeArrowheads="1"/>
            </p:cNvSpPr>
            <p:nvPr/>
          </p:nvSpPr>
          <p:spPr bwMode="gray">
            <a:xfrm>
              <a:off x="482" y="3649"/>
              <a:ext cx="874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2" name="Freeform 76"/>
            <p:cNvSpPr/>
            <p:nvPr/>
          </p:nvSpPr>
          <p:spPr bwMode="gray">
            <a:xfrm>
              <a:off x="537" y="3669"/>
              <a:ext cx="433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3" name="Text Box 77"/>
            <p:cNvSpPr txBox="1">
              <a:spLocks noChangeArrowheads="1"/>
            </p:cNvSpPr>
            <p:nvPr/>
          </p:nvSpPr>
          <p:spPr bwMode="gray">
            <a:xfrm>
              <a:off x="767" y="3648"/>
              <a:ext cx="277" cy="17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93" name="Text Box 78"/>
            <p:cNvSpPr txBox="1"/>
            <p:nvPr/>
          </p:nvSpPr>
          <p:spPr>
            <a:xfrm>
              <a:off x="1304" y="3665"/>
              <a:ext cx="3313" cy="2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FF00"/>
                  </a:solidFill>
                  <a:latin typeface=".VnAvant" pitchFamily="34" charset="0"/>
                  <a:cs typeface="Arial" panose="020B0604020202020204" pitchFamily="34" charset="0"/>
                </a:rPr>
                <a:t>Con nhện</a:t>
              </a:r>
              <a:endParaRPr lang="en-US" altLang="en-US" sz="3600" b="1" dirty="0">
                <a:solidFill>
                  <a:srgbClr val="FFFF00"/>
                </a:solidFill>
                <a:latin typeface=".VnAvant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3" name="Group 79"/>
          <p:cNvGrpSpPr/>
          <p:nvPr/>
        </p:nvGrpSpPr>
        <p:grpSpPr>
          <a:xfrm rot="5400000">
            <a:off x="0" y="2971800"/>
            <a:ext cx="1066800" cy="914400"/>
            <a:chOff x="1872" y="1824"/>
            <a:chExt cx="2014" cy="1821"/>
          </a:xfrm>
        </p:grpSpPr>
        <p:sp>
          <p:nvSpPr>
            <p:cNvPr id="4176" name="AutoShape 80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7" name="AutoShape 81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8" name="AutoShape 82"/>
            <p:cNvSpPr>
              <a:spLocks noChangeArrowheads="1"/>
            </p:cNvSpPr>
            <p:nvPr/>
          </p:nvSpPr>
          <p:spPr bwMode="gray">
            <a:xfrm rot="10800000" flipH="1">
              <a:off x="2726" y="3487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83" name="Oval 83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0784" name="Oval 84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gray">
            <a:xfrm>
              <a:off x="2253" y="2048"/>
              <a:ext cx="1265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86" name="Oval 86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gray">
            <a:xfrm>
              <a:off x="2337" y="2131"/>
              <a:ext cx="1097" cy="109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88" name="Oval 88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14" name="Group 89"/>
          <p:cNvGrpSpPr/>
          <p:nvPr/>
        </p:nvGrpSpPr>
        <p:grpSpPr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30769" name="Group 90"/>
            <p:cNvGrpSpPr/>
            <p:nvPr/>
          </p:nvGrpSpPr>
          <p:grpSpPr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30771" name="Oval 91"/>
              <p:cNvSpPr/>
              <p:nvPr/>
            </p:nvSpPr>
            <p:spPr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0772" name="Oval 92"/>
              <p:cNvSpPr/>
              <p:nvPr/>
            </p:nvSpPr>
            <p:spPr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0773" name="Oval 93"/>
              <p:cNvSpPr/>
              <p:nvPr/>
            </p:nvSpPr>
            <p:spPr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0774" name="Oval 94"/>
              <p:cNvSpPr/>
              <p:nvPr/>
            </p:nvSpPr>
            <p:spPr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0775" name="Oval 95"/>
              <p:cNvSpPr/>
              <p:nvPr/>
            </p:nvSpPr>
            <p:spPr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0776" name="Oval 96"/>
              <p:cNvSpPr/>
              <p:nvPr/>
            </p:nvSpPr>
            <p:spPr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0777" name="Oval 97"/>
              <p:cNvSpPr/>
              <p:nvPr/>
            </p:nvSpPr>
            <p:spPr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0778" name="Oval 98"/>
              <p:cNvSpPr/>
              <p:nvPr/>
            </p:nvSpPr>
            <p:spPr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0779" name="Oval 99"/>
              <p:cNvSpPr/>
              <p:nvPr/>
            </p:nvSpPr>
            <p:spPr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  <p:sp>
          <p:nvSpPr>
            <p:cNvPr id="30770" name="WordArt 100"/>
            <p:cNvSpPr>
              <a:spLocks noTextEdit="1"/>
            </p:cNvSpPr>
            <p:nvPr/>
          </p:nvSpPr>
          <p:spPr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 panose="020B0A04020102020204" charset="0"/>
                  <a:ea typeface="Arial Black" panose="020B0A04020102020204" charset="0"/>
                </a:rPr>
                <a:t>1</a:t>
              </a:r>
              <a:endPara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pic>
        <p:nvPicPr>
          <p:cNvPr id="30732" name="Picture 101" descr="dong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" name="Oval 10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9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HÕt giê</a:t>
            </a:r>
            <a:endParaRPr lang="en-US" altLang="en-US" sz="9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199" name="Oval 103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0" name="Oval 104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1" name="Oval 105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2" name="Oval 106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3" name="Oval 107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4" name="Oval 108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5" name="Oval 109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6" name="Oval 110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7" name="Oval 111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8" name="Oval 11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  <a:endParaRPr lang="en-US" altLang="en-US" sz="24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9" name="Oval 113"/>
          <p:cNvSpPr/>
          <p:nvPr/>
        </p:nvSpPr>
        <p:spPr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800" dirty="0">
              <a:latin typeface=".VnBodoniH" pitchFamily="34" charset="0"/>
              <a:ea typeface="Arial" panose="020B0604020202020204" pitchFamily="34" charset="0"/>
            </a:endParaRPr>
          </a:p>
        </p:txBody>
      </p:sp>
      <p:grpSp>
        <p:nvGrpSpPr>
          <p:cNvPr id="16" name="Group 114"/>
          <p:cNvGrpSpPr/>
          <p:nvPr/>
        </p:nvGrpSpPr>
        <p:grpSpPr>
          <a:xfrm rot="5400000">
            <a:off x="52388" y="4549775"/>
            <a:ext cx="992187" cy="879475"/>
            <a:chOff x="1872" y="1824"/>
            <a:chExt cx="2014" cy="1821"/>
          </a:xfrm>
        </p:grpSpPr>
        <p:sp>
          <p:nvSpPr>
            <p:cNvPr id="4211" name="AutoShape 115"/>
            <p:cNvSpPr>
              <a:spLocks noChangeArrowheads="1"/>
            </p:cNvSpPr>
            <p:nvPr/>
          </p:nvSpPr>
          <p:spPr bwMode="gray">
            <a:xfrm rot="16200000" flipH="1">
              <a:off x="1822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12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13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87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63" name="Oval 11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0764" name="Oval 11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66" name="Oval 121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68" name="Oval 123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pic>
        <p:nvPicPr>
          <p:cNvPr id="147586" name="Picture 130" descr="Phan_Hoa_Giam_Ca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75" y="1752600"/>
            <a:ext cx="1371600" cy="96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587" name="Picture 131" descr="14-con-trung-89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475" y="3227388"/>
            <a:ext cx="1524000" cy="1039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588" name="Picture 132" descr="dragonfly_chuonchu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850" y="4468813"/>
            <a:ext cx="1447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589" name="Picture 133" descr="TarantulaSpider(1)875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588" y="5781675"/>
            <a:ext cx="1676400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Group 62"/>
          <p:cNvGrpSpPr/>
          <p:nvPr/>
        </p:nvGrpSpPr>
        <p:grpSpPr>
          <a:xfrm rot="5400000">
            <a:off x="52388" y="5845175"/>
            <a:ext cx="992187" cy="879475"/>
            <a:chOff x="1872" y="1824"/>
            <a:chExt cx="2014" cy="1821"/>
          </a:xfrm>
        </p:grpSpPr>
        <p:sp>
          <p:nvSpPr>
            <p:cNvPr id="4159" name="AutoShape 63"/>
            <p:cNvSpPr>
              <a:spLocks noChangeArrowheads="1"/>
            </p:cNvSpPr>
            <p:nvPr/>
          </p:nvSpPr>
          <p:spPr bwMode="gray">
            <a:xfrm rot="16200000" flipH="1">
              <a:off x="1822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60" name="AutoShape 64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gray">
            <a:xfrm rot="10800000" flipH="1">
              <a:off x="2726" y="3487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54" name="Oval 66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0755" name="Oval 67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57" name="Oval 69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59" name="Oval 71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charRg st="3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charRg st="38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charRg st="3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charRg st="38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4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4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4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4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198" grpId="0" animBg="1" build="allAtOnce"/>
      <p:bldP spid="42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14" descr="Dungr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5257800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j0211425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5526088" y="3240088"/>
            <a:ext cx="6858000" cy="37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3240087" y="3240088"/>
            <a:ext cx="6858000" cy="37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Text Box 11"/>
          <p:cNvSpPr txBox="1"/>
          <p:nvPr/>
        </p:nvSpPr>
        <p:spPr>
          <a:xfrm>
            <a:off x="533400" y="533400"/>
            <a:ext cx="1295400" cy="2713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7200" dirty="0">
                <a:solidFill>
                  <a:srgbClr val="FF0000"/>
                </a:solidFill>
              </a:rPr>
              <a:t>4</a:t>
            </a:r>
            <a:endParaRPr lang="en-US" altLang="en-US" sz="17200" dirty="0">
              <a:solidFill>
                <a:srgbClr val="FF0000"/>
              </a:solidFill>
            </a:endParaRPr>
          </a:p>
        </p:txBody>
      </p:sp>
      <p:pic>
        <p:nvPicPr>
          <p:cNvPr id="10" name="Picture 130" descr="Phan_Hoa_Giam_Can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533400"/>
            <a:ext cx="6553200" cy="4724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 spd="med">
    <p:cover dir="r"/>
    <p:sndAc>
      <p:stSnd>
        <p:snd r:embed="rId7" name="wmpaud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-32385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56769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6672263"/>
            <a:ext cx="9144000" cy="18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9144000" cy="18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con trung full.wmv">
            <a:hlinkClick r:id="" action="ppaction://media"/>
          </p:cNvPr>
          <p:cNvPicPr>
            <a:picLocks noGrp="1" noRot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228600"/>
            <a:ext cx="8458200" cy="62484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20" fill="hold"/>
                                        <p:tgtEl>
                                          <p:spTgt spid="41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9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33896" name="Group 3"/>
            <p:cNvGrpSpPr/>
            <p:nvPr/>
          </p:nvGrpSpPr>
          <p:grpSpPr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3917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3918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897" name="Group 6"/>
            <p:cNvGrpSpPr/>
            <p:nvPr/>
          </p:nvGrpSpPr>
          <p:grpSpPr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264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911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3912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914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916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3898" name="Group 16"/>
            <p:cNvGrpSpPr/>
            <p:nvPr/>
          </p:nvGrpSpPr>
          <p:grpSpPr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262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902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3903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905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907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4122" name="AutoShape 26"/>
          <p:cNvSpPr/>
          <p:nvPr/>
        </p:nvSpPr>
        <p:spPr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Trong nh</a:t>
            </a:r>
            <a:r>
              <a:rPr lang="vi-VN" altLang="en-US" sz="2800" b="1" dirty="0">
                <a:solidFill>
                  <a:srgbClr val="FF3300"/>
                </a:solidFill>
              </a:rPr>
              <a:t>ững</a:t>
            </a:r>
            <a:r>
              <a:rPr lang="en-US" altLang="en-US" sz="2800" b="1" dirty="0">
                <a:solidFill>
                  <a:srgbClr val="FF3300"/>
                </a:solidFill>
              </a:rPr>
              <a:t> con chim </a:t>
            </a:r>
            <a:r>
              <a:rPr lang="en-US" altLang="en-US" sz="2800" b="1" dirty="0">
                <a:solidFill>
                  <a:srgbClr val="F21908"/>
                </a:solidFill>
              </a:rPr>
              <a:t>sau đây con</a:t>
            </a:r>
            <a:endParaRPr lang="en-US" altLang="en-US" sz="2800" b="1" dirty="0">
              <a:solidFill>
                <a:srgbClr val="F21908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21908"/>
                </a:solidFill>
              </a:rPr>
              <a:t>chim  nào là biểu tượng của hòa bình</a:t>
            </a:r>
            <a:r>
              <a:rPr lang="en-US" altLang="en-US" sz="2800" b="1" dirty="0">
                <a:solidFill>
                  <a:srgbClr val="FF3300"/>
                </a:solidFill>
              </a:rPr>
              <a:t> ?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762000" y="1600200"/>
            <a:ext cx="8001000" cy="1143000"/>
            <a:chOff x="732" y="1392"/>
            <a:chExt cx="4416" cy="381"/>
          </a:xfrm>
        </p:grpSpPr>
        <p:sp>
          <p:nvSpPr>
            <p:cNvPr id="4124" name="Freeform 28"/>
            <p:cNvSpPr/>
            <p:nvPr/>
          </p:nvSpPr>
          <p:spPr bwMode="gray">
            <a:xfrm>
              <a:off x="894" y="1456"/>
              <a:ext cx="424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91" name="AutoShape 29"/>
            <p:cNvSpPr/>
            <p:nvPr/>
          </p:nvSpPr>
          <p:spPr>
            <a:xfrm>
              <a:off x="732" y="1392"/>
              <a:ext cx="4416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26" name="AutoShape 30"/>
            <p:cNvSpPr>
              <a:spLocks noChangeArrowheads="1"/>
            </p:cNvSpPr>
            <p:nvPr/>
          </p:nvSpPr>
          <p:spPr bwMode="gray">
            <a:xfrm>
              <a:off x="828" y="1427"/>
              <a:ext cx="851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7" name="Freeform 31"/>
            <p:cNvSpPr/>
            <p:nvPr/>
          </p:nvSpPr>
          <p:spPr bwMode="gray">
            <a:xfrm>
              <a:off x="882" y="1447"/>
              <a:ext cx="424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8" name="Text Box 32"/>
            <p:cNvSpPr txBox="1">
              <a:spLocks noChangeArrowheads="1"/>
            </p:cNvSpPr>
            <p:nvPr/>
          </p:nvSpPr>
          <p:spPr bwMode="gray">
            <a:xfrm>
              <a:off x="1142" y="1421"/>
              <a:ext cx="211" cy="17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95" name="Text Box 33"/>
            <p:cNvSpPr txBox="1"/>
            <p:nvPr/>
          </p:nvSpPr>
          <p:spPr>
            <a:xfrm>
              <a:off x="1796" y="1452"/>
              <a:ext cx="3246" cy="2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Chim họa mi</a:t>
              </a:r>
              <a:endParaRPr lang="en-US" altLang="en-US" sz="36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32" name="AutoShape 3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33" name="AutoShape 37"/>
            <p:cNvSpPr>
              <a:spLocks noChangeArrowheads="1"/>
            </p:cNvSpPr>
            <p:nvPr/>
          </p:nvSpPr>
          <p:spPr bwMode="gray">
            <a:xfrm rot="16200000" flipH="1">
              <a:off x="236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84" name="Oval 38"/>
            <p:cNvSpPr/>
            <p:nvPr/>
          </p:nvSpPr>
          <p:spPr>
            <a:xfrm rot="5400000">
              <a:off x="325" y="1345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3885" name="Oval 39"/>
            <p:cNvSpPr/>
            <p:nvPr/>
          </p:nvSpPr>
          <p:spPr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gray">
            <a:xfrm rot="5400000">
              <a:off x="381" y="1388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87" name="Oval 41"/>
            <p:cNvSpPr/>
            <p:nvPr/>
          </p:nvSpPr>
          <p:spPr>
            <a:xfrm rot="5400000">
              <a:off x="380" y="1402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89" name="Oval 43"/>
            <p:cNvSpPr/>
            <p:nvPr/>
          </p:nvSpPr>
          <p:spPr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381000" y="2971800"/>
            <a:ext cx="8077200" cy="1365250"/>
            <a:chOff x="384" y="1344"/>
            <a:chExt cx="3072" cy="381"/>
          </a:xfrm>
        </p:grpSpPr>
        <p:sp>
          <p:nvSpPr>
            <p:cNvPr id="33876" name="AutoShape 45"/>
            <p:cNvSpPr/>
            <p:nvPr/>
          </p:nvSpPr>
          <p:spPr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42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3" name="Freeform 47"/>
            <p:cNvSpPr/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gray">
            <a:xfrm>
              <a:off x="669" y="1373"/>
              <a:ext cx="145" cy="26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80" name="Text Box 49"/>
            <p:cNvSpPr txBox="1"/>
            <p:nvPr/>
          </p:nvSpPr>
          <p:spPr>
            <a:xfrm>
              <a:off x="1070" y="1455"/>
              <a:ext cx="2258" cy="1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 bồ câu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304800" y="4267200"/>
            <a:ext cx="8077200" cy="1511300"/>
            <a:chOff x="384" y="1344"/>
            <a:chExt cx="3072" cy="381"/>
          </a:xfrm>
        </p:grpSpPr>
        <p:sp>
          <p:nvSpPr>
            <p:cNvPr id="33871" name="AutoShape 51"/>
            <p:cNvSpPr/>
            <p:nvPr/>
          </p:nvSpPr>
          <p:spPr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48" name="AutoShape 52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9" name="Freeform 53"/>
            <p:cNvSpPr/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0" name="Text Box 54"/>
            <p:cNvSpPr txBox="1">
              <a:spLocks noChangeArrowheads="1"/>
            </p:cNvSpPr>
            <p:nvPr/>
          </p:nvSpPr>
          <p:spPr bwMode="gray">
            <a:xfrm>
              <a:off x="671" y="1425"/>
              <a:ext cx="146" cy="1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75" name="Text Box 55"/>
            <p:cNvSpPr txBox="1"/>
            <p:nvPr/>
          </p:nvSpPr>
          <p:spPr>
            <a:xfrm>
              <a:off x="1124" y="1404"/>
              <a:ext cx="2258" cy="1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Chim đại b</a:t>
              </a: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ea typeface="Arial" panose="020B0604020202020204" pitchFamily="34" charset="0"/>
                </a:rPr>
                <a:t>à</a:t>
              </a: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ng</a:t>
              </a:r>
              <a:endParaRPr lang="en-US" altLang="en-US" sz="36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457200" y="5791200"/>
            <a:ext cx="7696200" cy="1066800"/>
            <a:chOff x="384" y="1344"/>
            <a:chExt cx="3072" cy="381"/>
          </a:xfrm>
        </p:grpSpPr>
        <p:sp>
          <p:nvSpPr>
            <p:cNvPr id="33866" name="AutoShape 57"/>
            <p:cNvSpPr/>
            <p:nvPr/>
          </p:nvSpPr>
          <p:spPr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54" name="AutoShape 58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5" name="Freeform 59"/>
            <p:cNvSpPr/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6" name="Text Box 60"/>
            <p:cNvSpPr txBox="1">
              <a:spLocks noChangeArrowheads="1"/>
            </p:cNvSpPr>
            <p:nvPr/>
          </p:nvSpPr>
          <p:spPr bwMode="gray">
            <a:xfrm>
              <a:off x="667" y="1373"/>
              <a:ext cx="151" cy="18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70" name="Text Box 61"/>
            <p:cNvSpPr txBox="1"/>
            <p:nvPr/>
          </p:nvSpPr>
          <p:spPr>
            <a:xfrm>
              <a:off x="1124" y="1344"/>
              <a:ext cx="2258" cy="2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 cánh cụt</a:t>
              </a:r>
              <a:endPara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" name="Group 73"/>
          <p:cNvGrpSpPr/>
          <p:nvPr/>
        </p:nvGrpSpPr>
        <p:grpSpPr>
          <a:xfrm>
            <a:off x="-76200" y="3124200"/>
            <a:ext cx="8809038" cy="1143000"/>
            <a:chOff x="121" y="3614"/>
            <a:chExt cx="4788" cy="381"/>
          </a:xfrm>
        </p:grpSpPr>
        <p:sp>
          <p:nvSpPr>
            <p:cNvPr id="33861" name="AutoShape 74"/>
            <p:cNvSpPr/>
            <p:nvPr/>
          </p:nvSpPr>
          <p:spPr>
            <a:xfrm>
              <a:off x="121" y="3614"/>
              <a:ext cx="451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8383"/>
                </a:gs>
              </a:gsLst>
              <a:lin ang="54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71" name="AutoShape 75"/>
            <p:cNvSpPr>
              <a:spLocks noChangeArrowheads="1"/>
            </p:cNvSpPr>
            <p:nvPr/>
          </p:nvSpPr>
          <p:spPr bwMode="gray">
            <a:xfrm>
              <a:off x="482" y="3649"/>
              <a:ext cx="874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2" name="Freeform 76"/>
            <p:cNvSpPr/>
            <p:nvPr/>
          </p:nvSpPr>
          <p:spPr bwMode="gray">
            <a:xfrm>
              <a:off x="537" y="3669"/>
              <a:ext cx="433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3" name="Text Box 77"/>
            <p:cNvSpPr txBox="1">
              <a:spLocks noChangeArrowheads="1"/>
            </p:cNvSpPr>
            <p:nvPr/>
          </p:nvSpPr>
          <p:spPr bwMode="gray">
            <a:xfrm>
              <a:off x="767" y="3648"/>
              <a:ext cx="277" cy="17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65" name="Text Box 78"/>
            <p:cNvSpPr txBox="1"/>
            <p:nvPr/>
          </p:nvSpPr>
          <p:spPr>
            <a:xfrm>
              <a:off x="1596" y="3683"/>
              <a:ext cx="3313" cy="2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 bồ câu</a:t>
              </a:r>
              <a:r>
                <a:rPr lang="en-US" altLang="en-US" sz="36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Group 79"/>
          <p:cNvGrpSpPr/>
          <p:nvPr/>
        </p:nvGrpSpPr>
        <p:grpSpPr>
          <a:xfrm rot="5400000">
            <a:off x="0" y="2971800"/>
            <a:ext cx="1066800" cy="914400"/>
            <a:chOff x="1872" y="1824"/>
            <a:chExt cx="2014" cy="1821"/>
          </a:xfrm>
        </p:grpSpPr>
        <p:sp>
          <p:nvSpPr>
            <p:cNvPr id="4176" name="AutoShape 80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7" name="AutoShape 81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8" name="AutoShape 82"/>
            <p:cNvSpPr>
              <a:spLocks noChangeArrowheads="1"/>
            </p:cNvSpPr>
            <p:nvPr/>
          </p:nvSpPr>
          <p:spPr bwMode="gray">
            <a:xfrm rot="10800000" flipH="1">
              <a:off x="2726" y="3487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55" name="Oval 83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3856" name="Oval 84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gray">
            <a:xfrm>
              <a:off x="2253" y="2048"/>
              <a:ext cx="1265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58" name="Oval 86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gray">
            <a:xfrm>
              <a:off x="2337" y="2131"/>
              <a:ext cx="1097" cy="109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60" name="Oval 88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14" name="Group 89"/>
          <p:cNvGrpSpPr/>
          <p:nvPr/>
        </p:nvGrpSpPr>
        <p:grpSpPr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33841" name="Group 90"/>
            <p:cNvGrpSpPr/>
            <p:nvPr/>
          </p:nvGrpSpPr>
          <p:grpSpPr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33843" name="Oval 91"/>
              <p:cNvSpPr/>
              <p:nvPr/>
            </p:nvSpPr>
            <p:spPr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3844" name="Oval 92"/>
              <p:cNvSpPr/>
              <p:nvPr/>
            </p:nvSpPr>
            <p:spPr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3845" name="Oval 93"/>
              <p:cNvSpPr/>
              <p:nvPr/>
            </p:nvSpPr>
            <p:spPr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3846" name="Oval 94"/>
              <p:cNvSpPr/>
              <p:nvPr/>
            </p:nvSpPr>
            <p:spPr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3847" name="Oval 95"/>
              <p:cNvSpPr/>
              <p:nvPr/>
            </p:nvSpPr>
            <p:spPr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3848" name="Oval 96"/>
              <p:cNvSpPr/>
              <p:nvPr/>
            </p:nvSpPr>
            <p:spPr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3849" name="Oval 97"/>
              <p:cNvSpPr/>
              <p:nvPr/>
            </p:nvSpPr>
            <p:spPr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3850" name="Oval 98"/>
              <p:cNvSpPr/>
              <p:nvPr/>
            </p:nvSpPr>
            <p:spPr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3851" name="Oval 99"/>
              <p:cNvSpPr/>
              <p:nvPr/>
            </p:nvSpPr>
            <p:spPr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  <p:sp>
          <p:nvSpPr>
            <p:cNvPr id="33842" name="WordArt 100"/>
            <p:cNvSpPr>
              <a:spLocks noTextEdit="1"/>
            </p:cNvSpPr>
            <p:nvPr/>
          </p:nvSpPr>
          <p:spPr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 panose="020B0A04020102020204" charset="0"/>
                  <a:ea typeface="Arial Black" panose="020B0A04020102020204" charset="0"/>
                </a:rPr>
                <a:t>2</a:t>
              </a:r>
              <a:endPara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pic>
        <p:nvPicPr>
          <p:cNvPr id="33804" name="Picture 101" descr="dong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" name="Oval 10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9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HÕt giê</a:t>
            </a:r>
            <a:endParaRPr lang="en-US" altLang="en-US" sz="9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199" name="Oval 103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0" name="Oval 104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1" name="Oval 105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2" name="Oval 106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3" name="Oval 107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4" name="Oval 108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5" name="Oval 109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6" name="Oval 110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7" name="Oval 111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8" name="Oval 11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  <a:endParaRPr lang="en-US" altLang="en-US" sz="24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9" name="Oval 113"/>
          <p:cNvSpPr/>
          <p:nvPr/>
        </p:nvSpPr>
        <p:spPr>
          <a:xfrm>
            <a:off x="566738" y="381000"/>
            <a:ext cx="685800" cy="609600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800" dirty="0">
              <a:latin typeface=".VnBodoniH" pitchFamily="34" charset="0"/>
              <a:ea typeface="Arial" panose="020B0604020202020204" pitchFamily="34" charset="0"/>
            </a:endParaRPr>
          </a:p>
        </p:txBody>
      </p:sp>
      <p:grpSp>
        <p:nvGrpSpPr>
          <p:cNvPr id="16" name="Group 114"/>
          <p:cNvGrpSpPr/>
          <p:nvPr/>
        </p:nvGrpSpPr>
        <p:grpSpPr>
          <a:xfrm rot="5400000">
            <a:off x="52388" y="4549775"/>
            <a:ext cx="992187" cy="879475"/>
            <a:chOff x="1872" y="1824"/>
            <a:chExt cx="2014" cy="1821"/>
          </a:xfrm>
        </p:grpSpPr>
        <p:sp>
          <p:nvSpPr>
            <p:cNvPr id="4211" name="AutoShape 115"/>
            <p:cNvSpPr>
              <a:spLocks noChangeArrowheads="1"/>
            </p:cNvSpPr>
            <p:nvPr/>
          </p:nvSpPr>
          <p:spPr bwMode="gray">
            <a:xfrm rot="16200000" flipH="1">
              <a:off x="1822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12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13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87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35" name="Oval 11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3836" name="Oval 11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38" name="Oval 121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40" name="Oval 123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11" name="Group 62"/>
          <p:cNvGrpSpPr/>
          <p:nvPr/>
        </p:nvGrpSpPr>
        <p:grpSpPr>
          <a:xfrm rot="5400000">
            <a:off x="52388" y="5845175"/>
            <a:ext cx="992187" cy="879475"/>
            <a:chOff x="1872" y="1824"/>
            <a:chExt cx="2014" cy="1821"/>
          </a:xfrm>
        </p:grpSpPr>
        <p:sp>
          <p:nvSpPr>
            <p:cNvPr id="4159" name="AutoShape 63"/>
            <p:cNvSpPr>
              <a:spLocks noChangeArrowheads="1"/>
            </p:cNvSpPr>
            <p:nvPr/>
          </p:nvSpPr>
          <p:spPr bwMode="gray">
            <a:xfrm rot="16200000" flipH="1">
              <a:off x="1822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60" name="AutoShape 64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gray">
            <a:xfrm rot="10800000" flipH="1">
              <a:off x="2726" y="3487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26" name="Oval 66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3827" name="Oval 67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29" name="Oval 69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31" name="Oval 71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pic>
        <p:nvPicPr>
          <p:cNvPr id="127" name="Picture 3" descr="da426a3391890610f95b9ca6825aec9b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588" y="3097213"/>
            <a:ext cx="2127250" cy="118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20" name="Picture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88" y="1573213"/>
            <a:ext cx="2135187" cy="1236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21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325" y="4283075"/>
            <a:ext cx="2073275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22" name="Picture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325" y="5502275"/>
            <a:ext cx="2139950" cy="1322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charRg st="3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charRg st="33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charRg st="3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charRg st="3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198" grpId="0" animBg="1" build="allAtOnce"/>
      <p:bldP spid="42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14" descr="Dungr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1675" y="5257800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j0211644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5526088" y="3240088"/>
            <a:ext cx="6858000" cy="37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3240087" y="3240088"/>
            <a:ext cx="6858000" cy="37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4" name="Text Box 10"/>
          <p:cNvSpPr txBox="1"/>
          <p:nvPr/>
        </p:nvSpPr>
        <p:spPr>
          <a:xfrm>
            <a:off x="188913" y="381000"/>
            <a:ext cx="1143000" cy="247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5600" dirty="0">
                <a:solidFill>
                  <a:srgbClr val="FF0000"/>
                </a:solidFill>
              </a:rPr>
              <a:t>2</a:t>
            </a:r>
            <a:endParaRPr lang="en-US" altLang="en-US" sz="15600" dirty="0">
              <a:solidFill>
                <a:srgbClr val="FF0000"/>
              </a:solidFill>
            </a:endParaRPr>
          </a:p>
        </p:txBody>
      </p:sp>
      <p:pic>
        <p:nvPicPr>
          <p:cNvPr id="34825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01638"/>
            <a:ext cx="6858000" cy="5257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 spd="med">
    <p:cover dir="r"/>
    <p:sndAc>
      <p:stSnd>
        <p:snd r:embed="rId7" name="wmpaud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36968" name="Group 3"/>
            <p:cNvGrpSpPr/>
            <p:nvPr/>
          </p:nvGrpSpPr>
          <p:grpSpPr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6989" name="Rectangle 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6990" name="Rectangle 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6969" name="Group 6"/>
            <p:cNvGrpSpPr/>
            <p:nvPr/>
          </p:nvGrpSpPr>
          <p:grpSpPr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264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983" name="Oval 1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6984" name="Oval 1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986" name="Oval 1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988" name="Oval 1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  <p:grpSp>
          <p:nvGrpSpPr>
            <p:cNvPr id="36970" name="Group 16"/>
            <p:cNvGrpSpPr/>
            <p:nvPr/>
          </p:nvGrpSpPr>
          <p:grpSpPr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262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974" name="Oval 20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6975" name="Oval 21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977" name="Oval 23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979" name="Oval 25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4122" name="AutoShape 26"/>
          <p:cNvSpPr/>
          <p:nvPr/>
        </p:nvSpPr>
        <p:spPr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21908"/>
                </a:solidFill>
              </a:rPr>
              <a:t>Trong nh</a:t>
            </a:r>
            <a:r>
              <a:rPr lang="vi-VN" altLang="en-US" sz="2400" b="1" dirty="0">
                <a:solidFill>
                  <a:srgbClr val="F21908"/>
                </a:solidFill>
              </a:rPr>
              <a:t>ững</a:t>
            </a:r>
            <a:r>
              <a:rPr lang="en-US" altLang="en-US" sz="2400" b="1" dirty="0">
                <a:solidFill>
                  <a:srgbClr val="F21908"/>
                </a:solidFill>
              </a:rPr>
              <a:t> con con côn trùng sau đây</a:t>
            </a:r>
            <a:endParaRPr lang="en-US" altLang="en-US" sz="2400" b="1" dirty="0">
              <a:solidFill>
                <a:srgbClr val="F21908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21908"/>
                </a:solidFill>
              </a:rPr>
              <a:t>Con côn trùng nào có ích ?</a:t>
            </a:r>
            <a:endParaRPr lang="en-US" altLang="en-US" sz="2400" b="1" dirty="0">
              <a:solidFill>
                <a:srgbClr val="F21908"/>
              </a:solidFill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762000" y="1600200"/>
            <a:ext cx="8001000" cy="1143000"/>
            <a:chOff x="732" y="1392"/>
            <a:chExt cx="4416" cy="381"/>
          </a:xfrm>
        </p:grpSpPr>
        <p:sp>
          <p:nvSpPr>
            <p:cNvPr id="4124" name="Freeform 28"/>
            <p:cNvSpPr/>
            <p:nvPr/>
          </p:nvSpPr>
          <p:spPr bwMode="gray">
            <a:xfrm>
              <a:off x="894" y="1456"/>
              <a:ext cx="424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63" name="AutoShape 29"/>
            <p:cNvSpPr/>
            <p:nvPr/>
          </p:nvSpPr>
          <p:spPr>
            <a:xfrm>
              <a:off x="732" y="1392"/>
              <a:ext cx="4416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26" name="AutoShape 30"/>
            <p:cNvSpPr>
              <a:spLocks noChangeArrowheads="1"/>
            </p:cNvSpPr>
            <p:nvPr/>
          </p:nvSpPr>
          <p:spPr bwMode="gray">
            <a:xfrm>
              <a:off x="828" y="1427"/>
              <a:ext cx="851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7" name="Freeform 31"/>
            <p:cNvSpPr/>
            <p:nvPr/>
          </p:nvSpPr>
          <p:spPr bwMode="gray">
            <a:xfrm>
              <a:off x="882" y="1447"/>
              <a:ext cx="424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28" name="Text Box 32"/>
            <p:cNvSpPr txBox="1">
              <a:spLocks noChangeArrowheads="1"/>
            </p:cNvSpPr>
            <p:nvPr/>
          </p:nvSpPr>
          <p:spPr bwMode="gray">
            <a:xfrm>
              <a:off x="1142" y="1421"/>
              <a:ext cx="211" cy="17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67" name="Text Box 33"/>
            <p:cNvSpPr txBox="1"/>
            <p:nvPr/>
          </p:nvSpPr>
          <p:spPr>
            <a:xfrm>
              <a:off x="1796" y="1452"/>
              <a:ext cx="3246" cy="2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Con ong</a:t>
              </a:r>
              <a:endParaRPr lang="en-US" altLang="en-US" sz="36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381000" y="2971800"/>
            <a:ext cx="8077200" cy="1365250"/>
            <a:chOff x="384" y="1344"/>
            <a:chExt cx="3072" cy="381"/>
          </a:xfrm>
        </p:grpSpPr>
        <p:sp>
          <p:nvSpPr>
            <p:cNvPr id="36957" name="AutoShape 45"/>
            <p:cNvSpPr/>
            <p:nvPr/>
          </p:nvSpPr>
          <p:spPr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42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3" name="Freeform 47"/>
            <p:cNvSpPr/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gray">
            <a:xfrm>
              <a:off x="669" y="1373"/>
              <a:ext cx="145" cy="26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61" name="Text Box 49"/>
            <p:cNvSpPr txBox="1"/>
            <p:nvPr/>
          </p:nvSpPr>
          <p:spPr>
            <a:xfrm>
              <a:off x="1124" y="1404"/>
              <a:ext cx="2258" cy="1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Con c</a:t>
              </a: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ea typeface="Arial" panose="020B0604020202020204" pitchFamily="34" charset="0"/>
                </a:rPr>
                <a:t>à</a:t>
              </a: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o c</a:t>
              </a: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ea typeface="Arial" panose="020B0604020202020204" pitchFamily="34" charset="0"/>
                </a:rPr>
                <a:t>à</a:t>
              </a: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o</a:t>
              </a:r>
              <a:endParaRPr lang="en-US" altLang="en-US" sz="36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9" name="Group 50"/>
          <p:cNvGrpSpPr/>
          <p:nvPr/>
        </p:nvGrpSpPr>
        <p:grpSpPr>
          <a:xfrm>
            <a:off x="304800" y="4267200"/>
            <a:ext cx="8077200" cy="1511300"/>
            <a:chOff x="384" y="1344"/>
            <a:chExt cx="3072" cy="381"/>
          </a:xfrm>
        </p:grpSpPr>
        <p:sp>
          <p:nvSpPr>
            <p:cNvPr id="36952" name="AutoShape 51"/>
            <p:cNvSpPr/>
            <p:nvPr/>
          </p:nvSpPr>
          <p:spPr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48" name="AutoShape 52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9" name="Freeform 53"/>
            <p:cNvSpPr/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0" name="Text Box 54"/>
            <p:cNvSpPr txBox="1">
              <a:spLocks noChangeArrowheads="1"/>
            </p:cNvSpPr>
            <p:nvPr/>
          </p:nvSpPr>
          <p:spPr bwMode="gray">
            <a:xfrm>
              <a:off x="671" y="1425"/>
              <a:ext cx="146" cy="1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56" name="Text Box 55"/>
            <p:cNvSpPr txBox="1"/>
            <p:nvPr/>
          </p:nvSpPr>
          <p:spPr>
            <a:xfrm>
              <a:off x="1124" y="1404"/>
              <a:ext cx="2258" cy="1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Con chuồn chuồn</a:t>
              </a:r>
              <a:endParaRPr lang="en-US" altLang="en-US" sz="36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457200" y="5791200"/>
            <a:ext cx="7696200" cy="1066800"/>
            <a:chOff x="384" y="1344"/>
            <a:chExt cx="3072" cy="381"/>
          </a:xfrm>
        </p:grpSpPr>
        <p:sp>
          <p:nvSpPr>
            <p:cNvPr id="36947" name="AutoShape 57"/>
            <p:cNvSpPr/>
            <p:nvPr/>
          </p:nvSpPr>
          <p:spPr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54" name="AutoShape 58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5" name="Freeform 59"/>
            <p:cNvSpPr/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56" name="Text Box 60"/>
            <p:cNvSpPr txBox="1">
              <a:spLocks noChangeArrowheads="1"/>
            </p:cNvSpPr>
            <p:nvPr/>
          </p:nvSpPr>
          <p:spPr bwMode="gray">
            <a:xfrm>
              <a:off x="667" y="1373"/>
              <a:ext cx="151" cy="18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51" name="Text Box 61"/>
            <p:cNvSpPr txBox="1"/>
            <p:nvPr/>
          </p:nvSpPr>
          <p:spPr>
            <a:xfrm>
              <a:off x="1124" y="1344"/>
              <a:ext cx="2258" cy="2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3300"/>
                  </a:solidFill>
                  <a:latin typeface=".VnAvant" pitchFamily="34" charset="0"/>
                  <a:cs typeface="Arial" panose="020B0604020202020204" pitchFamily="34" charset="0"/>
                </a:rPr>
                <a:t>Con nhện</a:t>
              </a:r>
              <a:endParaRPr lang="en-US" altLang="en-US" sz="3600" b="1" dirty="0">
                <a:solidFill>
                  <a:srgbClr val="FF3300"/>
                </a:solidFill>
                <a:latin typeface=".VnAvant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2" name="Group 73"/>
          <p:cNvGrpSpPr/>
          <p:nvPr/>
        </p:nvGrpSpPr>
        <p:grpSpPr>
          <a:xfrm>
            <a:off x="381000" y="1600200"/>
            <a:ext cx="7847013" cy="1143000"/>
            <a:chOff x="121" y="3614"/>
            <a:chExt cx="4512" cy="381"/>
          </a:xfrm>
        </p:grpSpPr>
        <p:sp>
          <p:nvSpPr>
            <p:cNvPr id="36942" name="AutoShape 74"/>
            <p:cNvSpPr/>
            <p:nvPr/>
          </p:nvSpPr>
          <p:spPr>
            <a:xfrm>
              <a:off x="121" y="3614"/>
              <a:ext cx="451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8383"/>
                </a:gs>
              </a:gsLst>
              <a:lin ang="54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71" name="AutoShape 75"/>
            <p:cNvSpPr>
              <a:spLocks noChangeArrowheads="1"/>
            </p:cNvSpPr>
            <p:nvPr/>
          </p:nvSpPr>
          <p:spPr bwMode="gray">
            <a:xfrm>
              <a:off x="482" y="3649"/>
              <a:ext cx="874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2" name="Freeform 76"/>
            <p:cNvSpPr/>
            <p:nvPr/>
          </p:nvSpPr>
          <p:spPr bwMode="gray">
            <a:xfrm>
              <a:off x="537" y="3669"/>
              <a:ext cx="433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3" name="Text Box 77"/>
            <p:cNvSpPr txBox="1">
              <a:spLocks noChangeArrowheads="1"/>
            </p:cNvSpPr>
            <p:nvPr/>
          </p:nvSpPr>
          <p:spPr bwMode="gray">
            <a:xfrm>
              <a:off x="766" y="3648"/>
              <a:ext cx="277" cy="174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46" name="Text Box 78"/>
            <p:cNvSpPr txBox="1"/>
            <p:nvPr/>
          </p:nvSpPr>
          <p:spPr>
            <a:xfrm>
              <a:off x="1304" y="3665"/>
              <a:ext cx="3313" cy="2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3600" b="1" dirty="0">
                  <a:solidFill>
                    <a:srgbClr val="FFFF00"/>
                  </a:solidFill>
                  <a:latin typeface=".VnAvant" pitchFamily="34" charset="0"/>
                  <a:cs typeface="Arial" panose="020B0604020202020204" pitchFamily="34" charset="0"/>
                </a:rPr>
                <a:t>Con</a:t>
              </a:r>
              <a:r>
                <a:rPr lang="en-US" altLang="en-US" sz="1800" b="1" dirty="0"/>
                <a:t> </a:t>
              </a:r>
              <a:r>
                <a:rPr lang="en-US" altLang="en-US" sz="3600" b="1" dirty="0">
                  <a:solidFill>
                    <a:srgbClr val="FFFF00"/>
                  </a:solidFill>
                  <a:latin typeface=".VnAvant" pitchFamily="34" charset="0"/>
                  <a:cs typeface="Arial" panose="020B0604020202020204" pitchFamily="34" charset="0"/>
                </a:rPr>
                <a:t>ong</a:t>
              </a:r>
              <a:endParaRPr lang="en-US" altLang="en-US" sz="3600" b="1" dirty="0">
                <a:solidFill>
                  <a:srgbClr val="FFFF00"/>
                </a:solidFill>
                <a:latin typeface=".VnAvant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3" name="Group 79"/>
          <p:cNvGrpSpPr/>
          <p:nvPr/>
        </p:nvGrpSpPr>
        <p:grpSpPr>
          <a:xfrm rot="5400000">
            <a:off x="0" y="2971800"/>
            <a:ext cx="1066800" cy="914400"/>
            <a:chOff x="1872" y="1824"/>
            <a:chExt cx="2014" cy="1821"/>
          </a:xfrm>
        </p:grpSpPr>
        <p:sp>
          <p:nvSpPr>
            <p:cNvPr id="4176" name="AutoShape 80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7" name="AutoShape 81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78" name="AutoShape 82"/>
            <p:cNvSpPr>
              <a:spLocks noChangeArrowheads="1"/>
            </p:cNvSpPr>
            <p:nvPr/>
          </p:nvSpPr>
          <p:spPr bwMode="gray">
            <a:xfrm rot="10800000" flipH="1">
              <a:off x="2726" y="3487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36" name="Oval 83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6937" name="Oval 84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gray">
            <a:xfrm>
              <a:off x="2253" y="2048"/>
              <a:ext cx="1265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39" name="Oval 86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gray">
            <a:xfrm>
              <a:off x="2337" y="2131"/>
              <a:ext cx="1097" cy="109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41" name="Oval 88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14" name="Group 89"/>
          <p:cNvGrpSpPr/>
          <p:nvPr/>
        </p:nvGrpSpPr>
        <p:grpSpPr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36922" name="Group 90"/>
            <p:cNvGrpSpPr/>
            <p:nvPr/>
          </p:nvGrpSpPr>
          <p:grpSpPr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36924" name="Oval 91"/>
              <p:cNvSpPr/>
              <p:nvPr/>
            </p:nvSpPr>
            <p:spPr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6925" name="Oval 92"/>
              <p:cNvSpPr/>
              <p:nvPr/>
            </p:nvSpPr>
            <p:spPr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6926" name="Oval 93"/>
              <p:cNvSpPr/>
              <p:nvPr/>
            </p:nvSpPr>
            <p:spPr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6927" name="Oval 94"/>
              <p:cNvSpPr/>
              <p:nvPr/>
            </p:nvSpPr>
            <p:spPr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6928" name="Oval 95"/>
              <p:cNvSpPr/>
              <p:nvPr/>
            </p:nvSpPr>
            <p:spPr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6929" name="Oval 96"/>
              <p:cNvSpPr/>
              <p:nvPr/>
            </p:nvSpPr>
            <p:spPr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6930" name="Oval 97"/>
              <p:cNvSpPr/>
              <p:nvPr/>
            </p:nvSpPr>
            <p:spPr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6931" name="Oval 98"/>
              <p:cNvSpPr/>
              <p:nvPr/>
            </p:nvSpPr>
            <p:spPr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  <p:sp>
            <p:nvSpPr>
              <p:cNvPr id="36932" name="Oval 99"/>
              <p:cNvSpPr/>
              <p:nvPr/>
            </p:nvSpPr>
            <p:spPr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altLang="en-US" sz="1800" dirty="0">
                  <a:ea typeface="Arial" panose="020B0604020202020204" pitchFamily="34" charset="0"/>
                </a:endParaRPr>
              </a:p>
            </p:txBody>
          </p:sp>
        </p:grpSp>
        <p:sp>
          <p:nvSpPr>
            <p:cNvPr id="36923" name="WordArt 100"/>
            <p:cNvSpPr>
              <a:spLocks noTextEdit="1"/>
            </p:cNvSpPr>
            <p:nvPr/>
          </p:nvSpPr>
          <p:spPr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 panose="020B0A04020102020204" charset="0"/>
                  <a:ea typeface="Arial Black" panose="020B0A04020102020204" charset="0"/>
                </a:rPr>
                <a:t>3</a:t>
              </a:r>
              <a:endPara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pic>
        <p:nvPicPr>
          <p:cNvPr id="36875" name="Picture 101" descr="dong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" name="Oval 10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9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HÕt giê</a:t>
            </a:r>
            <a:endParaRPr lang="en-US" altLang="en-US" sz="9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199" name="Oval 103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0" name="Oval 104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2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1" name="Oval 105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3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2" name="Oval 106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4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3" name="Oval 107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5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4" name="Oval 108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6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5" name="Oval 109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7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6" name="Oval 110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8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7" name="Oval 111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9</a:t>
            </a:r>
            <a:endParaRPr lang="en-US" altLang="en-US" sz="28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8" name="Oval 11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3300"/>
                </a:solidFill>
                <a:latin typeface=".VnBodoniH" pitchFamily="34" charset="0"/>
                <a:cs typeface="Arial" panose="020B0604020202020204" pitchFamily="34" charset="0"/>
              </a:rPr>
              <a:t>10</a:t>
            </a:r>
            <a:endParaRPr lang="en-US" altLang="en-US" sz="2400" dirty="0">
              <a:solidFill>
                <a:srgbClr val="FF3300"/>
              </a:solidFill>
              <a:latin typeface=".VnBodoniH" pitchFamily="34" charset="0"/>
              <a:ea typeface="Arial" panose="020B0604020202020204" pitchFamily="34" charset="0"/>
            </a:endParaRPr>
          </a:p>
        </p:txBody>
      </p:sp>
      <p:sp>
        <p:nvSpPr>
          <p:cNvPr id="4209" name="Oval 113"/>
          <p:cNvSpPr/>
          <p:nvPr/>
        </p:nvSpPr>
        <p:spPr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4800" dirty="0">
              <a:latin typeface=".VnBodoniH" pitchFamily="34" charset="0"/>
              <a:ea typeface="Arial" panose="020B0604020202020204" pitchFamily="34" charset="0"/>
            </a:endParaRPr>
          </a:p>
        </p:txBody>
      </p:sp>
      <p:grpSp>
        <p:nvGrpSpPr>
          <p:cNvPr id="16" name="Group 114"/>
          <p:cNvGrpSpPr/>
          <p:nvPr/>
        </p:nvGrpSpPr>
        <p:grpSpPr>
          <a:xfrm rot="5400000">
            <a:off x="52388" y="4549775"/>
            <a:ext cx="992187" cy="879475"/>
            <a:chOff x="1872" y="1824"/>
            <a:chExt cx="2014" cy="1821"/>
          </a:xfrm>
        </p:grpSpPr>
        <p:sp>
          <p:nvSpPr>
            <p:cNvPr id="4211" name="AutoShape 115"/>
            <p:cNvSpPr>
              <a:spLocks noChangeArrowheads="1"/>
            </p:cNvSpPr>
            <p:nvPr/>
          </p:nvSpPr>
          <p:spPr bwMode="gray">
            <a:xfrm rot="16200000" flipH="1">
              <a:off x="1822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12" name="AutoShape 116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13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87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16" name="Oval 11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6917" name="Oval 11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19" name="Oval 121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21" name="Oval 123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pic>
        <p:nvPicPr>
          <p:cNvPr id="154737" name="Picture 113" descr="Phan_Hoa_Giam_Ca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704975"/>
            <a:ext cx="1681163" cy="96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739" name="Picture 115" descr="dragonfly_chuonchu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495800"/>
            <a:ext cx="1600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740" name="Picture 116" descr="TarantulaSpider(1)875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867400"/>
            <a:ext cx="1676400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Group 62"/>
          <p:cNvGrpSpPr/>
          <p:nvPr/>
        </p:nvGrpSpPr>
        <p:grpSpPr>
          <a:xfrm rot="5400000">
            <a:off x="52388" y="5845175"/>
            <a:ext cx="992187" cy="879475"/>
            <a:chOff x="1872" y="1824"/>
            <a:chExt cx="2014" cy="1821"/>
          </a:xfrm>
        </p:grpSpPr>
        <p:sp>
          <p:nvSpPr>
            <p:cNvPr id="4159" name="AutoShape 63"/>
            <p:cNvSpPr>
              <a:spLocks noChangeArrowheads="1"/>
            </p:cNvSpPr>
            <p:nvPr/>
          </p:nvSpPr>
          <p:spPr bwMode="gray">
            <a:xfrm rot="16200000" flipH="1">
              <a:off x="1822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60" name="AutoShape 64"/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gray">
            <a:xfrm rot="10800000" flipH="1">
              <a:off x="2726" y="3487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07" name="Oval 66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6908" name="Oval 67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10" name="Oval 69"/>
            <p:cNvSpPr/>
            <p:nvPr/>
          </p:nvSpPr>
          <p:spPr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gray">
            <a:xfrm>
              <a:off x="2336" y="2084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12" name="Oval 71"/>
            <p:cNvSpPr/>
            <p:nvPr/>
          </p:nvSpPr>
          <p:spPr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pic>
        <p:nvPicPr>
          <p:cNvPr id="154751" name="Picture 127" descr="Grasshopp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12420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34"/>
          <p:cNvGrpSpPr/>
          <p:nvPr/>
        </p:nvGrpSpPr>
        <p:grpSpPr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32" name="AutoShape 3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33" name="AutoShape 37"/>
            <p:cNvSpPr>
              <a:spLocks noChangeArrowheads="1"/>
            </p:cNvSpPr>
            <p:nvPr/>
          </p:nvSpPr>
          <p:spPr bwMode="gray">
            <a:xfrm rot="16200000" flipH="1">
              <a:off x="236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898" name="Oval 38"/>
            <p:cNvSpPr/>
            <p:nvPr/>
          </p:nvSpPr>
          <p:spPr>
            <a:xfrm rot="5400000">
              <a:off x="325" y="1345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36899" name="Oval 39"/>
            <p:cNvSpPr/>
            <p:nvPr/>
          </p:nvSpPr>
          <p:spPr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gray">
            <a:xfrm rot="5400000">
              <a:off x="381" y="1388"/>
              <a:ext cx="391" cy="4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01" name="Oval 41"/>
            <p:cNvSpPr/>
            <p:nvPr/>
          </p:nvSpPr>
          <p:spPr>
            <a:xfrm rot="5400000">
              <a:off x="380" y="1402"/>
              <a:ext cx="391" cy="4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903" name="Oval 43"/>
            <p:cNvSpPr/>
            <p:nvPr/>
          </p:nvSpPr>
          <p:spPr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charRg st="38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charRg st="38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charRg st="38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charRg st="38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4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198" grpId="0" animBg="1" build="allAtOnce"/>
      <p:bldP spid="42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14" descr="Dungr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4876800"/>
            <a:ext cx="1905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j0211862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7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5526088" y="3240088"/>
            <a:ext cx="6858000" cy="37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-3240087" y="3240088"/>
            <a:ext cx="6858000" cy="37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Picture 12" descr="Gach cha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577" name="Picture 9" descr="Phan_Hoa_Giam_Can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276350"/>
            <a:ext cx="6934200" cy="520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7" name="Text Box 10"/>
          <p:cNvSpPr txBox="1"/>
          <p:nvPr/>
        </p:nvSpPr>
        <p:spPr>
          <a:xfrm>
            <a:off x="609600" y="685800"/>
            <a:ext cx="990600" cy="2255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200" dirty="0">
                <a:solidFill>
                  <a:srgbClr val="FF0000"/>
                </a:solidFill>
              </a:rPr>
              <a:t>1</a:t>
            </a:r>
            <a:endParaRPr lang="en-US" altLang="en-US" sz="14200" dirty="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med">
    <p:cover dir="r"/>
    <p:sndAc>
      <p:stSnd>
        <p:snd r:embed="rId7" name="wmpaud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-32385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56769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6672263"/>
            <a:ext cx="9144000" cy="18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42863"/>
            <a:ext cx="9144000" cy="185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3"/>
          <p:cNvSpPr txBox="1"/>
          <p:nvPr/>
        </p:nvSpPr>
        <p:spPr>
          <a:xfrm>
            <a:off x="387350" y="1905000"/>
            <a:ext cx="84963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 2: Về đúng tổ.</a:t>
            </a:r>
            <a:r>
              <a:rPr lang="en-US" altLang="en-US" sz="8800" b="1" dirty="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8800" b="1" dirty="0">
              <a:solidFill>
                <a:srgbClr val="FF33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14339" name="bai hat kia chu ech con.mpg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324600"/>
            <a:ext cx="9144000" cy="533400"/>
          </a:xfrm>
          <a:ln>
            <a:solidFill>
              <a:srgbClr val="FF00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40964" name="WordArt 4"/>
          <p:cNvSpPr>
            <a:spLocks noTextEdit="1"/>
          </p:cNvSpPr>
          <p:nvPr/>
        </p:nvSpPr>
        <p:spPr>
          <a:xfrm>
            <a:off x="838200" y="1676400"/>
            <a:ext cx="815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>
                <a:ln w="1905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con chăm ngoan, học giỏi.</a:t>
            </a:r>
            <a:endParaRPr lang="en-US" sz="1800">
              <a:ln w="1905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chemeClr val="accent2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65" name="Picture 6" descr="A021020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057400" cy="355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7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2667000"/>
            <a:ext cx="2057400" cy="3557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0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56769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 flipV="1">
            <a:off x="-3238500" y="3238500"/>
            <a:ext cx="67056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9144000" cy="18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4" descr="0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6672263"/>
            <a:ext cx="9144000" cy="185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Rectangle 5"/>
          <p:cNvSpPr/>
          <p:nvPr/>
        </p:nvSpPr>
        <p:spPr>
          <a:xfrm>
            <a:off x="457200" y="762000"/>
            <a:ext cx="83820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 chướng ngại vật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Rectangle 5"/>
          <p:cNvSpPr/>
          <p:nvPr/>
        </p:nvSpPr>
        <p:spPr>
          <a:xfrm>
            <a:off x="411163" y="2798763"/>
            <a:ext cx="84582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bạn khám phá</a:t>
            </a:r>
            <a:endParaRPr lang="en-US" altLang="en-US" sz="6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>
            <a:hlinkClick r:id="rId1" action="ppaction://hlinksldjump"/>
          </p:cNvPr>
          <p:cNvSpPr/>
          <p:nvPr/>
        </p:nvSpPr>
        <p:spPr>
          <a:xfrm>
            <a:off x="457200" y="1524000"/>
            <a:ext cx="25146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9600" b="1" dirty="0">
                <a:solidFill>
                  <a:srgbClr val="FF0000"/>
                </a:solidFill>
              </a:rPr>
              <a:t>1</a:t>
            </a:r>
            <a:endParaRPr lang="en-US" altLang="en-US" sz="9600" b="1" dirty="0">
              <a:solidFill>
                <a:srgbClr val="FF0000"/>
              </a:solidFill>
            </a:endParaRPr>
          </a:p>
        </p:txBody>
      </p:sp>
      <p:sp>
        <p:nvSpPr>
          <p:cNvPr id="7171" name="Rectangle 3">
            <a:hlinkClick r:id="rId2" action="ppaction://hlinksldjump"/>
          </p:cNvPr>
          <p:cNvSpPr/>
          <p:nvPr/>
        </p:nvSpPr>
        <p:spPr>
          <a:xfrm>
            <a:off x="3429000" y="1524000"/>
            <a:ext cx="24384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9600" b="1" dirty="0">
                <a:solidFill>
                  <a:srgbClr val="FF0000"/>
                </a:solidFill>
              </a:rPr>
              <a:t>2</a:t>
            </a:r>
            <a:endParaRPr lang="en-US" altLang="en-US" sz="9600" b="1" dirty="0">
              <a:solidFill>
                <a:srgbClr val="FF0000"/>
              </a:solidFill>
            </a:endParaRPr>
          </a:p>
        </p:txBody>
      </p:sp>
      <p:sp>
        <p:nvSpPr>
          <p:cNvPr id="7172" name="Rectangle 4">
            <a:hlinkClick r:id="rId3" action="ppaction://hlinksldjump"/>
          </p:cNvPr>
          <p:cNvSpPr/>
          <p:nvPr/>
        </p:nvSpPr>
        <p:spPr>
          <a:xfrm>
            <a:off x="6172200" y="1524000"/>
            <a:ext cx="2362200" cy="1676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9600" b="1" dirty="0">
                <a:solidFill>
                  <a:srgbClr val="FF0000"/>
                </a:solidFill>
              </a:rPr>
              <a:t>3</a:t>
            </a:r>
            <a:endParaRPr lang="en-US" altLang="en-US" sz="9600" b="1" dirty="0">
              <a:solidFill>
                <a:srgbClr val="FF0000"/>
              </a:solidFill>
            </a:endParaRPr>
          </a:p>
        </p:txBody>
      </p:sp>
      <p:sp>
        <p:nvSpPr>
          <p:cNvPr id="7173" name="Rectangle 5">
            <a:hlinkClick r:id="rId4" action="ppaction://hlinksldjump"/>
          </p:cNvPr>
          <p:cNvSpPr/>
          <p:nvPr/>
        </p:nvSpPr>
        <p:spPr>
          <a:xfrm>
            <a:off x="1752600" y="3962400"/>
            <a:ext cx="25908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9600" b="1" dirty="0">
                <a:solidFill>
                  <a:srgbClr val="FF0000"/>
                </a:solidFill>
              </a:rPr>
              <a:t>4</a:t>
            </a:r>
            <a:endParaRPr lang="en-US" altLang="en-US" sz="9600" b="1" dirty="0">
              <a:solidFill>
                <a:srgbClr val="FF0000"/>
              </a:solidFill>
            </a:endParaRPr>
          </a:p>
        </p:txBody>
      </p:sp>
      <p:sp>
        <p:nvSpPr>
          <p:cNvPr id="7174" name="Rectangle 6">
            <a:hlinkClick r:id="" action="ppaction://noaction"/>
          </p:cNvPr>
          <p:cNvSpPr/>
          <p:nvPr/>
        </p:nvSpPr>
        <p:spPr>
          <a:xfrm>
            <a:off x="5105400" y="3962400"/>
            <a:ext cx="2667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9600" b="1" dirty="0">
                <a:solidFill>
                  <a:srgbClr val="FF0000"/>
                </a:solidFill>
              </a:rPr>
              <a:t>5</a:t>
            </a:r>
            <a:endParaRPr lang="en-US" altLang="en-US" sz="9600" b="1" dirty="0">
              <a:solidFill>
                <a:srgbClr val="FF0000"/>
              </a:solidFill>
            </a:endParaRPr>
          </a:p>
        </p:txBody>
      </p:sp>
      <p:sp>
        <p:nvSpPr>
          <p:cNvPr id="7175" name="Text Box 14"/>
          <p:cNvSpPr txBox="1"/>
          <p:nvPr/>
        </p:nvSpPr>
        <p:spPr>
          <a:xfrm>
            <a:off x="2209800" y="700088"/>
            <a:ext cx="5257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4000" b="1" dirty="0">
                <a:solidFill>
                  <a:srgbClr val="FF0000"/>
                </a:solidFill>
              </a:rPr>
              <a:t>ời bạn khám phá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381000" y="685800"/>
            <a:ext cx="82296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96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9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5">
            <a:hlinkClick r:id="rId1" action="ppaction://hlinksldjump"/>
          </p:cNvPr>
          <p:cNvSpPr/>
          <p:nvPr/>
        </p:nvSpPr>
        <p:spPr>
          <a:xfrm>
            <a:off x="7620000" y="6096000"/>
            <a:ext cx="12192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/>
              <a:t>TRỞ VỀ</a:t>
            </a:r>
            <a:endParaRPr lang="en-US" altLang="en-US" sz="1800" dirty="0"/>
          </a:p>
        </p:txBody>
      </p:sp>
      <p:pic>
        <p:nvPicPr>
          <p:cNvPr id="8196" name="Picture 6" descr="Kết quả hình ảnh cho hình ảnh con 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73152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0" y="228600"/>
            <a:ext cx="21336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5">
            <a:hlinkClick r:id="rId1" action="ppaction://hlinksldjump"/>
          </p:cNvPr>
          <p:cNvSpPr/>
          <p:nvPr/>
        </p:nvSpPr>
        <p:spPr>
          <a:xfrm>
            <a:off x="7634288" y="6262688"/>
            <a:ext cx="12192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/>
              <a:t>TRỞ VỀ</a:t>
            </a:r>
            <a:endParaRPr lang="en-US" altLang="en-US" sz="1800" dirty="0"/>
          </a:p>
        </p:txBody>
      </p:sp>
      <p:pic>
        <p:nvPicPr>
          <p:cNvPr id="9220" name="Picture 6" descr="dragonfly_chuonchu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8077200" cy="6262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0" y="209550"/>
            <a:ext cx="8382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96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9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5">
            <a:hlinkClick r:id="rId1" action="ppaction://hlinksldjump"/>
          </p:cNvPr>
          <p:cNvSpPr/>
          <p:nvPr/>
        </p:nvSpPr>
        <p:spPr>
          <a:xfrm>
            <a:off x="7640638" y="6248400"/>
            <a:ext cx="12192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/>
              <a:t>TRỞ VỀ</a:t>
            </a:r>
            <a:endParaRPr lang="en-US" altLang="en-US" sz="1800" dirty="0"/>
          </a:p>
        </p:txBody>
      </p:sp>
      <p:pic>
        <p:nvPicPr>
          <p:cNvPr id="5" name="Picture 3" descr="da426a3391890610f95b9ca6825aec9b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"/>
            <a:ext cx="8001000" cy="617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Date Placeholder 1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p>
            <a:pPr marL="0" indent="0" eaLnBrk="1" hangingPunct="1">
              <a:spcBef>
                <a:spcPct val="0"/>
              </a:spcBef>
              <a:buNone/>
            </a:pPr>
            <a:fld id="{BB962C8B-B14F-4D97-AF65-F5344CB8AC3E}" type="datetime1">
              <a:rPr lang="en-US" altLang="en-US" sz="1400" dirty="0"/>
            </a:fld>
            <a:endParaRPr lang="en-US" altLang="en-US" sz="1400" dirty="0"/>
          </a:p>
        </p:txBody>
      </p:sp>
      <p:sp>
        <p:nvSpPr>
          <p:cNvPr id="11267" name="Footer Placeholder 2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400" dirty="0"/>
              <a:t>ANH VINH</a:t>
            </a:r>
            <a:endParaRPr lang="en-US" altLang="en-US" sz="1400" dirty="0"/>
          </a:p>
        </p:txBody>
      </p:sp>
      <p:pic>
        <p:nvPicPr>
          <p:cNvPr id="11268" name="Picture 2" descr="_1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3" descr="daibang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759700" cy="6103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Rectangle 4"/>
          <p:cNvSpPr/>
          <p:nvPr/>
        </p:nvSpPr>
        <p:spPr>
          <a:xfrm>
            <a:off x="0" y="6248400"/>
            <a:ext cx="2743200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</a:rPr>
              <a:t>CHIM ĐẠI BÀNG</a:t>
            </a:r>
            <a:endParaRPr lang="en-US" altLang="en-US" sz="2500" b="1" dirty="0">
              <a:solidFill>
                <a:srgbClr val="FF0000"/>
              </a:solidFill>
            </a:endParaRPr>
          </a:p>
        </p:txBody>
      </p:sp>
      <p:sp>
        <p:nvSpPr>
          <p:cNvPr id="11271" name="Text Box 4"/>
          <p:cNvSpPr txBox="1"/>
          <p:nvPr/>
        </p:nvSpPr>
        <p:spPr>
          <a:xfrm>
            <a:off x="88900" y="0"/>
            <a:ext cx="8382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2" name="Rectangle 5">
            <a:hlinkClick r:id="rId3" action="ppaction://hlinksldjump"/>
          </p:cNvPr>
          <p:cNvSpPr/>
          <p:nvPr/>
        </p:nvSpPr>
        <p:spPr>
          <a:xfrm>
            <a:off x="7772400" y="6248400"/>
            <a:ext cx="1219200" cy="457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800" dirty="0"/>
              <a:t>TRỞ VỀ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AUDIO_BITRATE" val="0"/>
  <p:tag name="PPSNARRATION" val="39,1551374999,D:\GA dien tu hien\giao an thi cap truong\Mot so loai hoa\Media.ppcx"/>
</p:tagLst>
</file>

<file path=ppt/tags/tag2.xml><?xml version="1.0" encoding="utf-8"?>
<p:tagLst xmlns:p="http://schemas.openxmlformats.org/presentationml/2006/main">
  <p:tag name="ISPRING_AUDIO_BITRATE" val="0"/>
  <p:tag name="PPSNARRATION" val="39,1551374999,D:\GA dien tu hien\giao an thi cap truong\Mot so loai hoa\Media.ppcx"/>
</p:tagLst>
</file>

<file path=ppt/tags/tag3.xml><?xml version="1.0" encoding="utf-8"?>
<p:tagLst xmlns:p="http://schemas.openxmlformats.org/presentationml/2006/main">
  <p:tag name="ISPRING_AUDIO_BITRATE" val="0"/>
  <p:tag name="PPSNARRATION" val="39,1551374999,D:\GA dien tu hien\giao an thi cap truong\Mot so loai hoa\Media.ppcx"/>
</p:tagLst>
</file>

<file path=ppt/tags/tag4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6&quot;&gt;&lt;property id=&quot;20148&quot; value=&quot;5&quot;/&gt;&lt;property id=&quot;20300&quot; value=&quot;Slide 13&quot;/&gt;&lt;property id=&quot;20307&quot; value=&quot;267&quot;/&gt;&lt;/object&gt;&lt;object type=&quot;3&quot; unique_id=&quot;10007&quot;&gt;&lt;property id=&quot;20148&quot; value=&quot;5&quot;/&gt;&lt;property id=&quot;20300&quot; value=&quot;Slide 3&quot;/&gt;&lt;property id=&quot;20307&quot; value=&quot;273&quot;/&gt;&lt;/object&gt;&lt;object type=&quot;3&quot; unique_id=&quot;10014&quot;&gt;&lt;property id=&quot;20148&quot; value=&quot;5&quot;/&gt;&lt;property id=&quot;20300&quot; value=&quot;Slide 38&quot;/&gt;&lt;property id=&quot;20307&quot; value=&quot;261&quot;/&gt;&lt;/object&gt;&lt;object type=&quot;3&quot; unique_id=&quot;10015&quot;&gt;&lt;property id=&quot;20148&quot; value=&quot;5&quot;/&gt;&lt;property id=&quot;20300&quot; value=&quot;Slide 2&quot;/&gt;&lt;property id=&quot;20307&quot; value=&quot;275&quot;/&gt;&lt;/object&gt;&lt;object type=&quot;3&quot; unique_id=&quot;10016&quot;&gt;&lt;property id=&quot;20148&quot; value=&quot;5&quot;/&gt;&lt;property id=&quot;20300&quot; value=&quot;Slide 4&quot;/&gt;&lt;property id=&quot;20307&quot; value=&quot;276&quot;/&gt;&lt;/object&gt;&lt;object type=&quot;3&quot; unique_id=&quot;10017&quot;&gt;&lt;property id=&quot;20148&quot; value=&quot;5&quot;/&gt;&lt;property id=&quot;20300&quot; value=&quot;Slide 5&quot;/&gt;&lt;property id=&quot;20307&quot; value=&quot;278&quot;/&gt;&lt;/object&gt;&lt;object type=&quot;3&quot; unique_id=&quot;10018&quot;&gt;&lt;property id=&quot;20148&quot; value=&quot;5&quot;/&gt;&lt;property id=&quot;20300&quot; value=&quot;Slide 6&quot;/&gt;&lt;property id=&quot;20307&quot; value=&quot;279&quot;/&gt;&lt;/object&gt;&lt;object type=&quot;3&quot; unique_id=&quot;10019&quot;&gt;&lt;property id=&quot;20148&quot; value=&quot;5&quot;/&gt;&lt;property id=&quot;20300&quot; value=&quot;Slide 7&quot;/&gt;&lt;property id=&quot;20307&quot; value=&quot;280&quot;/&gt;&lt;/object&gt;&lt;object type=&quot;3&quot; unique_id=&quot;10020&quot;&gt;&lt;property id=&quot;20148&quot; value=&quot;5&quot;/&gt;&lt;property id=&quot;20300&quot; value=&quot;Slide 8&quot;/&gt;&lt;property id=&quot;20307&quot; value=&quot;281&quot;/&gt;&lt;/object&gt;&lt;object type=&quot;3&quot; unique_id=&quot;10021&quot;&gt;&lt;property id=&quot;20148&quot; value=&quot;5&quot;/&gt;&lt;property id=&quot;20300&quot; value=&quot;Slide 9&quot;/&gt;&lt;property id=&quot;20307&quot; value=&quot;282&quot;/&gt;&lt;/object&gt;&lt;object type=&quot;3&quot; unique_id=&quot;10022&quot;&gt;&lt;property id=&quot;20148&quot; value=&quot;5&quot;/&gt;&lt;property id=&quot;20300&quot; value=&quot;Slide 10&quot;/&gt;&lt;property id=&quot;20307&quot; value=&quot;283&quot;/&gt;&lt;/object&gt;&lt;object type=&quot;3&quot; unique_id=&quot;10023&quot;&gt;&lt;property id=&quot;20148&quot; value=&quot;5&quot;/&gt;&lt;property id=&quot;20300&quot; value=&quot;Slide 37&quot;/&gt;&lt;property id=&quot;20307&quot; value=&quot;274&quot;/&gt;&lt;/object&gt;&lt;object type=&quot;3&quot; unique_id=&quot;10087&quot;&gt;&lt;property id=&quot;20148&quot; value=&quot;5&quot;/&gt;&lt;property id=&quot;20300&quot; value=&quot;Slide 21&quot;/&gt;&lt;property id=&quot;20307&quot; value=&quot;284&quot;/&gt;&lt;/object&gt;&lt;object type=&quot;3&quot; unique_id=&quot;10088&quot;&gt;&lt;property id=&quot;20148&quot; value=&quot;5&quot;/&gt;&lt;property id=&quot;20300&quot; value=&quot;Slide 15&quot;/&gt;&lt;property id=&quot;20307&quot; value=&quot;285&quot;/&gt;&lt;/object&gt;&lt;object type=&quot;3&quot; unique_id=&quot;10089&quot;&gt;&lt;property id=&quot;20148&quot; value=&quot;5&quot;/&gt;&lt;property id=&quot;20300&quot; value=&quot;Slide 25&quot;/&gt;&lt;property id=&quot;20307&quot; value=&quot;286&quot;/&gt;&lt;/object&gt;&lt;object type=&quot;3&quot; unique_id=&quot;10191&quot;&gt;&lt;property id=&quot;20148&quot; value=&quot;5&quot;/&gt;&lt;property id=&quot;20300&quot; value=&quot;Slide 28&quot;/&gt;&lt;property id=&quot;20307&quot; value=&quot;288&quot;/&gt;&lt;/object&gt;&lt;object type=&quot;3&quot; unique_id=&quot;10445&quot;&gt;&lt;property id=&quot;20148&quot; value=&quot;5&quot;/&gt;&lt;property id=&quot;20300&quot; value=&quot;Slide 32&quot;/&gt;&lt;property id=&quot;20307&quot; value=&quot;296&quot;/&gt;&lt;/object&gt;&lt;object type=&quot;3&quot; unique_id=&quot;10447&quot;&gt;&lt;property id=&quot;20148&quot; value=&quot;5&quot;/&gt;&lt;property id=&quot;20300&quot; value=&quot;Slide 11&quot;/&gt;&lt;property id=&quot;20307&quot; value=&quot;327&quot;/&gt;&lt;/object&gt;&lt;object type=&quot;3&quot; unique_id=&quot;10448&quot;&gt;&lt;property id=&quot;20148&quot; value=&quot;5&quot;/&gt;&lt;property id=&quot;20300&quot; value=&quot;Slide 12&quot;/&gt;&lt;property id=&quot;20307&quot; value=&quot;328&quot;/&gt;&lt;/object&gt;&lt;object type=&quot;3&quot; unique_id=&quot;10449&quot;&gt;&lt;property id=&quot;20148&quot; value=&quot;5&quot;/&gt;&lt;property id=&quot;20300&quot; value=&quot;Slide 14&quot;/&gt;&lt;property id=&quot;20307&quot; value=&quot;316&quot;/&gt;&lt;/object&gt;&lt;object type=&quot;3&quot; unique_id=&quot;10450&quot;&gt;&lt;property id=&quot;20148&quot; value=&quot;5&quot;/&gt;&lt;property id=&quot;20300&quot; value=&quot;Slide 16&quot;/&gt;&lt;property id=&quot;20307&quot; value=&quot;317&quot;/&gt;&lt;/object&gt;&lt;object type=&quot;3&quot; unique_id=&quot;10451&quot;&gt;&lt;property id=&quot;20148&quot; value=&quot;5&quot;/&gt;&lt;property id=&quot;20300&quot; value=&quot;Slide 17 - &amp;quot;So sánh con côn trùng &amp;#x0D;&amp;#x0A;của nhóm 1 và nhóm 2&amp;quot;&quot;/&gt;&lt;property id=&quot;20307&quot; value=&quot;304&quot;/&gt;&lt;/object&gt;&lt;object type=&quot;3&quot; unique_id=&quot;10452&quot;&gt;&lt;property id=&quot;20148&quot; value=&quot;5&quot;/&gt;&lt;property id=&quot;20300&quot; value=&quot;Slide 18&quot;/&gt;&lt;property id=&quot;20307&quot; value=&quot;318&quot;/&gt;&lt;/object&gt;&lt;object type=&quot;3&quot; unique_id=&quot;10453&quot;&gt;&lt;property id=&quot;20148&quot; value=&quot;5&quot;/&gt;&lt;property id=&quot;20300&quot; value=&quot;Slide 19&quot;/&gt;&lt;property id=&quot;20307&quot; value=&quot;303&quot;/&gt;&lt;/object&gt;&lt;object type=&quot;3&quot; unique_id=&quot;10454&quot;&gt;&lt;property id=&quot;20148&quot; value=&quot;5&quot;/&gt;&lt;property id=&quot;20300&quot; value=&quot;Slide 20&quot;/&gt;&lt;property id=&quot;20307&quot; value=&quot;319&quot;/&gt;&lt;/object&gt;&lt;object type=&quot;3&quot; unique_id=&quot;10455&quot;&gt;&lt;property id=&quot;20148&quot; value=&quot;5&quot;/&gt;&lt;property id=&quot;20300&quot; value=&quot;Slide 22&quot;/&gt;&lt;property id=&quot;20307&quot; value=&quot;320&quot;/&gt;&lt;/object&gt;&lt;object type=&quot;3&quot; unique_id=&quot;10456&quot;&gt;&lt;property id=&quot;20148&quot; value=&quot;5&quot;/&gt;&lt;property id=&quot;20300&quot; value=&quot;Slide 23 - &amp;quot;So sánh con côn trùng &amp;#x0D;&amp;#x0A;của nhóm 1 và nhóm 2&amp;quot;&quot;/&gt;&lt;property id=&quot;20307&quot; value=&quot;305&quot;/&gt;&lt;/object&gt;&lt;object type=&quot;3&quot; unique_id=&quot;10457&quot;&gt;&lt;property id=&quot;20148&quot; value=&quot;5&quot;/&gt;&lt;property id=&quot;20300&quot; value=&quot;Slide 24&quot;/&gt;&lt;property id=&quot;20307&quot; value=&quot;321&quot;/&gt;&lt;/object&gt;&lt;object type=&quot;3&quot; unique_id=&quot;10458&quot;&gt;&lt;property id=&quot;20148&quot; value=&quot;5&quot;/&gt;&lt;property id=&quot;20300&quot; value=&quot;Slide 26&quot;/&gt;&lt;property id=&quot;20307&quot; value=&quot;312&quot;/&gt;&lt;/object&gt;&lt;object type=&quot;3&quot; unique_id=&quot;10459&quot;&gt;&lt;property id=&quot;20148&quot; value=&quot;5&quot;/&gt;&lt;property id=&quot;20300&quot; value=&quot;Slide 27&quot;/&gt;&lt;property id=&quot;20307&quot; value=&quot;315&quot;/&gt;&lt;/object&gt;&lt;object type=&quot;3&quot; unique_id=&quot;10460&quot;&gt;&lt;property id=&quot;20148&quot; value=&quot;5&quot;/&gt;&lt;property id=&quot;20300&quot; value=&quot;Slide 29&quot;/&gt;&lt;property id=&quot;20307&quot; value=&quot;301&quot;/&gt;&lt;/object&gt;&lt;object type=&quot;3&quot; unique_id=&quot;10461&quot;&gt;&lt;property id=&quot;20148&quot; value=&quot;5&quot;/&gt;&lt;property id=&quot;20300&quot; value=&quot;Slide 30&quot;/&gt;&lt;property id=&quot;20307&quot; value=&quot;302&quot;/&gt;&lt;/object&gt;&lt;object type=&quot;3&quot; unique_id=&quot;10462&quot;&gt;&lt;property id=&quot;20148&quot; value=&quot;5&quot;/&gt;&lt;property id=&quot;20300&quot; value=&quot;Slide 31&quot;/&gt;&lt;property id=&quot;20307&quot; value=&quot;323&quot;/&gt;&lt;/object&gt;&lt;object type=&quot;3&quot; unique_id=&quot;10463&quot;&gt;&lt;property id=&quot;20148&quot; value=&quot;5&quot;/&gt;&lt;property id=&quot;20300&quot; value=&quot;Slide 33&quot;/&gt;&lt;property id=&quot;20307&quot; value=&quot;325&quot;/&gt;&lt;/object&gt;&lt;object type=&quot;3&quot; unique_id=&quot;10464&quot;&gt;&lt;property id=&quot;20148&quot; value=&quot;5&quot;/&gt;&lt;property id=&quot;20300&quot; value=&quot;Slide 34&quot;/&gt;&lt;property id=&quot;20307&quot; value=&quot;298&quot;/&gt;&lt;/object&gt;&lt;object type=&quot;3&quot; unique_id=&quot;10465&quot;&gt;&lt;property id=&quot;20148&quot; value=&quot;5&quot;/&gt;&lt;property id=&quot;20300&quot; value=&quot;Slide 35&quot;/&gt;&lt;property id=&quot;20307&quot; value=&quot;326&quot;/&gt;&lt;/object&gt;&lt;object type=&quot;3&quot; unique_id=&quot;10466&quot;&gt;&lt;property id=&quot;20148&quot; value=&quot;5&quot;/&gt;&lt;property id=&quot;20300&quot; value=&quot;Slide 36&quot;/&gt;&lt;property id=&quot;20307&quot; value=&quot;30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WPS Slides</Application>
  <PresentationFormat/>
  <Paragraphs>249</Paragraphs>
  <Slides>35</Slides>
  <Notes>3</Notes>
  <HiddenSlides>0</HiddenSlides>
  <MMClips>10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Arial</vt:lpstr>
      <vt:lpstr>SimSun</vt:lpstr>
      <vt:lpstr>Wingdings</vt:lpstr>
      <vt:lpstr>Times New Roman</vt:lpstr>
      <vt:lpstr>Calibri</vt:lpstr>
      <vt:lpstr>.VnAvant</vt:lpstr>
      <vt:lpstr>Segoe Print</vt:lpstr>
      <vt:lpstr>.VnBodoniH</vt:lpstr>
      <vt:lpstr>Microsoft YaHei</vt:lpstr>
      <vt:lpstr>Arial Unicode MS</vt:lpstr>
      <vt:lpstr>Arial Black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THUY TIEN</cp:lastModifiedBy>
  <cp:revision>124</cp:revision>
  <dcterms:created xsi:type="dcterms:W3CDTF">2008-12-17T20:48:06Z</dcterms:created>
  <dcterms:modified xsi:type="dcterms:W3CDTF">2025-04-25T02:06:12Z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1B6D78EC593D461890CE9520119D1557_13</vt:lpwstr>
  </property>
  <property fmtid="{D5CDD505-2E9C-101B-9397-08002B2CF9AE}" pid="3" name="KSOProductBuildVer">
    <vt:lpwstr>1033-12.2.0.20795</vt:lpwstr>
  </property>
</Properties>
</file>