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9" r:id="rId4"/>
    <p:sldId id="257" r:id="rId5"/>
    <p:sldId id="259" r:id="rId6"/>
    <p:sldId id="261" r:id="rId7"/>
    <p:sldId id="262" r:id="rId8"/>
    <p:sldId id="263" r:id="rId9"/>
    <p:sldId id="264" r:id="rId10"/>
    <p:sldId id="266" r:id="rId11"/>
    <p:sldId id="268" r:id="rId12"/>
    <p:sldId id="274" r:id="rId13"/>
    <p:sldId id="273" r:id="rId14"/>
    <p:sldId id="281" r:id="rId15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6" d="100"/>
          <a:sy n="66" d="100"/>
        </p:scale>
        <p:origin x="1422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9E355AD-E19E-42E2-82AE-FE3805B7765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9E355AD-E19E-42E2-82AE-FE3805B7765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9E355AD-E19E-42E2-82AE-FE3805B7765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9E355AD-E19E-42E2-82AE-FE3805B7765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9E355AD-E19E-42E2-82AE-FE3805B7765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9E355AD-E19E-42E2-82AE-FE3805B7765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9E355AD-E19E-42E2-82AE-FE3805B7765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9E355AD-E19E-42E2-82AE-FE3805B7765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9E355AD-E19E-42E2-82AE-FE3805B7765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9E355AD-E19E-42E2-82AE-FE3805B7765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9E355AD-E19E-42E2-82AE-FE3805B7765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9E355AD-E19E-42E2-82AE-FE3805B7765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GIF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media" Target="file:///D:\giao%20&#225;n%20yen\nh&#7841;c%20ngh&#7873;%20nghi&#7879;p\Co%20Giao%20Em%20-%20Nguyet%20Anh.mp3" TargetMode="External"/><Relationship Id="rId4" Type="http://schemas.openxmlformats.org/officeDocument/2006/relationships/audio" Target="file:///D:\giao%20&#225;n%20yen\nh&#7841;c%20ngh&#7873;%20nghi&#7879;p\Co%20Giao%20Em%20-%20Nguyet%20Anh.mp3" TargetMode="External"/><Relationship Id="rId3" Type="http://schemas.openxmlformats.org/officeDocument/2006/relationships/image" Target="../media/image25.jpeg"/><Relationship Id="rId2" Type="http://schemas.openxmlformats.org/officeDocument/2006/relationships/image" Target="../media/image26.jpeg"/><Relationship Id="rId1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media" Target="file:///D:\giao%20&#225;n%20yen\nh&#7841;c%20ngh&#7873;%20nghi&#7879;p\ChauYeuCoChuCongNhanBeat-V.A-3844222.mp3" TargetMode="External"/><Relationship Id="rId4" Type="http://schemas.openxmlformats.org/officeDocument/2006/relationships/audio" Target="file:///D:\giao%20&#225;n%20yen\nh&#7841;c%20ngh&#7873;%20nghi&#7879;p\ChauYeuCoChuCongNhanBeat-V.A-3844222.mp3" TargetMode="External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6" Type="http://schemas.microsoft.com/office/2007/relationships/media" Target="file:///D:\giao%20&#225;n%20yen\nh&#7841;c%20ngh&#7873;%20nghi&#7879;p\EmTapLaiOTo-XuanMai_4bkcf.mp3" TargetMode="External"/><Relationship Id="rId5" Type="http://schemas.openxmlformats.org/officeDocument/2006/relationships/audio" Target="file:///D:\giao%20&#225;n%20yen\nh&#7841;c%20ngh&#7873;%20nghi&#7879;p\EmTapLaiOTo-XuanMai_4bkcf.mp3" TargetMode="External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3.GIF"/><Relationship Id="rId7" Type="http://schemas.openxmlformats.org/officeDocument/2006/relationships/image" Target="../media/image24.GIF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4.png"/><Relationship Id="rId7" Type="http://schemas.microsoft.com/office/2007/relationships/media" Target="file:///D:\giao%20&#225;n%20yen\nh&#7841;c%20ngh&#7873;%20nghi&#7879;p\ChauYeuCoChuCongNhanBeat-V.A-3844222.mp3" TargetMode="External"/><Relationship Id="rId6" Type="http://schemas.openxmlformats.org/officeDocument/2006/relationships/audio" Target="file:///D:\giao%20&#225;n%20yen\nh&#7841;c%20ngh&#7873;%20nghi&#7879;p\ChauYeuCoChuCongNhanBeat-V.A-3844222.mp3" TargetMode="External"/><Relationship Id="rId5" Type="http://schemas.openxmlformats.org/officeDocument/2006/relationships/image" Target="../media/image13.GIF"/><Relationship Id="rId4" Type="http://schemas.openxmlformats.org/officeDocument/2006/relationships/image" Target="../media/image12.GIF"/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6" Type="http://schemas.microsoft.com/office/2007/relationships/media" Target="file:///D:\giao%20&#225;n%20yen\nh&#7841;c%20ngh&#7873;%20nghi&#7879;p\Chau-thuong-chu-bo-doi-ci9Gm3uzbYE-www.mp3tunes.tk.m4a" TargetMode="External"/><Relationship Id="rId5" Type="http://schemas.openxmlformats.org/officeDocument/2006/relationships/audio" Target="file:///D:\giao%20&#225;n%20yen\nh&#7841;c%20ngh&#7873;%20nghi&#7879;p\Chau-thuong-chu-bo-doi-ci9Gm3uzbYE-www.mp3tunes.tk.m4a" TargetMode="External"/><Relationship Id="rId4" Type="http://schemas.openxmlformats.org/officeDocument/2006/relationships/image" Target="../media/image17.GIF"/><Relationship Id="rId3" Type="http://schemas.openxmlformats.org/officeDocument/2006/relationships/image" Target="../media/image16.GIF"/><Relationship Id="rId2" Type="http://schemas.openxmlformats.org/officeDocument/2006/relationships/hyperlink" Target="http://www.glitter-graphics.com/" TargetMode="External"/><Relationship Id="rId1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3.GIF"/><Relationship Id="rId7" Type="http://schemas.openxmlformats.org/officeDocument/2006/relationships/image" Target="../media/image24.GIF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1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microsoft.com/office/2007/relationships/media" Target="file:///D:\giao%20&#225;n%20yen\nh&#7841;c%20ngh&#7873;%20nghi&#7879;p\Chau-thuong-chu-bo-doi-ci9Gm3uzbYE-www.mp3tunes.tk.m4a" TargetMode="External"/><Relationship Id="rId3" Type="http://schemas.openxmlformats.org/officeDocument/2006/relationships/audio" Target="file:///D:\giao%20&#225;n%20yen\nh&#7841;c%20ngh&#7873;%20nghi&#7879;p\Chau-thuong-chu-bo-doi-ci9Gm3uzbYE-www.mp3tunes.tk.m4a" TargetMode="External"/><Relationship Id="rId2" Type="http://schemas.openxmlformats.org/officeDocument/2006/relationships/image" Target="../media/image25.jpeg"/><Relationship Id="rId1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5" descr="24wn5"/>
          <p:cNvPicPr>
            <a:picLocks noChangeAspect="1"/>
          </p:cNvPicPr>
          <p:nvPr>
            <p:ph type="ctrTitle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95400" cy="1676400"/>
          </a:xfrm>
          <a:ln/>
        </p:spPr>
      </p:pic>
      <p:pic>
        <p:nvPicPr>
          <p:cNvPr id="2051" name="Picture 5" descr="24wn5"/>
          <p:cNvPicPr>
            <a:picLocks noChangeAspect="1"/>
          </p:cNvPicPr>
          <p:nvPr>
            <p:ph type="subTitle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7724775" y="0"/>
            <a:ext cx="1419225" cy="1905000"/>
          </a:xfrm>
          <a:ln/>
        </p:spPr>
      </p:pic>
      <p:pic>
        <p:nvPicPr>
          <p:cNvPr id="2052" name="Picture 4" descr="21wh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72100"/>
            <a:ext cx="1524000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3" name="Picture 4" descr="21wh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5372100"/>
            <a:ext cx="1524000" cy="1485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4" name="WordArt 8"/>
          <p:cNvSpPr>
            <a:spLocks noTextEdit="1"/>
          </p:cNvSpPr>
          <p:nvPr/>
        </p:nvSpPr>
        <p:spPr>
          <a:xfrm>
            <a:off x="1371600" y="304800"/>
            <a:ext cx="6248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Chủ đề: nghề nghiệp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5" name="WordArt 9"/>
          <p:cNvSpPr>
            <a:spLocks noTextEdit="1"/>
          </p:cNvSpPr>
          <p:nvPr/>
        </p:nvSpPr>
        <p:spPr>
          <a:xfrm>
            <a:off x="1066800" y="1447800"/>
            <a:ext cx="6629400" cy="75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Nhánh : CHÚ BỘ ĐỘI</a:t>
            </a:r>
            <a:endParaRPr lang="en-US" sz="360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  <a:tileRect/>
              </a:gra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6" name="WordArt 10"/>
          <p:cNvSpPr>
            <a:spLocks noTextEdit="1"/>
          </p:cNvSpPr>
          <p:nvPr/>
        </p:nvSpPr>
        <p:spPr>
          <a:xfrm>
            <a:off x="914400" y="2286000"/>
            <a:ext cx="7162800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Phát triển thẩm mĩ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7" name="WordArt 11"/>
          <p:cNvSpPr>
            <a:spLocks noTextEdit="1"/>
          </p:cNvSpPr>
          <p:nvPr/>
        </p:nvSpPr>
        <p:spPr>
          <a:xfrm>
            <a:off x="762000" y="3363595"/>
            <a:ext cx="7467600" cy="14922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CHÁU THƯƠNG CHÚ BỘ ĐỘI</a:t>
            </a:r>
            <a:endParaRPr 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8" name="WordArt 12"/>
          <p:cNvSpPr>
            <a:spLocks noTextEdit="1"/>
          </p:cNvSpPr>
          <p:nvPr/>
        </p:nvSpPr>
        <p:spPr>
          <a:xfrm>
            <a:off x="1752600" y="5105400"/>
            <a:ext cx="57150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GV: Nguyễn Thị Thủy Tiên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Lớp: Lá 2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5800" y="0"/>
            <a:ext cx="4648200" cy="3486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495800" cy="3429000"/>
          </a:xfrm>
          <a:ln/>
        </p:spPr>
      </p:pic>
      <p:sp>
        <p:nvSpPr>
          <p:cNvPr id="11268" name="Rectangle 6">
            <a:hlinkClick r:id="" action="ppaction://noaction"/>
          </p:cNvPr>
          <p:cNvSpPr/>
          <p:nvPr/>
        </p:nvSpPr>
        <p:spPr>
          <a:xfrm>
            <a:off x="4495800" y="3429000"/>
            <a:ext cx="4648200" cy="34290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lang="en-US" altLang="en-US" sz="182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4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1269" name="Rectangle 5" descr="Bouquet">
            <a:hlinkClick r:id="" action="ppaction://noaction"/>
          </p:cNvPr>
          <p:cNvSpPr/>
          <p:nvPr/>
        </p:nvSpPr>
        <p:spPr>
          <a:xfrm>
            <a:off x="0" y="3429000"/>
            <a:ext cx="4495800" cy="3429000"/>
          </a:xfrm>
          <a:prstGeom prst="rect">
            <a:avLst/>
          </a:prstGeom>
          <a:blipFill rotWithShape="1">
            <a:blip r:embed="rId3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lang="en-US" altLang="en-US" sz="17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17415" name="Co Giao Em - Nguyet Anh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48600" y="228600"/>
            <a:ext cx="1295400" cy="838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4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20160" fill="hold"/>
                                        <p:tgtEl>
                                          <p:spTgt spid="174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5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1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Grp="1" noChangeAspect="1"/>
          </p:cNvPicPr>
          <p:nvPr>
            <p:ph type="title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4495800" cy="3124200"/>
          </a:xfrm>
          <a:ln/>
        </p:spPr>
      </p:pic>
      <p:pic>
        <p:nvPicPr>
          <p:cNvPr id="2" name="Picture 3"/>
          <p:cNvPicPr>
            <a:picLocks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0"/>
            <a:ext cx="4572000" cy="3124200"/>
          </a:xfrm>
          <a:ln/>
        </p:spPr>
      </p:pic>
      <p:pic>
        <p:nvPicPr>
          <p:cNvPr id="12292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24200"/>
            <a:ext cx="4495800" cy="3733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3" name="Rectangle 6">
            <a:hlinkClick r:id="" action="ppaction://noaction"/>
          </p:cNvPr>
          <p:cNvSpPr/>
          <p:nvPr/>
        </p:nvSpPr>
        <p:spPr>
          <a:xfrm>
            <a:off x="4495800" y="3124200"/>
            <a:ext cx="4648200" cy="37338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lang="en-US" altLang="en-US" sz="182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4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24584" name="ChauYeuCoChuCongNhanBeat-V.A-384422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5486400"/>
            <a:ext cx="914400" cy="1371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45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8490" fill="hold"/>
                                        <p:tgtEl>
                                          <p:spTgt spid="245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4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Grp="1" noChangeAspect="1"/>
          </p:cNvPicPr>
          <p:nvPr>
            <p:ph type="title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4648200" cy="3429000"/>
          </a:xfrm>
          <a:ln/>
        </p:spPr>
      </p:pic>
      <p:pic>
        <p:nvPicPr>
          <p:cNvPr id="2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0"/>
            <a:ext cx="4648200" cy="3486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Picture 6"/>
          <p:cNvPicPr>
            <a:picLocks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3429000"/>
            <a:ext cx="4495800" cy="3429000"/>
          </a:xfrm>
          <a:ln/>
        </p:spPr>
      </p:pic>
      <p:pic>
        <p:nvPicPr>
          <p:cNvPr id="13317" name="Picture 7" descr="50920108_349-copy-cop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3505200"/>
            <a:ext cx="4648200" cy="441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0" name="EmTapLaiOTo-XuanMai_4bkcf.mp3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95800" y="3581400"/>
            <a:ext cx="1219200" cy="1143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35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70049" fill="hold"/>
                                        <p:tgtEl>
                                          <p:spTgt spid="235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0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6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en-US" altLang="en-US" dirty="0"/>
          </a:p>
        </p:txBody>
      </p:sp>
      <p:pic>
        <p:nvPicPr>
          <p:cNvPr id="14339" name="Picture 3" descr="Picture1"/>
          <p:cNvPicPr>
            <a:picLocks noChangeAspect="1"/>
          </p:cNvPicPr>
          <p:nvPr>
            <p:ph idx="1"/>
          </p:nvPr>
        </p:nvPicPr>
        <p:blipFill>
          <a:blip r:embed="rId1"/>
          <a:srcRect t="3334" b="7777"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pic>
        <p:nvPicPr>
          <p:cNvPr id="23558" name="Picture 6" descr="s_f_01_589_01_02"/>
          <p:cNvPicPr>
            <a:picLocks noChangeAspect="1"/>
          </p:cNvPicPr>
          <p:nvPr/>
        </p:nvPicPr>
        <p:blipFill>
          <a:blip r:embed="rId2">
            <a:lum contrast="24000"/>
          </a:blip>
          <a:stretch>
            <a:fillRect/>
          </a:stretch>
        </p:blipFill>
        <p:spPr>
          <a:xfrm>
            <a:off x="7543800" y="-457200"/>
            <a:ext cx="1828800" cy="3733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Picture 10" descr="chflo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0"/>
            <a:ext cx="2185988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2" name="Picture 9" descr="sun_animat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152400"/>
            <a:ext cx="2209800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3" name="Picture 8" descr="Butterfly_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228600"/>
            <a:ext cx="2133600" cy="1504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4" descr="alexandra_doll89"/>
          <p:cNvPicPr>
            <a:picLocks noChangeAspect="1"/>
          </p:cNvPicPr>
          <p:nvPr/>
        </p:nvPicPr>
        <p:blipFill>
          <a:blip r:embed="rId6">
            <a:lum bright="-29999" contrast="42000"/>
          </a:blip>
          <a:stretch>
            <a:fillRect/>
          </a:stretch>
        </p:blipFill>
        <p:spPr>
          <a:xfrm>
            <a:off x="0" y="4495800"/>
            <a:ext cx="1727200" cy="236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5" name="Picture 7" descr="beflower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9800" y="3962400"/>
            <a:ext cx="2792413" cy="289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3" name="Picture 23" descr="taochu_glitter_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946475">
            <a:off x="4910138" y="3395663"/>
            <a:ext cx="1063625" cy="1282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7" name="WordArt 12"/>
          <p:cNvSpPr>
            <a:spLocks noTextEdit="1"/>
          </p:cNvSpPr>
          <p:nvPr/>
        </p:nvSpPr>
        <p:spPr>
          <a:xfrm>
            <a:off x="381000" y="1828800"/>
            <a:ext cx="8077200" cy="1862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CHÀO TẠM BIỆT CÁC CÔ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6.2963E-6 C -0.0033 -0.0301 -0.00886 -0.05927 -0.01389 -0.0889 C -0.01337 -0.10672 -0.01493 -0.12501 -0.0125 -0.1426 C -0.01163 -0.14885 -0.00677 -0.15232 -0.00417 -0.15741 C -0.0007 -0.16459 0.00226 -0.17223 0.00555 -0.17964 C 0.02413 -0.22177 0.00399 -0.18056 0.02222 -0.20741 C 0.02396 -0.21019 0.02517 -0.21343 0.02639 -0.21667 C 0.02795 -0.22038 0.02847 -0.22478 0.03055 -0.22778 C 0.0375 -0.23797 0.04948 -0.24237 0.05833 -0.24816 C 0.06024 -0.24376 0.06163 -0.23913 0.06389 -0.23519 C 0.07135 -0.22177 0.0875 -0.1963 0.0875 -0.1963 C 0.09149 -0.16968 0.09948 -0.14538 0.10694 -0.12038 C 0.11684 -0.08728 0.12066 -0.05116 0.12639 -0.01667 C 0.1276 0.0037 0.13073 0.04004 0.14444 0.0537 C 0.14653 0.06203 0.14549 0.06272 0.15139 0.04999 C 0.15521 0.04189 0.15486 0.03147 0.15694 0.02222 C 0.15764 0.01897 0.15885 0.01597 0.15972 0.01296 C 0.15885 -0.05487 0.15851 -0.12292 0.15694 -0.19075 C 0.15642 -0.21644 0.15729 -0.23635 0.14583 -0.25556 C 0.14392 -0.26575 0.14496 -0.27454 0.1375 -0.27778 C 0.11667 -0.27223 0.09236 -0.25001 0.07361 -0.23704 C 0.05417 -0.22339 0.03194 -0.21528 0.0125 -0.20186 C 0.00573 -0.19723 -0.00017 -0.19028 -0.00695 -0.18519 C -0.01771 -0.17686 -0.01667 -0.18241 -0.02778 -0.17223 C -0.03316 -0.16737 -0.0375 -0.16042 -0.04306 -0.15579 C -0.0533 -0.14723 -0.06684 -0.14191 -0.07778 -0.13519 C -0.08681 -0.12964 -0.09167 -0.12107 -0.10139 -0.11853 C -0.11198 -0.10903 -0.1217 -0.12246 -0.13056 -0.12964 C -0.14306 -0.15302 -0.15556 -0.17663 -0.16806 -0.20001 C -0.1717 -0.20695 -0.17917 -0.22038 -0.17917 -0.22038 C -0.19097 -0.27061 -0.18299 -0.24052 -0.20556 -0.30927 C -0.20868 -0.31876 -0.20833 -0.32524 -0.20972 -0.33519 C -0.21285 -0.35834 -0.21597 -0.38103 -0.22083 -0.40371 C -0.23108 -0.36945 -0.2349 -0.29144 -0.24028 -0.25186 C -0.24323 -0.23079 -0.2467 -0.20996 -0.25 -0.1889 C -0.25191 -0.17709 -0.25556 -0.15371 -0.25556 -0.15371 C -0.25642 -0.14005 -0.25712 -0.12663 -0.25833 -0.11297 C -0.26024 -0.09167 -0.26337 -0.0801 -0.25972 -0.09445 C -0.26354 -0.12478 -0.2717 -0.15116 -0.28056 -0.17964 C -0.28368 -0.18959 -0.28837 -0.19885 -0.29028 -0.20927 C -0.30278 -0.27593 -0.2875 -0.20348 -0.30556 -0.26482 C -0.31545 -0.29862 -0.3066 -0.28079 -0.31528 -0.30371 C -0.32326 -0.32501 -0.33125 -0.34792 -0.3375 -0.37038 C -0.33906 -0.37593 -0.34097 -0.38195 -0.34306 -0.38704 C -0.34462 -0.39098 -0.34861 -0.39816 -0.34861 -0.39816 C -0.35087 -0.39561 -0.35417 -0.39422 -0.35556 -0.39075 C -0.35712 -0.38681 -0.35608 -0.38195 -0.35695 -0.37778 C -0.35886 -0.36945 -0.36163 -0.36181 -0.36389 -0.35371 C -0.37136 -0.28913 -0.35903 -0.21714 -0.32083 -0.17223 C -0.29826 -0.14561 -0.27257 -0.12431 -0.24861 -0.10001 C -0.1934 -0.04399 -0.24045 -0.08866 -0.18195 -0.03334 C -0.15417 -0.00695 -0.14167 0.00184 -0.11528 0.03703 C -0.11059 0.04328 -0.10139 0.05555 -0.10139 0.05555 C -0.09879 0.06434 -0.09531 0.07268 -0.09306 0.08147 C -0.07951 0.04559 -0.10035 0.1037 -0.09306 -0.01297 C -0.09254 -0.02038 -0.08872 0.00069 -0.08611 0.0074 C -0.07986 0.0236 -0.07309 0.03934 -0.06667 0.05555 C -0.05122 0.09444 -0.04392 0.13634 -0.02917 0.17569 C -0.02431 0.18911 -0.01875 0.20138 -0.01389 0.21481 C -0.01215 0.21944 -0.01146 0.22476 -0.00972 0.22939 C -0.00903 0.23147 -0.00538 0.23587 -0.00695 0.23518 C -0.01701 0.22916 -0.02587 0.21967 -0.03611 0.21481 C -0.07899 0.19397 -0.11875 0.17314 -0.15417 0.13333 C -0.16233 0.12407 -0.17049 0.11735 -0.17639 0.10555 C -0.18177 0.13101 -0.1717 0.15763 -0.18056 0.18147 C -0.19983 0.15138 -0.1842 0.17615 -0.21667 0.11666 C -0.21945 0.11157 -0.225 0.10161 -0.225 0.10161 C -0.23264 0.0662 -0.22188 0.11272 -0.23333 0.07592 C -0.23559 0.06897 -0.23594 0.0611 -0.2375 0.0537 C -0.23889 0.04768 -0.24445 0.03703 -0.24445 0.03703 C -0.24965 0.04629 -0.25261 0.05647 -0.25695 0.06666 C -0.25938 0.08286 -0.25903 0.09444 -0.26667 0.1074 C -0.26719 0.10925 -0.26736 0.11087 -0.26806 0.11296 C -0.26875 0.11504 -0.27014 0.11643 -0.27083 0.11851 C -0.27622 0.13518 -0.26806 0.11759 -0.275 0.13147 C -0.2724 0.10161 -0.2724 0.07129 -0.26667 0.04259 C -0.2625 0.02129 -0.2592 0.02222 -0.24861 0.0037 C -0.2316 -0.02593 -0.21615 -0.05255 -0.19167 -0.07223 C -0.18785 -0.07917 -0.18455 -0.08403 -0.17917 -0.0889 C -0.17552 -0.05441 -0.18108 -0.09445 -0.17361 -0.06667 C -0.16736 -0.04353 -0.16354 -0.01991 -0.15417 0.00184 C -0.14965 0.03171 -0.15399 0.02175 -0.14722 0.03518 C -0.13646 0.02453 -0.14288 0.0324 -0.13195 0.0074 C -0.12934 0.00138 -0.12396 -0.00186 -0.12083 -0.00741 C -0.11736 -0.01366 -0.11563 -0.0213 -0.1125 -0.02778 C -0.10955 -0.03427 -0.10538 -0.03959 -0.10278 -0.0463 C -0.0974 -0.06019 -0.09618 -0.0764 -0.09167 -0.09075 C -0.08611 -0.10834 -0.07813 -0.12547 -0.06806 -0.1389 C -0.05851 -0.11991 -0.05139 -0.08195 -0.04583 -0.06297 C -0.04028 -0.04399 -0.03507 -0.02408 -0.02917 -0.00556 C -0.02656 0.00277 -0.02205 0.01018 -0.01945 0.01851 C -0.01701 0.02615 -0.01597 0.03472 -0.01389 0.04259 C -0.01042 0.05578 -0.00278 0.08147 -0.00278 0.08147 C -0.00226 0.08888 -0.00208 0.09629 -0.00139 0.1037 C -0.00122 0.10555 -0.00122 0.11041 3.33333E-6 0.10925 C 0.00295 0.10601 0.00347 0.10046 0.00555 0.09629 C 0.00816 0.0912 0.01094 0.08634 0.01389 0.08147 C 0.03437 0.04814 0.03767 0.04606 0.06528 0.00925 C 0.07031 0.00254 0.07465 -0.00394 0.08055 -0.00927 C 0.08281 0.00277 0.08854 0.01203 0.09167 0.02407 C 0.09618 0.04189 0.1 0.05995 0.10417 0.07777 C 0.10833 0.09583 0.11858 0.11342 0.12361 0.13147 C 0.13038 0.15485 0.13455 0.18009 0.14167 0.20347 C 0.14219 0.20925 0.14253 0.21481 0.14305 0.22013 C 0.1434 0.22337 0.14358 0.23263 0.14444 0.22939 C 0.14983 0.21018 0.14826 0.18541 0.15972 0.17036 C 0.16545 0.14328 0.17205 0.11782 0.19028 0.10161 C 0.19531 0.11874 0.19444 0.13749 0.19722 0.15532 C 0.19913 0.18541 0.20104 0.20786 0.19167 0.12592 C 0.18594 0.07569 0.19392 0.10809 0.17917 0.0574 C 0.14722 -0.05186 0.18924 0.09166 0.15972 0.00184 C 0.14149 -0.05371 0.12535 -0.10973 0.11111 -0.16667 C 0.10069 -0.14584 0.10347 -0.14237 0.1 -0.11297 C 0.09722 -0.08936 0.09271 -0.06644 0.09028 -0.0426 C 0.075 -0.07825 0.06614 -0.11876 0.05555 -0.15741 C 0.05139 -0.17246 0.02882 -0.22894 0.02778 -0.23149 C 0.0243 -0.24028 0.01719 -0.26343 0.00972 -0.26667 C 0.0092 -0.26413 0.00903 -0.26158 0.00833 -0.25927 C 0.00573 -0.25047 0.00208 -0.24237 3.33333E-6 -0.23334 C -0.00521 -0.20973 -0.00868 -0.18982 -0.01667 -0.16853 C -0.01945 -0.15024 -0.03004 -0.13843 -0.03611 -0.12223 C -0.04288 -0.12825 -0.04826 -0.14306 -0.05278 -0.15186 C -0.08646 -0.21737 -0.06597 -0.18265 -0.09028 -0.22223 C -0.09306 -0.24098 -0.09757 -0.25811 -0.10556 -0.27408 C -0.12639 -0.25417 -0.12761 -0.23056 -0.1375 -0.1963 C -0.14497 -0.17038 -0.15087 -0.13866 -0.16111 -0.11482 C -0.16198 -0.10996 -0.16076 -0.10278 -0.16389 -0.10001 C -0.16597 -0.09816 -0.17361 -0.11667 -0.17361 -0.11667 C -0.17691 -0.12153 -0.18177 -0.12431 -0.18472 -0.12964 C -0.20087 -0.1588 -0.21389 -0.19167 -0.23056 -0.22038 C -0.23386 -0.22593 -0.2382 -0.22987 -0.24167 -0.23519 C -0.24653 -0.24283 -0.25556 -0.25927 -0.25556 -0.25927 C -0.25747 -0.26667 -0.2599 -0.26806 -0.26528 -0.27038 C -0.2658 -0.26853 -0.26597 -0.26667 -0.26667 -0.26482 C -0.2684 -0.26042 -0.27101 -0.25649 -0.27222 -0.25186 C -0.27379 -0.24584 -0.27326 -0.23913 -0.275 -0.23334 C -0.27743 -0.22547 -0.28472 -0.21112 -0.28472 -0.21112 C -0.28715 -0.19978 -0.29028 -0.1889 -0.29306 -0.17778 C -0.29965 -0.19237 -0.30729 -0.20695 -0.31528 -0.22038 C -0.32483 -0.20116 -0.31962 -0.21505 -0.32361 -0.18334 C -0.32656 -0.1595 -0.33212 -0.12686 -0.34306 -0.10741 C -0.34774 -0.08843 -0.34392 -0.06621 -0.34306 -0.0463 C -0.33073 -0.07084 -0.34583 -0.04399 -0.32639 -0.06667 C -0.31823 -0.07616 -0.31215 -0.08843 -0.30417 -0.09816 C -0.29236 -0.11204 -0.28142 -0.12732 -0.26945 -0.14075 C -0.26198 -0.14908 -0.2533 -0.15487 -0.24583 -0.16297 C -0.23038 -0.17941 -0.23212 -0.19376 -0.2125 -0.20371 C -0.2066 -0.2132 -0.20573 -0.21853 -0.19722 -0.21482 C -0.19097 -0.18982 -0.2059 -0.24862 -0.19028 -0.1963 C -0.18802 -0.18843 -0.18698 -0.1801 -0.18472 -0.17223 C -0.18177 -0.16204 -0.17813 -0.15255 -0.175 -0.1426 C -0.16597 -0.11297 -0.15972 -0.07941 -0.14722 -0.05186 C -0.1467 -0.04885 -0.14809 -0.04214 -0.14583 -0.0426 C -0.14149 -0.04353 -0.13646 -0.05695 -0.13333 -0.06112 C -0.11962 -0.07941 -0.10139 -0.09121 -0.08889 -0.11112 C -0.06945 -0.14191 -0.0941 -0.11251 -0.07361 -0.13519 C -0.06997 -0.15001 -0.06927 -0.14306 -0.06667 -0.13519 C -0.06511 -0.13056 -0.0625 -0.12686 -0.06111 -0.12223 C -0.05868 -0.1139 -0.05781 -0.10487 -0.05556 -0.0963 C -0.05226 -0.0838 -0.04809 -0.07153 -0.04445 -0.05927 C -0.04149 -0.04954 -0.03629 -0.04121 -0.03333 -0.03149 C -0.03212 -0.02732 -0.03195 -0.02269 -0.03056 -0.01853 C -0.01788 0.01759 -0.02656 -0.01575 -0.02222 0.00184 C 0.00191 -0.03033 0.0191 -0.07015 0.04028 -0.10556 C 0.04496 -0.09075 0.04913 -0.07593 0.05417 -0.06112 C 0.05573 -0.05626 0.0566 -0.05093 0.05833 -0.0463 C 0.05903 -0.04422 0.06042 -0.04283 0.06111 -0.04075 C 0.0618 -0.0389 0.06389 -0.03519 0.0625 -0.03519 C 0.06076 -0.03519 0.06059 -0.0389 0.05972 -0.04075 C 0.05868 -0.04306 0.05694 -0.04816 0.05694 -0.04816 " pathEditMode="relative" ptsTypes="fffffffffffffffffffffffffffffffffffffffffffffffffffffffffffffffffffffffffffffffffffffffffffffffffffffffffffffffffffffffffffffffffffffffffffffffffffffffffffffffffffffffffA">
                                      <p:cBhvr>
                                        <p:cTn id="9" dur="2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Picture 10" descr="hoa do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5105400"/>
            <a:ext cx="1524000" cy="1752600"/>
          </a:xfrm>
          <a:ln/>
        </p:spPr>
      </p:pic>
      <p:pic>
        <p:nvPicPr>
          <p:cNvPr id="3075" name="Picture 12" descr="HoaGo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076" name="Group 148"/>
          <p:cNvGrpSpPr/>
          <p:nvPr/>
        </p:nvGrpSpPr>
        <p:grpSpPr>
          <a:xfrm>
            <a:off x="7620000" y="0"/>
            <a:ext cx="1752600" cy="1600200"/>
            <a:chOff x="3115" y="0"/>
            <a:chExt cx="2170" cy="2486"/>
          </a:xfrm>
        </p:grpSpPr>
        <p:grpSp>
          <p:nvGrpSpPr>
            <p:cNvPr id="3222" name="Group 149"/>
            <p:cNvGrpSpPr/>
            <p:nvPr/>
          </p:nvGrpSpPr>
          <p:grpSpPr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3354" name="Oval 150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3355" name="Oval 151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</p:grpSp>
        <p:grpSp>
          <p:nvGrpSpPr>
            <p:cNvPr id="3223" name="Group 152"/>
            <p:cNvGrpSpPr/>
            <p:nvPr/>
          </p:nvGrpSpPr>
          <p:grpSpPr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3352" name="Oval 153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3353" name="Oval 154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</p:grpSp>
        <p:grpSp>
          <p:nvGrpSpPr>
            <p:cNvPr id="3224" name="Group 155"/>
            <p:cNvGrpSpPr/>
            <p:nvPr/>
          </p:nvGrpSpPr>
          <p:grpSpPr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3350" name="Oval 156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3351" name="Oval 157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</p:grpSp>
        <p:grpSp>
          <p:nvGrpSpPr>
            <p:cNvPr id="3225" name="Group 158"/>
            <p:cNvGrpSpPr/>
            <p:nvPr/>
          </p:nvGrpSpPr>
          <p:grpSpPr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3226" name="Group 159"/>
              <p:cNvGrpSpPr/>
              <p:nvPr/>
            </p:nvGrpSpPr>
            <p:grpSpPr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3348" name="Oval 160"/>
                <p:cNvSpPr/>
                <p:nvPr/>
              </p:nvSpPr>
              <p:spPr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lstStyle>
                  <a:lvl1pPr marL="342900" indent="-3429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3349" name="Oval 161"/>
                <p:cNvSpPr/>
                <p:nvPr/>
              </p:nvSpPr>
              <p:spPr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lstStyle>
                  <a:lvl1pPr marL="342900" indent="-3429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3227" name="Group 162"/>
              <p:cNvGrpSpPr/>
              <p:nvPr/>
            </p:nvGrpSpPr>
            <p:grpSpPr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3250" name="Group 163"/>
                <p:cNvGrpSpPr/>
                <p:nvPr/>
              </p:nvGrpSpPr>
              <p:grpSpPr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3346" name="Freeform 164"/>
                  <p:cNvSpPr/>
                  <p:nvPr/>
                </p:nvSpPr>
                <p:spPr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74"/>
                      </a:cxn>
                      <a:cxn ang="0">
                        <a:pos x="136" y="25"/>
                      </a:cxn>
                      <a:cxn ang="0">
                        <a:pos x="280" y="4"/>
                      </a:cxn>
                      <a:cxn ang="0">
                        <a:pos x="431" y="4"/>
                      </a:cxn>
                      <a:cxn ang="0">
                        <a:pos x="429" y="15"/>
                      </a:cxn>
                      <a:cxn ang="0">
                        <a:pos x="279" y="15"/>
                      </a:cxn>
                      <a:cxn ang="0">
                        <a:pos x="103" y="43"/>
                      </a:cxn>
                      <a:cxn ang="0">
                        <a:pos x="0" y="74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3347" name="Freeform 165"/>
                  <p:cNvSpPr/>
                  <p:nvPr/>
                </p:nvSpPr>
                <p:spPr>
                  <a:xfrm rot="2711884">
                    <a:off x="4021" y="3149"/>
                    <a:ext cx="925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37" y="9"/>
                      </a:cxn>
                      <a:cxn ang="0">
                        <a:pos x="86" y="30"/>
                      </a:cxn>
                      <a:cxn ang="0">
                        <a:pos x="120" y="64"/>
                      </a:cxn>
                      <a:cxn ang="0">
                        <a:pos x="131" y="90"/>
                      </a:cxn>
                      <a:cxn ang="0">
                        <a:pos x="127" y="116"/>
                      </a:cxn>
                      <a:cxn ang="0">
                        <a:pos x="119" y="94"/>
                      </a:cxn>
                      <a:cxn ang="0">
                        <a:pos x="104" y="67"/>
                      </a:cxn>
                      <a:cxn ang="0">
                        <a:pos x="83" y="43"/>
                      </a:cxn>
                      <a:cxn ang="0">
                        <a:pos x="43" y="22"/>
                      </a:cxn>
                      <a:cxn ang="0">
                        <a:pos x="0" y="1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3251" name="Group 166"/>
                <p:cNvGrpSpPr/>
                <p:nvPr/>
              </p:nvGrpSpPr>
              <p:grpSpPr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3344" name="Freeform 167"/>
                  <p:cNvSpPr/>
                  <p:nvPr/>
                </p:nvSpPr>
                <p:spPr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14"/>
                      </a:cxn>
                      <a:cxn ang="0">
                        <a:pos x="167" y="38"/>
                      </a:cxn>
                      <a:cxn ang="0">
                        <a:pos x="343" y="6"/>
                      </a:cxn>
                      <a:cxn ang="0">
                        <a:pos x="529" y="6"/>
                      </a:cxn>
                      <a:cxn ang="0">
                        <a:pos x="525" y="23"/>
                      </a:cxn>
                      <a:cxn ang="0">
                        <a:pos x="341" y="23"/>
                      </a:cxn>
                      <a:cxn ang="0">
                        <a:pos x="127" y="65"/>
                      </a:cxn>
                      <a:cxn ang="0">
                        <a:pos x="0" y="114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3345" name="Freeform 168"/>
                  <p:cNvSpPr/>
                  <p:nvPr/>
                </p:nvSpPr>
                <p:spPr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2"/>
                      </a:cxn>
                      <a:cxn ang="0">
                        <a:pos x="45" y="13"/>
                      </a:cxn>
                      <a:cxn ang="0">
                        <a:pos x="106" y="45"/>
                      </a:cxn>
                      <a:cxn ang="0">
                        <a:pos x="148" y="97"/>
                      </a:cxn>
                      <a:cxn ang="0">
                        <a:pos x="161" y="137"/>
                      </a:cxn>
                      <a:cxn ang="0">
                        <a:pos x="155" y="177"/>
                      </a:cxn>
                      <a:cxn ang="0">
                        <a:pos x="146" y="143"/>
                      </a:cxn>
                      <a:cxn ang="0">
                        <a:pos x="128" y="103"/>
                      </a:cxn>
                      <a:cxn ang="0">
                        <a:pos x="102" y="67"/>
                      </a:cxn>
                      <a:cxn ang="0">
                        <a:pos x="53" y="34"/>
                      </a:cxn>
                      <a:cxn ang="0">
                        <a:pos x="0" y="17"/>
                      </a:cxn>
                      <a:cxn ang="0">
                        <a:pos x="1" y="2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3252" name="Group 169"/>
                <p:cNvGrpSpPr/>
                <p:nvPr/>
              </p:nvGrpSpPr>
              <p:grpSpPr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3342" name="Freeform 170"/>
                  <p:cNvSpPr/>
                  <p:nvPr/>
                </p:nvSpPr>
                <p:spPr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66"/>
                      </a:cxn>
                      <a:cxn ang="0">
                        <a:pos x="140" y="22"/>
                      </a:cxn>
                      <a:cxn ang="0">
                        <a:pos x="288" y="3"/>
                      </a:cxn>
                      <a:cxn ang="0">
                        <a:pos x="444" y="3"/>
                      </a:cxn>
                      <a:cxn ang="0">
                        <a:pos x="441" y="13"/>
                      </a:cxn>
                      <a:cxn ang="0">
                        <a:pos x="286" y="13"/>
                      </a:cxn>
                      <a:cxn ang="0">
                        <a:pos x="106" y="39"/>
                      </a:cxn>
                      <a:cxn ang="0">
                        <a:pos x="0" y="66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3343" name="Freeform 171"/>
                  <p:cNvSpPr/>
                  <p:nvPr/>
                </p:nvSpPr>
                <p:spPr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37" y="7"/>
                      </a:cxn>
                      <a:cxn ang="0">
                        <a:pos x="89" y="26"/>
                      </a:cxn>
                      <a:cxn ang="0">
                        <a:pos x="124" y="57"/>
                      </a:cxn>
                      <a:cxn ang="0">
                        <a:pos x="135" y="79"/>
                      </a:cxn>
                      <a:cxn ang="0">
                        <a:pos x="130" y="104"/>
                      </a:cxn>
                      <a:cxn ang="0">
                        <a:pos x="122" y="83"/>
                      </a:cxn>
                      <a:cxn ang="0">
                        <a:pos x="107" y="60"/>
                      </a:cxn>
                      <a:cxn ang="0">
                        <a:pos x="85" y="39"/>
                      </a:cxn>
                      <a:cxn ang="0">
                        <a:pos x="45" y="20"/>
                      </a:cxn>
                      <a:cxn ang="0">
                        <a:pos x="0" y="10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3253" name="Group 172"/>
                <p:cNvGrpSpPr/>
                <p:nvPr/>
              </p:nvGrpSpPr>
              <p:grpSpPr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3340" name="Freeform 173"/>
                  <p:cNvSpPr/>
                  <p:nvPr/>
                </p:nvSpPr>
                <p:spPr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98"/>
                      </a:cxn>
                      <a:cxn ang="0">
                        <a:pos x="122" y="33"/>
                      </a:cxn>
                      <a:cxn ang="0">
                        <a:pos x="251" y="5"/>
                      </a:cxn>
                      <a:cxn ang="0">
                        <a:pos x="386" y="5"/>
                      </a:cxn>
                      <a:cxn ang="0">
                        <a:pos x="384" y="20"/>
                      </a:cxn>
                      <a:cxn ang="0">
                        <a:pos x="249" y="20"/>
                      </a:cxn>
                      <a:cxn ang="0">
                        <a:pos x="93" y="57"/>
                      </a:cxn>
                      <a:cxn ang="0">
                        <a:pos x="0" y="98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3341" name="Freeform 174"/>
                  <p:cNvSpPr/>
                  <p:nvPr/>
                </p:nvSpPr>
                <p:spPr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33" y="11"/>
                      </a:cxn>
                      <a:cxn ang="0">
                        <a:pos x="78" y="39"/>
                      </a:cxn>
                      <a:cxn ang="0">
                        <a:pos x="108" y="84"/>
                      </a:cxn>
                      <a:cxn ang="0">
                        <a:pos x="118" y="119"/>
                      </a:cxn>
                      <a:cxn ang="0">
                        <a:pos x="114" y="154"/>
                      </a:cxn>
                      <a:cxn ang="0">
                        <a:pos x="107" y="124"/>
                      </a:cxn>
                      <a:cxn ang="0">
                        <a:pos x="93" y="89"/>
                      </a:cxn>
                      <a:cxn ang="0">
                        <a:pos x="75" y="58"/>
                      </a:cxn>
                      <a:cxn ang="0">
                        <a:pos x="39" y="30"/>
                      </a:cxn>
                      <a:cxn ang="0">
                        <a:pos x="0" y="15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3254" name="Group 175"/>
                <p:cNvGrpSpPr/>
                <p:nvPr/>
              </p:nvGrpSpPr>
              <p:grpSpPr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3338" name="Freeform 176"/>
                  <p:cNvSpPr/>
                  <p:nvPr/>
                </p:nvSpPr>
                <p:spPr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74"/>
                      </a:cxn>
                      <a:cxn ang="0">
                        <a:pos x="88" y="25"/>
                      </a:cxn>
                      <a:cxn ang="0">
                        <a:pos x="181" y="4"/>
                      </a:cxn>
                      <a:cxn ang="0">
                        <a:pos x="278" y="4"/>
                      </a:cxn>
                      <a:cxn ang="0">
                        <a:pos x="277" y="15"/>
                      </a:cxn>
                      <a:cxn ang="0">
                        <a:pos x="179" y="15"/>
                      </a:cxn>
                      <a:cxn ang="0">
                        <a:pos x="66" y="43"/>
                      </a:cxn>
                      <a:cxn ang="0">
                        <a:pos x="0" y="74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3339" name="Freeform 177"/>
                  <p:cNvSpPr/>
                  <p:nvPr/>
                </p:nvSpPr>
                <p:spPr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23" y="9"/>
                      </a:cxn>
                      <a:cxn ang="0">
                        <a:pos x="56" y="30"/>
                      </a:cxn>
                      <a:cxn ang="0">
                        <a:pos x="78" y="63"/>
                      </a:cxn>
                      <a:cxn ang="0">
                        <a:pos x="85" y="88"/>
                      </a:cxn>
                      <a:cxn ang="0">
                        <a:pos x="82" y="115"/>
                      </a:cxn>
                      <a:cxn ang="0">
                        <a:pos x="77" y="93"/>
                      </a:cxn>
                      <a:cxn ang="0">
                        <a:pos x="68" y="67"/>
                      </a:cxn>
                      <a:cxn ang="0">
                        <a:pos x="53" y="43"/>
                      </a:cxn>
                      <a:cxn ang="0">
                        <a:pos x="28" y="22"/>
                      </a:cxn>
                      <a:cxn ang="0">
                        <a:pos x="0" y="11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3255" name="Group 178"/>
                <p:cNvGrpSpPr/>
                <p:nvPr/>
              </p:nvGrpSpPr>
              <p:grpSpPr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3336" name="Freeform 179"/>
                  <p:cNvSpPr/>
                  <p:nvPr/>
                </p:nvSpPr>
                <p:spPr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8"/>
                      </a:cxn>
                      <a:cxn ang="0">
                        <a:pos x="60" y="6"/>
                      </a:cxn>
                      <a:cxn ang="0">
                        <a:pos x="123" y="1"/>
                      </a:cxn>
                      <a:cxn ang="0">
                        <a:pos x="189" y="1"/>
                      </a:cxn>
                      <a:cxn ang="0">
                        <a:pos x="188" y="4"/>
                      </a:cxn>
                      <a:cxn ang="0">
                        <a:pos x="122" y="4"/>
                      </a:cxn>
                      <a:cxn ang="0">
                        <a:pos x="45" y="10"/>
                      </a:cxn>
                      <a:cxn ang="0">
                        <a:pos x="0" y="18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3337" name="Freeform 180"/>
                  <p:cNvSpPr/>
                  <p:nvPr/>
                </p:nvSpPr>
                <p:spPr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6" y="2"/>
                      </a:cxn>
                      <a:cxn ang="0">
                        <a:pos x="38" y="7"/>
                      </a:cxn>
                      <a:cxn ang="0">
                        <a:pos x="53" y="15"/>
                      </a:cxn>
                      <a:cxn ang="0">
                        <a:pos x="58" y="21"/>
                      </a:cxn>
                      <a:cxn ang="0">
                        <a:pos x="56" y="28"/>
                      </a:cxn>
                      <a:cxn ang="0">
                        <a:pos x="52" y="23"/>
                      </a:cxn>
                      <a:cxn ang="0">
                        <a:pos x="46" y="16"/>
                      </a:cxn>
                      <a:cxn ang="0">
                        <a:pos x="37" y="10"/>
                      </a:cxn>
                      <a:cxn ang="0">
                        <a:pos x="19" y="6"/>
                      </a:cxn>
                      <a:cxn ang="0">
                        <a:pos x="0" y="3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3256" name="Group 181"/>
                <p:cNvGrpSpPr/>
                <p:nvPr/>
              </p:nvGrpSpPr>
              <p:grpSpPr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3334" name="Freeform 182"/>
                  <p:cNvSpPr/>
                  <p:nvPr/>
                </p:nvSpPr>
                <p:spPr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7"/>
                      </a:cxn>
                      <a:cxn ang="0">
                        <a:pos x="36" y="6"/>
                      </a:cxn>
                      <a:cxn ang="0">
                        <a:pos x="73" y="1"/>
                      </a:cxn>
                      <a:cxn ang="0">
                        <a:pos x="113" y="1"/>
                      </a:cxn>
                      <a:cxn ang="0">
                        <a:pos x="112" y="3"/>
                      </a:cxn>
                      <a:cxn ang="0">
                        <a:pos x="73" y="3"/>
                      </a:cxn>
                      <a:cxn ang="0">
                        <a:pos x="27" y="10"/>
                      </a:cxn>
                      <a:cxn ang="0">
                        <a:pos x="0" y="1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3335" name="Freeform 183"/>
                  <p:cNvSpPr/>
                  <p:nvPr/>
                </p:nvSpPr>
                <p:spPr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9" y="2"/>
                      </a:cxn>
                      <a:cxn ang="0">
                        <a:pos x="23" y="6"/>
                      </a:cxn>
                      <a:cxn ang="0">
                        <a:pos x="32" y="15"/>
                      </a:cxn>
                      <a:cxn ang="0">
                        <a:pos x="34" y="20"/>
                      </a:cxn>
                      <a:cxn ang="0">
                        <a:pos x="33" y="26"/>
                      </a:cxn>
                      <a:cxn ang="0">
                        <a:pos x="31" y="21"/>
                      </a:cxn>
                      <a:cxn ang="0">
                        <a:pos x="27" y="15"/>
                      </a:cxn>
                      <a:cxn ang="0">
                        <a:pos x="22" y="10"/>
                      </a:cxn>
                      <a:cxn ang="0">
                        <a:pos x="11" y="5"/>
                      </a:cxn>
                      <a:cxn ang="0">
                        <a:pos x="0" y="3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3257" name="Group 184"/>
                <p:cNvGrpSpPr/>
                <p:nvPr/>
              </p:nvGrpSpPr>
              <p:grpSpPr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3332" name="Freeform 185"/>
                  <p:cNvSpPr/>
                  <p:nvPr/>
                </p:nvSpPr>
                <p:spPr>
                  <a:xfrm rot="-2711884" flipH="1">
                    <a:off x="876" y="2359"/>
                    <a:ext cx="1724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74"/>
                      </a:cxn>
                      <a:cxn ang="0">
                        <a:pos x="136" y="25"/>
                      </a:cxn>
                      <a:cxn ang="0">
                        <a:pos x="280" y="4"/>
                      </a:cxn>
                      <a:cxn ang="0">
                        <a:pos x="431" y="4"/>
                      </a:cxn>
                      <a:cxn ang="0">
                        <a:pos x="429" y="15"/>
                      </a:cxn>
                      <a:cxn ang="0">
                        <a:pos x="279" y="15"/>
                      </a:cxn>
                      <a:cxn ang="0">
                        <a:pos x="103" y="43"/>
                      </a:cxn>
                      <a:cxn ang="0">
                        <a:pos x="0" y="74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3333" name="Freeform 186"/>
                  <p:cNvSpPr/>
                  <p:nvPr/>
                </p:nvSpPr>
                <p:spPr>
                  <a:xfrm rot="-2711884" flipH="1">
                    <a:off x="419" y="3271"/>
                    <a:ext cx="925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37" y="9"/>
                      </a:cxn>
                      <a:cxn ang="0">
                        <a:pos x="86" y="30"/>
                      </a:cxn>
                      <a:cxn ang="0">
                        <a:pos x="120" y="64"/>
                      </a:cxn>
                      <a:cxn ang="0">
                        <a:pos x="131" y="90"/>
                      </a:cxn>
                      <a:cxn ang="0">
                        <a:pos x="127" y="116"/>
                      </a:cxn>
                      <a:cxn ang="0">
                        <a:pos x="119" y="94"/>
                      </a:cxn>
                      <a:cxn ang="0">
                        <a:pos x="104" y="67"/>
                      </a:cxn>
                      <a:cxn ang="0">
                        <a:pos x="83" y="43"/>
                      </a:cxn>
                      <a:cxn ang="0">
                        <a:pos x="43" y="22"/>
                      </a:cxn>
                      <a:cxn ang="0">
                        <a:pos x="0" y="1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3258" name="Group 187"/>
                <p:cNvGrpSpPr/>
                <p:nvPr/>
              </p:nvGrpSpPr>
              <p:grpSpPr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3330" name="Freeform 188"/>
                  <p:cNvSpPr/>
                  <p:nvPr/>
                </p:nvSpPr>
                <p:spPr>
                  <a:xfrm rot="-2104081" flipH="1">
                    <a:off x="644" y="2196"/>
                    <a:ext cx="1814" cy="347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14"/>
                      </a:cxn>
                      <a:cxn ang="0">
                        <a:pos x="167" y="38"/>
                      </a:cxn>
                      <a:cxn ang="0">
                        <a:pos x="343" y="6"/>
                      </a:cxn>
                      <a:cxn ang="0">
                        <a:pos x="529" y="6"/>
                      </a:cxn>
                      <a:cxn ang="0">
                        <a:pos x="525" y="23"/>
                      </a:cxn>
                      <a:cxn ang="0">
                        <a:pos x="341" y="23"/>
                      </a:cxn>
                      <a:cxn ang="0">
                        <a:pos x="127" y="65"/>
                      </a:cxn>
                      <a:cxn ang="0">
                        <a:pos x="0" y="114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3331" name="Freeform 189"/>
                  <p:cNvSpPr/>
                  <p:nvPr/>
                </p:nvSpPr>
                <p:spPr>
                  <a:xfrm rot="-2104081" flipH="1">
                    <a:off x="-5" y="2983"/>
                    <a:ext cx="974" cy="545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2"/>
                      </a:cxn>
                      <a:cxn ang="0">
                        <a:pos x="45" y="13"/>
                      </a:cxn>
                      <a:cxn ang="0">
                        <a:pos x="106" y="45"/>
                      </a:cxn>
                      <a:cxn ang="0">
                        <a:pos x="148" y="97"/>
                      </a:cxn>
                      <a:cxn ang="0">
                        <a:pos x="161" y="137"/>
                      </a:cxn>
                      <a:cxn ang="0">
                        <a:pos x="155" y="177"/>
                      </a:cxn>
                      <a:cxn ang="0">
                        <a:pos x="146" y="143"/>
                      </a:cxn>
                      <a:cxn ang="0">
                        <a:pos x="128" y="103"/>
                      </a:cxn>
                      <a:cxn ang="0">
                        <a:pos x="102" y="67"/>
                      </a:cxn>
                      <a:cxn ang="0">
                        <a:pos x="53" y="34"/>
                      </a:cxn>
                      <a:cxn ang="0">
                        <a:pos x="0" y="17"/>
                      </a:cxn>
                      <a:cxn ang="0">
                        <a:pos x="1" y="2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3259" name="Group 190"/>
                <p:cNvGrpSpPr/>
                <p:nvPr/>
              </p:nvGrpSpPr>
              <p:grpSpPr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3328" name="Freeform 191"/>
                  <p:cNvSpPr/>
                  <p:nvPr/>
                </p:nvSpPr>
                <p:spPr>
                  <a:xfrm rot="-1582915" flipH="1">
                    <a:off x="689" y="2009"/>
                    <a:ext cx="1736" cy="30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66"/>
                      </a:cxn>
                      <a:cxn ang="0">
                        <a:pos x="140" y="22"/>
                      </a:cxn>
                      <a:cxn ang="0">
                        <a:pos x="288" y="3"/>
                      </a:cxn>
                      <a:cxn ang="0">
                        <a:pos x="444" y="3"/>
                      </a:cxn>
                      <a:cxn ang="0">
                        <a:pos x="441" y="13"/>
                      </a:cxn>
                      <a:cxn ang="0">
                        <a:pos x="286" y="13"/>
                      </a:cxn>
                      <a:cxn ang="0">
                        <a:pos x="106" y="39"/>
                      </a:cxn>
                      <a:cxn ang="0">
                        <a:pos x="0" y="66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3329" name="Freeform 192"/>
                  <p:cNvSpPr/>
                  <p:nvPr/>
                </p:nvSpPr>
                <p:spPr>
                  <a:xfrm rot="-1582915" flipH="1">
                    <a:off x="-52" y="2597"/>
                    <a:ext cx="932" cy="47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37" y="7"/>
                      </a:cxn>
                      <a:cxn ang="0">
                        <a:pos x="89" y="26"/>
                      </a:cxn>
                      <a:cxn ang="0">
                        <a:pos x="124" y="57"/>
                      </a:cxn>
                      <a:cxn ang="0">
                        <a:pos x="135" y="79"/>
                      </a:cxn>
                      <a:cxn ang="0">
                        <a:pos x="130" y="104"/>
                      </a:cxn>
                      <a:cxn ang="0">
                        <a:pos x="122" y="83"/>
                      </a:cxn>
                      <a:cxn ang="0">
                        <a:pos x="107" y="60"/>
                      </a:cxn>
                      <a:cxn ang="0">
                        <a:pos x="85" y="39"/>
                      </a:cxn>
                      <a:cxn ang="0">
                        <a:pos x="45" y="20"/>
                      </a:cxn>
                      <a:cxn ang="0">
                        <a:pos x="0" y="10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3260" name="Group 193"/>
                <p:cNvGrpSpPr/>
                <p:nvPr/>
              </p:nvGrpSpPr>
              <p:grpSpPr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3326" name="Freeform 194"/>
                  <p:cNvSpPr/>
                  <p:nvPr/>
                </p:nvSpPr>
                <p:spPr>
                  <a:xfrm rot="-1080363" flipH="1">
                    <a:off x="721" y="1813"/>
                    <a:ext cx="1677" cy="33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98"/>
                      </a:cxn>
                      <a:cxn ang="0">
                        <a:pos x="122" y="33"/>
                      </a:cxn>
                      <a:cxn ang="0">
                        <a:pos x="251" y="5"/>
                      </a:cxn>
                      <a:cxn ang="0">
                        <a:pos x="386" y="5"/>
                      </a:cxn>
                      <a:cxn ang="0">
                        <a:pos x="384" y="20"/>
                      </a:cxn>
                      <a:cxn ang="0">
                        <a:pos x="249" y="20"/>
                      </a:cxn>
                      <a:cxn ang="0">
                        <a:pos x="93" y="57"/>
                      </a:cxn>
                      <a:cxn ang="0">
                        <a:pos x="0" y="98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3327" name="Freeform 195"/>
                  <p:cNvSpPr/>
                  <p:nvPr/>
                </p:nvSpPr>
                <p:spPr>
                  <a:xfrm rot="-1080363" flipH="1">
                    <a:off x="-74" y="2214"/>
                    <a:ext cx="901" cy="52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33" y="11"/>
                      </a:cxn>
                      <a:cxn ang="0">
                        <a:pos x="78" y="39"/>
                      </a:cxn>
                      <a:cxn ang="0">
                        <a:pos x="108" y="84"/>
                      </a:cxn>
                      <a:cxn ang="0">
                        <a:pos x="118" y="119"/>
                      </a:cxn>
                      <a:cxn ang="0">
                        <a:pos x="114" y="154"/>
                      </a:cxn>
                      <a:cxn ang="0">
                        <a:pos x="107" y="124"/>
                      </a:cxn>
                      <a:cxn ang="0">
                        <a:pos x="93" y="89"/>
                      </a:cxn>
                      <a:cxn ang="0">
                        <a:pos x="75" y="58"/>
                      </a:cxn>
                      <a:cxn ang="0">
                        <a:pos x="39" y="30"/>
                      </a:cxn>
                      <a:cxn ang="0">
                        <a:pos x="0" y="15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3261" name="Group 196"/>
                <p:cNvGrpSpPr/>
                <p:nvPr/>
              </p:nvGrpSpPr>
              <p:grpSpPr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3324" name="Freeform 197"/>
                  <p:cNvSpPr/>
                  <p:nvPr/>
                </p:nvSpPr>
                <p:spPr>
                  <a:xfrm rot="-463793" flipH="1">
                    <a:off x="819" y="1591"/>
                    <a:ext cx="1545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74"/>
                      </a:cxn>
                      <a:cxn ang="0">
                        <a:pos x="88" y="25"/>
                      </a:cxn>
                      <a:cxn ang="0">
                        <a:pos x="181" y="4"/>
                      </a:cxn>
                      <a:cxn ang="0">
                        <a:pos x="278" y="4"/>
                      </a:cxn>
                      <a:cxn ang="0">
                        <a:pos x="277" y="15"/>
                      </a:cxn>
                      <a:cxn ang="0">
                        <a:pos x="179" y="15"/>
                      </a:cxn>
                      <a:cxn ang="0">
                        <a:pos x="66" y="43"/>
                      </a:cxn>
                      <a:cxn ang="0">
                        <a:pos x="0" y="74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3325" name="Freeform 198"/>
                  <p:cNvSpPr/>
                  <p:nvPr/>
                </p:nvSpPr>
                <p:spPr>
                  <a:xfrm rot="-463793" flipH="1">
                    <a:off x="22" y="1759"/>
                    <a:ext cx="830" cy="489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23" y="9"/>
                      </a:cxn>
                      <a:cxn ang="0">
                        <a:pos x="56" y="30"/>
                      </a:cxn>
                      <a:cxn ang="0">
                        <a:pos x="78" y="63"/>
                      </a:cxn>
                      <a:cxn ang="0">
                        <a:pos x="85" y="88"/>
                      </a:cxn>
                      <a:cxn ang="0">
                        <a:pos x="82" y="115"/>
                      </a:cxn>
                      <a:cxn ang="0">
                        <a:pos x="77" y="93"/>
                      </a:cxn>
                      <a:cxn ang="0">
                        <a:pos x="68" y="67"/>
                      </a:cxn>
                      <a:cxn ang="0">
                        <a:pos x="53" y="43"/>
                      </a:cxn>
                      <a:cxn ang="0">
                        <a:pos x="28" y="22"/>
                      </a:cxn>
                      <a:cxn ang="0">
                        <a:pos x="0" y="11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3262" name="Group 199"/>
                <p:cNvGrpSpPr/>
                <p:nvPr/>
              </p:nvGrpSpPr>
              <p:grpSpPr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3322" name="Freeform 200"/>
                  <p:cNvSpPr/>
                  <p:nvPr/>
                </p:nvSpPr>
                <p:spPr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8"/>
                      </a:cxn>
                      <a:cxn ang="0">
                        <a:pos x="60" y="6"/>
                      </a:cxn>
                      <a:cxn ang="0">
                        <a:pos x="123" y="1"/>
                      </a:cxn>
                      <a:cxn ang="0">
                        <a:pos x="189" y="1"/>
                      </a:cxn>
                      <a:cxn ang="0">
                        <a:pos x="188" y="4"/>
                      </a:cxn>
                      <a:cxn ang="0">
                        <a:pos x="122" y="4"/>
                      </a:cxn>
                      <a:cxn ang="0">
                        <a:pos x="45" y="10"/>
                      </a:cxn>
                      <a:cxn ang="0">
                        <a:pos x="0" y="18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3323" name="Freeform 201"/>
                  <p:cNvSpPr/>
                  <p:nvPr/>
                </p:nvSpPr>
                <p:spPr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6" y="2"/>
                      </a:cxn>
                      <a:cxn ang="0">
                        <a:pos x="38" y="7"/>
                      </a:cxn>
                      <a:cxn ang="0">
                        <a:pos x="53" y="15"/>
                      </a:cxn>
                      <a:cxn ang="0">
                        <a:pos x="58" y="21"/>
                      </a:cxn>
                      <a:cxn ang="0">
                        <a:pos x="56" y="28"/>
                      </a:cxn>
                      <a:cxn ang="0">
                        <a:pos x="52" y="23"/>
                      </a:cxn>
                      <a:cxn ang="0">
                        <a:pos x="46" y="16"/>
                      </a:cxn>
                      <a:cxn ang="0">
                        <a:pos x="37" y="10"/>
                      </a:cxn>
                      <a:cxn ang="0">
                        <a:pos x="19" y="6"/>
                      </a:cxn>
                      <a:cxn ang="0">
                        <a:pos x="0" y="3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3263" name="Group 202"/>
                <p:cNvGrpSpPr/>
                <p:nvPr/>
              </p:nvGrpSpPr>
              <p:grpSpPr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3320" name="Freeform 203"/>
                  <p:cNvSpPr/>
                  <p:nvPr/>
                </p:nvSpPr>
                <p:spPr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7"/>
                      </a:cxn>
                      <a:cxn ang="0">
                        <a:pos x="36" y="6"/>
                      </a:cxn>
                      <a:cxn ang="0">
                        <a:pos x="73" y="1"/>
                      </a:cxn>
                      <a:cxn ang="0">
                        <a:pos x="113" y="1"/>
                      </a:cxn>
                      <a:cxn ang="0">
                        <a:pos x="112" y="3"/>
                      </a:cxn>
                      <a:cxn ang="0">
                        <a:pos x="73" y="3"/>
                      </a:cxn>
                      <a:cxn ang="0">
                        <a:pos x="27" y="10"/>
                      </a:cxn>
                      <a:cxn ang="0">
                        <a:pos x="0" y="1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3321" name="Freeform 204"/>
                  <p:cNvSpPr/>
                  <p:nvPr/>
                </p:nvSpPr>
                <p:spPr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9" y="2"/>
                      </a:cxn>
                      <a:cxn ang="0">
                        <a:pos x="23" y="6"/>
                      </a:cxn>
                      <a:cxn ang="0">
                        <a:pos x="32" y="15"/>
                      </a:cxn>
                      <a:cxn ang="0">
                        <a:pos x="34" y="20"/>
                      </a:cxn>
                      <a:cxn ang="0">
                        <a:pos x="33" y="26"/>
                      </a:cxn>
                      <a:cxn ang="0">
                        <a:pos x="31" y="21"/>
                      </a:cxn>
                      <a:cxn ang="0">
                        <a:pos x="27" y="15"/>
                      </a:cxn>
                      <a:cxn ang="0">
                        <a:pos x="22" y="10"/>
                      </a:cxn>
                      <a:cxn ang="0">
                        <a:pos x="11" y="5"/>
                      </a:cxn>
                      <a:cxn ang="0">
                        <a:pos x="0" y="3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3264" name="Group 205"/>
                <p:cNvGrpSpPr/>
                <p:nvPr/>
              </p:nvGrpSpPr>
              <p:grpSpPr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3318" name="Freeform 206"/>
                  <p:cNvSpPr/>
                  <p:nvPr/>
                </p:nvSpPr>
                <p:spPr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7"/>
                      </a:cxn>
                      <a:cxn ang="0">
                        <a:pos x="36" y="6"/>
                      </a:cxn>
                      <a:cxn ang="0">
                        <a:pos x="73" y="1"/>
                      </a:cxn>
                      <a:cxn ang="0">
                        <a:pos x="113" y="1"/>
                      </a:cxn>
                      <a:cxn ang="0">
                        <a:pos x="112" y="3"/>
                      </a:cxn>
                      <a:cxn ang="0">
                        <a:pos x="73" y="3"/>
                      </a:cxn>
                      <a:cxn ang="0">
                        <a:pos x="27" y="10"/>
                      </a:cxn>
                      <a:cxn ang="0">
                        <a:pos x="0" y="1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3319" name="Freeform 207"/>
                  <p:cNvSpPr/>
                  <p:nvPr/>
                </p:nvSpPr>
                <p:spPr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9" y="2"/>
                      </a:cxn>
                      <a:cxn ang="0">
                        <a:pos x="23" y="6"/>
                      </a:cxn>
                      <a:cxn ang="0">
                        <a:pos x="32" y="15"/>
                      </a:cxn>
                      <a:cxn ang="0">
                        <a:pos x="34" y="20"/>
                      </a:cxn>
                      <a:cxn ang="0">
                        <a:pos x="33" y="26"/>
                      </a:cxn>
                      <a:cxn ang="0">
                        <a:pos x="31" y="21"/>
                      </a:cxn>
                      <a:cxn ang="0">
                        <a:pos x="27" y="15"/>
                      </a:cxn>
                      <a:cxn ang="0">
                        <a:pos x="22" y="10"/>
                      </a:cxn>
                      <a:cxn ang="0">
                        <a:pos x="11" y="5"/>
                      </a:cxn>
                      <a:cxn ang="0">
                        <a:pos x="0" y="3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3265" name="Group 208"/>
                <p:cNvGrpSpPr/>
                <p:nvPr/>
              </p:nvGrpSpPr>
              <p:grpSpPr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3316" name="Freeform 209"/>
                  <p:cNvSpPr/>
                  <p:nvPr/>
                </p:nvSpPr>
                <p:spPr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3317" name="Freeform 210"/>
                  <p:cNvSpPr/>
                  <p:nvPr/>
                </p:nvSpPr>
                <p:spPr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3266" name="Group 211"/>
                <p:cNvGrpSpPr/>
                <p:nvPr/>
              </p:nvGrpSpPr>
              <p:grpSpPr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3314" name="Freeform 212"/>
                  <p:cNvSpPr/>
                  <p:nvPr/>
                </p:nvSpPr>
                <p:spPr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3315" name="Freeform 213"/>
                  <p:cNvSpPr/>
                  <p:nvPr/>
                </p:nvSpPr>
                <p:spPr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3267" name="Group 214"/>
                <p:cNvGrpSpPr/>
                <p:nvPr/>
              </p:nvGrpSpPr>
              <p:grpSpPr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3312" name="Freeform 215"/>
                  <p:cNvSpPr/>
                  <p:nvPr/>
                </p:nvSpPr>
                <p:spPr>
                  <a:xfrm rot="3473776" flipH="1">
                    <a:off x="1753" y="958"/>
                    <a:ext cx="1100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7"/>
                      </a:cxn>
                      <a:cxn ang="0">
                        <a:pos x="23" y="6"/>
                      </a:cxn>
                      <a:cxn ang="0">
                        <a:pos x="46" y="1"/>
                      </a:cxn>
                      <a:cxn ang="0">
                        <a:pos x="72" y="1"/>
                      </a:cxn>
                      <a:cxn ang="0">
                        <a:pos x="71" y="3"/>
                      </a:cxn>
                      <a:cxn ang="0">
                        <a:pos x="46" y="3"/>
                      </a:cxn>
                      <a:cxn ang="0">
                        <a:pos x="17" y="10"/>
                      </a:cxn>
                      <a:cxn ang="0">
                        <a:pos x="0" y="1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3313" name="Freeform 216"/>
                  <p:cNvSpPr/>
                  <p:nvPr/>
                </p:nvSpPr>
                <p:spPr>
                  <a:xfrm rot="3473776" flipH="1">
                    <a:off x="1506" y="230"/>
                    <a:ext cx="591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6" y="2"/>
                      </a:cxn>
                      <a:cxn ang="0">
                        <a:pos x="14" y="6"/>
                      </a:cxn>
                      <a:cxn ang="0">
                        <a:pos x="20" y="15"/>
                      </a:cxn>
                      <a:cxn ang="0">
                        <a:pos x="22" y="20"/>
                      </a:cxn>
                      <a:cxn ang="0">
                        <a:pos x="21" y="26"/>
                      </a:cxn>
                      <a:cxn ang="0">
                        <a:pos x="20" y="21"/>
                      </a:cxn>
                      <a:cxn ang="0">
                        <a:pos x="17" y="15"/>
                      </a:cxn>
                      <a:cxn ang="0">
                        <a:pos x="14" y="10"/>
                      </a:cxn>
                      <a:cxn ang="0">
                        <a:pos x="7" y="5"/>
                      </a:cxn>
                      <a:cxn ang="0">
                        <a:pos x="0" y="3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3268" name="Group 217"/>
                <p:cNvGrpSpPr/>
                <p:nvPr/>
              </p:nvGrpSpPr>
              <p:grpSpPr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3310" name="Freeform 218"/>
                  <p:cNvSpPr/>
                  <p:nvPr/>
                </p:nvSpPr>
                <p:spPr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7"/>
                      </a:cxn>
                      <a:cxn ang="0">
                        <a:pos x="19" y="6"/>
                      </a:cxn>
                      <a:cxn ang="0">
                        <a:pos x="40" y="1"/>
                      </a:cxn>
                      <a:cxn ang="0">
                        <a:pos x="62" y="1"/>
                      </a:cxn>
                      <a:cxn ang="0">
                        <a:pos x="62" y="3"/>
                      </a:cxn>
                      <a:cxn ang="0">
                        <a:pos x="40" y="3"/>
                      </a:cxn>
                      <a:cxn ang="0">
                        <a:pos x="15" y="10"/>
                      </a:cxn>
                      <a:cxn ang="0">
                        <a:pos x="0" y="1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3311" name="Freeform 219"/>
                  <p:cNvSpPr/>
                  <p:nvPr/>
                </p:nvSpPr>
                <p:spPr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5" y="2"/>
                      </a:cxn>
                      <a:cxn ang="0">
                        <a:pos x="13" y="6"/>
                      </a:cxn>
                      <a:cxn ang="0">
                        <a:pos x="17" y="15"/>
                      </a:cxn>
                      <a:cxn ang="0">
                        <a:pos x="19" y="20"/>
                      </a:cxn>
                      <a:cxn ang="0">
                        <a:pos x="18" y="26"/>
                      </a:cxn>
                      <a:cxn ang="0">
                        <a:pos x="17" y="21"/>
                      </a:cxn>
                      <a:cxn ang="0">
                        <a:pos x="15" y="15"/>
                      </a:cxn>
                      <a:cxn ang="0">
                        <a:pos x="12" y="10"/>
                      </a:cxn>
                      <a:cxn ang="0">
                        <a:pos x="6" y="5"/>
                      </a:cxn>
                      <a:cxn ang="0">
                        <a:pos x="0" y="3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3269" name="Group 220"/>
                <p:cNvGrpSpPr/>
                <p:nvPr/>
              </p:nvGrpSpPr>
              <p:grpSpPr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3308" name="Freeform 221"/>
                  <p:cNvSpPr/>
                  <p:nvPr/>
                </p:nvSpPr>
                <p:spPr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7"/>
                      </a:cxn>
                      <a:cxn ang="0">
                        <a:pos x="36" y="6"/>
                      </a:cxn>
                      <a:cxn ang="0">
                        <a:pos x="73" y="1"/>
                      </a:cxn>
                      <a:cxn ang="0">
                        <a:pos x="113" y="1"/>
                      </a:cxn>
                      <a:cxn ang="0">
                        <a:pos x="112" y="3"/>
                      </a:cxn>
                      <a:cxn ang="0">
                        <a:pos x="73" y="3"/>
                      </a:cxn>
                      <a:cxn ang="0">
                        <a:pos x="27" y="10"/>
                      </a:cxn>
                      <a:cxn ang="0">
                        <a:pos x="0" y="1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3309" name="Freeform 222"/>
                  <p:cNvSpPr/>
                  <p:nvPr/>
                </p:nvSpPr>
                <p:spPr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9" y="2"/>
                      </a:cxn>
                      <a:cxn ang="0">
                        <a:pos x="23" y="6"/>
                      </a:cxn>
                      <a:cxn ang="0">
                        <a:pos x="32" y="15"/>
                      </a:cxn>
                      <a:cxn ang="0">
                        <a:pos x="34" y="20"/>
                      </a:cxn>
                      <a:cxn ang="0">
                        <a:pos x="33" y="26"/>
                      </a:cxn>
                      <a:cxn ang="0">
                        <a:pos x="31" y="21"/>
                      </a:cxn>
                      <a:cxn ang="0">
                        <a:pos x="27" y="15"/>
                      </a:cxn>
                      <a:cxn ang="0">
                        <a:pos x="22" y="10"/>
                      </a:cxn>
                      <a:cxn ang="0">
                        <a:pos x="11" y="5"/>
                      </a:cxn>
                      <a:cxn ang="0">
                        <a:pos x="0" y="3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3270" name="Group 223"/>
                <p:cNvGrpSpPr/>
                <p:nvPr/>
              </p:nvGrpSpPr>
              <p:grpSpPr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3306" name="Freeform 224"/>
                  <p:cNvSpPr/>
                  <p:nvPr/>
                </p:nvSpPr>
                <p:spPr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7"/>
                      </a:cxn>
                      <a:cxn ang="0">
                        <a:pos x="36" y="6"/>
                      </a:cxn>
                      <a:cxn ang="0">
                        <a:pos x="73" y="1"/>
                      </a:cxn>
                      <a:cxn ang="0">
                        <a:pos x="113" y="1"/>
                      </a:cxn>
                      <a:cxn ang="0">
                        <a:pos x="112" y="3"/>
                      </a:cxn>
                      <a:cxn ang="0">
                        <a:pos x="73" y="3"/>
                      </a:cxn>
                      <a:cxn ang="0">
                        <a:pos x="27" y="10"/>
                      </a:cxn>
                      <a:cxn ang="0">
                        <a:pos x="0" y="1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3307" name="Freeform 225"/>
                  <p:cNvSpPr/>
                  <p:nvPr/>
                </p:nvSpPr>
                <p:spPr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9" y="2"/>
                      </a:cxn>
                      <a:cxn ang="0">
                        <a:pos x="23" y="6"/>
                      </a:cxn>
                      <a:cxn ang="0">
                        <a:pos x="32" y="15"/>
                      </a:cxn>
                      <a:cxn ang="0">
                        <a:pos x="34" y="20"/>
                      </a:cxn>
                      <a:cxn ang="0">
                        <a:pos x="33" y="26"/>
                      </a:cxn>
                      <a:cxn ang="0">
                        <a:pos x="31" y="21"/>
                      </a:cxn>
                      <a:cxn ang="0">
                        <a:pos x="27" y="15"/>
                      </a:cxn>
                      <a:cxn ang="0">
                        <a:pos x="22" y="10"/>
                      </a:cxn>
                      <a:cxn ang="0">
                        <a:pos x="11" y="5"/>
                      </a:cxn>
                      <a:cxn ang="0">
                        <a:pos x="0" y="3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sp>
              <p:nvSpPr>
                <p:cNvPr id="3271" name="Freeform 226"/>
                <p:cNvSpPr/>
                <p:nvPr/>
              </p:nvSpPr>
              <p:spPr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xL" fmla="*/ 0 w 2736"/>
                    <a:gd name="txT" fmla="*/ 0 h 504"/>
                    <a:gd name="txR" fmla="*/ 2736 w 2736"/>
                    <a:gd name="txB" fmla="*/ 504 h 504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>
                        <a:alpha val="100000"/>
                      </a:schemeClr>
                    </a:gs>
                    <a:gs pos="100000">
                      <a:schemeClr val="accent2">
                        <a:alpha val="100000"/>
                      </a:schemeClr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3272" name="Freeform 227"/>
                <p:cNvSpPr/>
                <p:nvPr/>
              </p:nvSpPr>
              <p:spPr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xL" fmla="*/ 0 w 1769"/>
                    <a:gd name="txT" fmla="*/ 0 h 791"/>
                    <a:gd name="txR" fmla="*/ 1769 w 1769"/>
                    <a:gd name="txB" fmla="*/ 791 h 791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>
                        <a:alpha val="100000"/>
                      </a:schemeClr>
                    </a:gs>
                    <a:gs pos="100000">
                      <a:schemeClr val="folHlink">
                        <a:alpha val="100000"/>
                      </a:schemeClr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grpSp>
              <p:nvGrpSpPr>
                <p:cNvPr id="3273" name="Group 228"/>
                <p:cNvGrpSpPr/>
                <p:nvPr/>
              </p:nvGrpSpPr>
              <p:grpSpPr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3304" name="Freeform 229"/>
                  <p:cNvSpPr/>
                  <p:nvPr/>
                </p:nvSpPr>
                <p:spPr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9"/>
                      </a:cxn>
                      <a:cxn ang="0">
                        <a:pos x="19" y="3"/>
                      </a:cxn>
                      <a:cxn ang="0">
                        <a:pos x="40" y="0"/>
                      </a:cxn>
                      <a:cxn ang="0">
                        <a:pos x="62" y="0"/>
                      </a:cxn>
                      <a:cxn ang="0">
                        <a:pos x="62" y="2"/>
                      </a:cxn>
                      <a:cxn ang="0">
                        <a:pos x="40" y="2"/>
                      </a:cxn>
                      <a:cxn ang="0">
                        <a:pos x="15" y="5"/>
                      </a:cxn>
                      <a:cxn ang="0">
                        <a:pos x="0" y="9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3305" name="Freeform 230"/>
                  <p:cNvSpPr/>
                  <p:nvPr/>
                </p:nvSpPr>
                <p:spPr>
                  <a:xfrm rot="-3857755">
                    <a:off x="3010" y="181"/>
                    <a:ext cx="570" cy="289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5" y="1"/>
                      </a:cxn>
                      <a:cxn ang="0">
                        <a:pos x="13" y="4"/>
                      </a:cxn>
                      <a:cxn ang="0">
                        <a:pos x="17" y="8"/>
                      </a:cxn>
                      <a:cxn ang="0">
                        <a:pos x="19" y="11"/>
                      </a:cxn>
                      <a:cxn ang="0">
                        <a:pos x="18" y="14"/>
                      </a:cxn>
                      <a:cxn ang="0">
                        <a:pos x="17" y="11"/>
                      </a:cxn>
                      <a:cxn ang="0">
                        <a:pos x="15" y="8"/>
                      </a:cxn>
                      <a:cxn ang="0">
                        <a:pos x="12" y="5"/>
                      </a:cxn>
                      <a:cxn ang="0">
                        <a:pos x="6" y="3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3274" name="Group 231"/>
                <p:cNvGrpSpPr/>
                <p:nvPr/>
              </p:nvGrpSpPr>
              <p:grpSpPr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3302" name="Freeform 232"/>
                  <p:cNvSpPr/>
                  <p:nvPr/>
                </p:nvSpPr>
                <p:spPr>
                  <a:xfrm rot="-2777260">
                    <a:off x="2491" y="914"/>
                    <a:ext cx="1155" cy="270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42"/>
                      </a:cxn>
                      <a:cxn ang="0">
                        <a:pos x="27" y="14"/>
                      </a:cxn>
                      <a:cxn ang="0">
                        <a:pos x="57" y="2"/>
                      </a:cxn>
                      <a:cxn ang="0">
                        <a:pos x="87" y="2"/>
                      </a:cxn>
                      <a:cxn ang="0">
                        <a:pos x="87" y="9"/>
                      </a:cxn>
                      <a:cxn ang="0">
                        <a:pos x="56" y="9"/>
                      </a:cxn>
                      <a:cxn ang="0">
                        <a:pos x="21" y="24"/>
                      </a:cxn>
                      <a:cxn ang="0">
                        <a:pos x="0" y="42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3303" name="Freeform 233"/>
                  <p:cNvSpPr/>
                  <p:nvPr/>
                </p:nvSpPr>
                <p:spPr>
                  <a:xfrm rot="-2777260">
                    <a:off x="3429" y="261"/>
                    <a:ext cx="620" cy="423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7" y="5"/>
                      </a:cxn>
                      <a:cxn ang="0">
                        <a:pos x="18" y="16"/>
                      </a:cxn>
                      <a:cxn ang="0">
                        <a:pos x="24" y="35"/>
                      </a:cxn>
                      <a:cxn ang="0">
                        <a:pos x="27" y="50"/>
                      </a:cxn>
                      <a:cxn ang="0">
                        <a:pos x="26" y="64"/>
                      </a:cxn>
                      <a:cxn ang="0">
                        <a:pos x="24" y="52"/>
                      </a:cxn>
                      <a:cxn ang="0">
                        <a:pos x="21" y="37"/>
                      </a:cxn>
                      <a:cxn ang="0">
                        <a:pos x="17" y="24"/>
                      </a:cxn>
                      <a:cxn ang="0">
                        <a:pos x="9" y="12"/>
                      </a:cxn>
                      <a:cxn ang="0">
                        <a:pos x="0" y="6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3275" name="Group 234"/>
                <p:cNvGrpSpPr/>
                <p:nvPr/>
              </p:nvGrpSpPr>
              <p:grpSpPr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3300" name="Freeform 235"/>
                  <p:cNvSpPr/>
                  <p:nvPr/>
                </p:nvSpPr>
                <p:spPr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13" y="0"/>
                      </a:cxn>
                      <a:cxn ang="0">
                        <a:pos x="26" y="0"/>
                      </a:cxn>
                      <a:cxn ang="0">
                        <a:pos x="40" y="0"/>
                      </a:cxn>
                      <a:cxn ang="0">
                        <a:pos x="40" y="0"/>
                      </a:cxn>
                      <a:cxn ang="0">
                        <a:pos x="26" y="0"/>
                      </a:cxn>
                      <a:cxn ang="0">
                        <a:pos x="10" y="0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3301" name="Freeform 236"/>
                  <p:cNvSpPr/>
                  <p:nvPr/>
                </p:nvSpPr>
                <p:spPr>
                  <a:xfrm rot="-4903748">
                    <a:off x="2649" y="220"/>
                    <a:ext cx="512" cy="135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3" y="0"/>
                      </a:cxn>
                      <a:cxn ang="0">
                        <a:pos x="8" y="0"/>
                      </a:cxn>
                      <a:cxn ang="0">
                        <a:pos x="11" y="0"/>
                      </a:cxn>
                      <a:cxn ang="0">
                        <a:pos x="12" y="1"/>
                      </a:cxn>
                      <a:cxn ang="0">
                        <a:pos x="12" y="1"/>
                      </a:cxn>
                      <a:cxn ang="0">
                        <a:pos x="11" y="1"/>
                      </a:cxn>
                      <a:cxn ang="0">
                        <a:pos x="10" y="0"/>
                      </a:cxn>
                      <a:cxn ang="0">
                        <a:pos x="8" y="0"/>
                      </a:cxn>
                      <a:cxn ang="0">
                        <a:pos x="4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3276" name="Group 237"/>
                <p:cNvGrpSpPr/>
                <p:nvPr/>
              </p:nvGrpSpPr>
              <p:grpSpPr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3298" name="Freeform 238"/>
                  <p:cNvSpPr/>
                  <p:nvPr/>
                </p:nvSpPr>
                <p:spPr>
                  <a:xfrm rot="-3264308" flipH="1">
                    <a:off x="1010" y="2475"/>
                    <a:ext cx="1724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74"/>
                      </a:cxn>
                      <a:cxn ang="0">
                        <a:pos x="136" y="25"/>
                      </a:cxn>
                      <a:cxn ang="0">
                        <a:pos x="280" y="4"/>
                      </a:cxn>
                      <a:cxn ang="0">
                        <a:pos x="431" y="4"/>
                      </a:cxn>
                      <a:cxn ang="0">
                        <a:pos x="429" y="15"/>
                      </a:cxn>
                      <a:cxn ang="0">
                        <a:pos x="279" y="15"/>
                      </a:cxn>
                      <a:cxn ang="0">
                        <a:pos x="103" y="43"/>
                      </a:cxn>
                      <a:cxn ang="0">
                        <a:pos x="0" y="74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3299" name="Freeform 239"/>
                  <p:cNvSpPr/>
                  <p:nvPr/>
                </p:nvSpPr>
                <p:spPr>
                  <a:xfrm rot="-3264308" flipH="1">
                    <a:off x="725" y="3511"/>
                    <a:ext cx="925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37" y="9"/>
                      </a:cxn>
                      <a:cxn ang="0">
                        <a:pos x="86" y="30"/>
                      </a:cxn>
                      <a:cxn ang="0">
                        <a:pos x="120" y="64"/>
                      </a:cxn>
                      <a:cxn ang="0">
                        <a:pos x="131" y="90"/>
                      </a:cxn>
                      <a:cxn ang="0">
                        <a:pos x="127" y="116"/>
                      </a:cxn>
                      <a:cxn ang="0">
                        <a:pos x="119" y="94"/>
                      </a:cxn>
                      <a:cxn ang="0">
                        <a:pos x="104" y="67"/>
                      </a:cxn>
                      <a:cxn ang="0">
                        <a:pos x="83" y="43"/>
                      </a:cxn>
                      <a:cxn ang="0">
                        <a:pos x="43" y="22"/>
                      </a:cxn>
                      <a:cxn ang="0">
                        <a:pos x="0" y="1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3277" name="Group 240"/>
                <p:cNvGrpSpPr/>
                <p:nvPr/>
              </p:nvGrpSpPr>
              <p:grpSpPr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3296" name="Freeform 241"/>
                  <p:cNvSpPr/>
                  <p:nvPr/>
                </p:nvSpPr>
                <p:spPr>
                  <a:xfrm rot="-4057115" flipH="1">
                    <a:off x="1267" y="2577"/>
                    <a:ext cx="1595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74"/>
                      </a:cxn>
                      <a:cxn ang="0">
                        <a:pos x="100" y="25"/>
                      </a:cxn>
                      <a:cxn ang="0">
                        <a:pos x="205" y="4"/>
                      </a:cxn>
                      <a:cxn ang="0">
                        <a:pos x="316" y="4"/>
                      </a:cxn>
                      <a:cxn ang="0">
                        <a:pos x="314" y="15"/>
                      </a:cxn>
                      <a:cxn ang="0">
                        <a:pos x="203" y="15"/>
                      </a:cxn>
                      <a:cxn ang="0">
                        <a:pos x="75" y="43"/>
                      </a:cxn>
                      <a:cxn ang="0">
                        <a:pos x="0" y="74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3297" name="Freeform 242"/>
                  <p:cNvSpPr/>
                  <p:nvPr/>
                </p:nvSpPr>
                <p:spPr>
                  <a:xfrm rot="-4057115" flipH="1">
                    <a:off x="1272" y="3636"/>
                    <a:ext cx="856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27" y="9"/>
                      </a:cxn>
                      <a:cxn ang="0">
                        <a:pos x="63" y="30"/>
                      </a:cxn>
                      <a:cxn ang="0">
                        <a:pos x="88" y="64"/>
                      </a:cxn>
                      <a:cxn ang="0">
                        <a:pos x="96" y="90"/>
                      </a:cxn>
                      <a:cxn ang="0">
                        <a:pos x="92" y="116"/>
                      </a:cxn>
                      <a:cxn ang="0">
                        <a:pos x="87" y="94"/>
                      </a:cxn>
                      <a:cxn ang="0">
                        <a:pos x="76" y="67"/>
                      </a:cxn>
                      <a:cxn ang="0">
                        <a:pos x="61" y="43"/>
                      </a:cxn>
                      <a:cxn ang="0">
                        <a:pos x="32" y="22"/>
                      </a:cxn>
                      <a:cxn ang="0">
                        <a:pos x="0" y="11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3278" name="Group 243"/>
                <p:cNvGrpSpPr/>
                <p:nvPr/>
              </p:nvGrpSpPr>
              <p:grpSpPr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3294" name="Freeform 244"/>
                  <p:cNvSpPr/>
                  <p:nvPr/>
                </p:nvSpPr>
                <p:spPr>
                  <a:xfrm rot="-4817938" flipH="1">
                    <a:off x="1442" y="2695"/>
                    <a:ext cx="1711" cy="301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65"/>
                      </a:cxn>
                      <a:cxn ang="0">
                        <a:pos x="132" y="22"/>
                      </a:cxn>
                      <a:cxn ang="0">
                        <a:pos x="272" y="3"/>
                      </a:cxn>
                      <a:cxn ang="0">
                        <a:pos x="418" y="3"/>
                      </a:cxn>
                      <a:cxn ang="0">
                        <a:pos x="416" y="13"/>
                      </a:cxn>
                      <a:cxn ang="0">
                        <a:pos x="270" y="13"/>
                      </a:cxn>
                      <a:cxn ang="0">
                        <a:pos x="100" y="37"/>
                      </a:cxn>
                      <a:cxn ang="0">
                        <a:pos x="0" y="65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3295" name="Freeform 245"/>
                  <p:cNvSpPr/>
                  <p:nvPr/>
                </p:nvSpPr>
                <p:spPr>
                  <a:xfrm rot="-4817938" flipH="1">
                    <a:off x="1733" y="3898"/>
                    <a:ext cx="918" cy="473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35" y="7"/>
                      </a:cxn>
                      <a:cxn ang="0">
                        <a:pos x="84" y="26"/>
                      </a:cxn>
                      <a:cxn ang="0">
                        <a:pos x="117" y="55"/>
                      </a:cxn>
                      <a:cxn ang="0">
                        <a:pos x="127" y="78"/>
                      </a:cxn>
                      <a:cxn ang="0">
                        <a:pos x="122" y="101"/>
                      </a:cxn>
                      <a:cxn ang="0">
                        <a:pos x="115" y="81"/>
                      </a:cxn>
                      <a:cxn ang="0">
                        <a:pos x="101" y="58"/>
                      </a:cxn>
                      <a:cxn ang="0">
                        <a:pos x="80" y="38"/>
                      </a:cxn>
                      <a:cxn ang="0">
                        <a:pos x="42" y="19"/>
                      </a:cxn>
                      <a:cxn ang="0">
                        <a:pos x="0" y="10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3279" name="Group 246"/>
                <p:cNvGrpSpPr/>
                <p:nvPr/>
              </p:nvGrpSpPr>
              <p:grpSpPr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3292" name="Freeform 247"/>
                  <p:cNvSpPr/>
                  <p:nvPr/>
                </p:nvSpPr>
                <p:spPr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74"/>
                      </a:cxn>
                      <a:cxn ang="0">
                        <a:pos x="136" y="25"/>
                      </a:cxn>
                      <a:cxn ang="0">
                        <a:pos x="280" y="4"/>
                      </a:cxn>
                      <a:cxn ang="0">
                        <a:pos x="431" y="4"/>
                      </a:cxn>
                      <a:cxn ang="0">
                        <a:pos x="429" y="15"/>
                      </a:cxn>
                      <a:cxn ang="0">
                        <a:pos x="279" y="15"/>
                      </a:cxn>
                      <a:cxn ang="0">
                        <a:pos x="103" y="43"/>
                      </a:cxn>
                      <a:cxn ang="0">
                        <a:pos x="0" y="74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3293" name="Freeform 248"/>
                  <p:cNvSpPr/>
                  <p:nvPr/>
                </p:nvSpPr>
                <p:spPr>
                  <a:xfrm rot="3144576">
                    <a:off x="3751" y="3435"/>
                    <a:ext cx="925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37" y="9"/>
                      </a:cxn>
                      <a:cxn ang="0">
                        <a:pos x="86" y="30"/>
                      </a:cxn>
                      <a:cxn ang="0">
                        <a:pos x="120" y="64"/>
                      </a:cxn>
                      <a:cxn ang="0">
                        <a:pos x="131" y="90"/>
                      </a:cxn>
                      <a:cxn ang="0">
                        <a:pos x="127" y="116"/>
                      </a:cxn>
                      <a:cxn ang="0">
                        <a:pos x="119" y="94"/>
                      </a:cxn>
                      <a:cxn ang="0">
                        <a:pos x="104" y="67"/>
                      </a:cxn>
                      <a:cxn ang="0">
                        <a:pos x="83" y="43"/>
                      </a:cxn>
                      <a:cxn ang="0">
                        <a:pos x="43" y="22"/>
                      </a:cxn>
                      <a:cxn ang="0">
                        <a:pos x="0" y="1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3280" name="Group 249"/>
                <p:cNvGrpSpPr/>
                <p:nvPr/>
              </p:nvGrpSpPr>
              <p:grpSpPr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3290" name="Freeform 250"/>
                  <p:cNvSpPr/>
                  <p:nvPr/>
                </p:nvSpPr>
                <p:spPr>
                  <a:xfrm rot="3745735">
                    <a:off x="2505" y="2541"/>
                    <a:ext cx="1650" cy="299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62"/>
                      </a:cxn>
                      <a:cxn ang="0">
                        <a:pos x="114" y="21"/>
                      </a:cxn>
                      <a:cxn ang="0">
                        <a:pos x="235" y="3"/>
                      </a:cxn>
                      <a:cxn ang="0">
                        <a:pos x="362" y="3"/>
                      </a:cxn>
                      <a:cxn ang="0">
                        <a:pos x="359" y="12"/>
                      </a:cxn>
                      <a:cxn ang="0">
                        <a:pos x="233" y="12"/>
                      </a:cxn>
                      <a:cxn ang="0">
                        <a:pos x="87" y="36"/>
                      </a:cxn>
                      <a:cxn ang="0">
                        <a:pos x="0" y="62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3291" name="Freeform 251"/>
                  <p:cNvSpPr/>
                  <p:nvPr/>
                </p:nvSpPr>
                <p:spPr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31" y="7"/>
                      </a:cxn>
                      <a:cxn ang="0">
                        <a:pos x="73" y="25"/>
                      </a:cxn>
                      <a:cxn ang="0">
                        <a:pos x="101" y="53"/>
                      </a:cxn>
                      <a:cxn ang="0">
                        <a:pos x="110" y="75"/>
                      </a:cxn>
                      <a:cxn ang="0">
                        <a:pos x="106" y="97"/>
                      </a:cxn>
                      <a:cxn ang="0">
                        <a:pos x="100" y="78"/>
                      </a:cxn>
                      <a:cxn ang="0">
                        <a:pos x="87" y="56"/>
                      </a:cxn>
                      <a:cxn ang="0">
                        <a:pos x="70" y="37"/>
                      </a:cxn>
                      <a:cxn ang="0">
                        <a:pos x="37" y="18"/>
                      </a:cxn>
                      <a:cxn ang="0">
                        <a:pos x="0" y="9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3281" name="Group 252"/>
                <p:cNvGrpSpPr/>
                <p:nvPr/>
              </p:nvGrpSpPr>
              <p:grpSpPr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3288" name="Freeform 253"/>
                  <p:cNvSpPr/>
                  <p:nvPr/>
                </p:nvSpPr>
                <p:spPr>
                  <a:xfrm rot="4286818">
                    <a:off x="2328" y="2660"/>
                    <a:ext cx="1601" cy="246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29"/>
                      </a:cxn>
                      <a:cxn ang="0">
                        <a:pos x="101" y="10"/>
                      </a:cxn>
                      <a:cxn ang="0">
                        <a:pos x="208" y="1"/>
                      </a:cxn>
                      <a:cxn ang="0">
                        <a:pos x="321" y="1"/>
                      </a:cxn>
                      <a:cxn ang="0">
                        <a:pos x="319" y="6"/>
                      </a:cxn>
                      <a:cxn ang="0">
                        <a:pos x="207" y="6"/>
                      </a:cxn>
                      <a:cxn ang="0">
                        <a:pos x="77" y="17"/>
                      </a:cxn>
                      <a:cxn ang="0">
                        <a:pos x="0" y="29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3289" name="Freeform 254"/>
                  <p:cNvSpPr/>
                  <p:nvPr/>
                </p:nvSpPr>
                <p:spPr>
                  <a:xfrm rot="4286818">
                    <a:off x="3002" y="3746"/>
                    <a:ext cx="859" cy="38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27" y="3"/>
                      </a:cxn>
                      <a:cxn ang="0">
                        <a:pos x="65" y="11"/>
                      </a:cxn>
                      <a:cxn ang="0">
                        <a:pos x="90" y="24"/>
                      </a:cxn>
                      <a:cxn ang="0">
                        <a:pos x="98" y="35"/>
                      </a:cxn>
                      <a:cxn ang="0">
                        <a:pos x="94" y="44"/>
                      </a:cxn>
                      <a:cxn ang="0">
                        <a:pos x="88" y="36"/>
                      </a:cxn>
                      <a:cxn ang="0">
                        <a:pos x="77" y="26"/>
                      </a:cxn>
                      <a:cxn ang="0">
                        <a:pos x="62" y="17"/>
                      </a:cxn>
                      <a:cxn ang="0">
                        <a:pos x="33" y="9"/>
                      </a:cxn>
                      <a:cxn ang="0">
                        <a:pos x="0" y="4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3282" name="Group 255"/>
                <p:cNvGrpSpPr/>
                <p:nvPr/>
              </p:nvGrpSpPr>
              <p:grpSpPr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3286" name="Freeform 256"/>
                  <p:cNvSpPr/>
                  <p:nvPr/>
                </p:nvSpPr>
                <p:spPr>
                  <a:xfrm rot="4898956">
                    <a:off x="2206" y="2713"/>
                    <a:ext cx="1471" cy="246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29"/>
                      </a:cxn>
                      <a:cxn ang="0">
                        <a:pos x="72" y="10"/>
                      </a:cxn>
                      <a:cxn ang="0">
                        <a:pos x="148" y="1"/>
                      </a:cxn>
                      <a:cxn ang="0">
                        <a:pos x="228" y="1"/>
                      </a:cxn>
                      <a:cxn ang="0">
                        <a:pos x="227" y="6"/>
                      </a:cxn>
                      <a:cxn ang="0">
                        <a:pos x="147" y="6"/>
                      </a:cxn>
                      <a:cxn ang="0">
                        <a:pos x="55" y="17"/>
                      </a:cxn>
                      <a:cxn ang="0">
                        <a:pos x="0" y="29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3287" name="Freeform 257"/>
                  <p:cNvSpPr/>
                  <p:nvPr/>
                </p:nvSpPr>
                <p:spPr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9" y="3"/>
                      </a:cxn>
                      <a:cxn ang="0">
                        <a:pos x="46" y="11"/>
                      </a:cxn>
                      <a:cxn ang="0">
                        <a:pos x="64" y="24"/>
                      </a:cxn>
                      <a:cxn ang="0">
                        <a:pos x="70" y="35"/>
                      </a:cxn>
                      <a:cxn ang="0">
                        <a:pos x="67" y="44"/>
                      </a:cxn>
                      <a:cxn ang="0">
                        <a:pos x="63" y="36"/>
                      </a:cxn>
                      <a:cxn ang="0">
                        <a:pos x="55" y="26"/>
                      </a:cxn>
                      <a:cxn ang="0">
                        <a:pos x="44" y="17"/>
                      </a:cxn>
                      <a:cxn ang="0">
                        <a:pos x="23" y="9"/>
                      </a:cxn>
                      <a:cxn ang="0">
                        <a:pos x="0" y="4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3283" name="Group 258"/>
                <p:cNvGrpSpPr/>
                <p:nvPr/>
              </p:nvGrpSpPr>
              <p:grpSpPr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3284" name="Freeform 259"/>
                  <p:cNvSpPr/>
                  <p:nvPr/>
                </p:nvSpPr>
                <p:spPr>
                  <a:xfrm rot="5755659">
                    <a:off x="1900" y="2759"/>
                    <a:ext cx="1437" cy="188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0"/>
                      </a:cxn>
                      <a:cxn ang="0">
                        <a:pos x="66" y="3"/>
                      </a:cxn>
                      <a:cxn ang="0">
                        <a:pos x="135" y="0"/>
                      </a:cxn>
                      <a:cxn ang="0">
                        <a:pos x="209" y="0"/>
                      </a:cxn>
                      <a:cxn ang="0">
                        <a:pos x="207" y="2"/>
                      </a:cxn>
                      <a:cxn ang="0">
                        <a:pos x="134" y="2"/>
                      </a:cxn>
                      <a:cxn ang="0">
                        <a:pos x="50" y="6"/>
                      </a:cxn>
                      <a:cxn ang="0">
                        <a:pos x="0" y="1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3285" name="Freeform 260"/>
                  <p:cNvSpPr/>
                  <p:nvPr/>
                </p:nvSpPr>
                <p:spPr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7" y="1"/>
                      </a:cxn>
                      <a:cxn ang="0">
                        <a:pos x="42" y="4"/>
                      </a:cxn>
                      <a:cxn ang="0">
                        <a:pos x="58" y="8"/>
                      </a:cxn>
                      <a:cxn ang="0">
                        <a:pos x="63" y="12"/>
                      </a:cxn>
                      <a:cxn ang="0">
                        <a:pos x="61" y="15"/>
                      </a:cxn>
                      <a:cxn ang="0">
                        <a:pos x="58" y="12"/>
                      </a:cxn>
                      <a:cxn ang="0">
                        <a:pos x="50" y="9"/>
                      </a:cxn>
                      <a:cxn ang="0">
                        <a:pos x="40" y="6"/>
                      </a:cxn>
                      <a:cxn ang="0">
                        <a:pos x="21" y="3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</p:grpSp>
          <p:sp>
            <p:nvSpPr>
              <p:cNvPr id="3228" name="Freeform 261"/>
              <p:cNvSpPr/>
              <p:nvPr/>
            </p:nvSpPr>
            <p:spPr>
              <a:xfrm flipH="1">
                <a:off x="3873" y="934"/>
                <a:ext cx="191" cy="580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3" y="5"/>
                  </a:cxn>
                  <a:cxn ang="0">
                    <a:pos x="2" y="5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3" y="8"/>
                  </a:cxn>
                  <a:cxn ang="0">
                    <a:pos x="3" y="8"/>
                  </a:cxn>
                  <a:cxn ang="0">
                    <a:pos x="3" y="9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229" name="Arc 262"/>
              <p:cNvSpPr/>
              <p:nvPr/>
            </p:nvSpPr>
            <p:spPr>
              <a:xfrm flipH="1">
                <a:off x="3528" y="726"/>
                <a:ext cx="833" cy="903"/>
              </a:xfrm>
              <a:custGeom>
                <a:avLst/>
                <a:gdLst>
                  <a:gd name="txL" fmla="*/ 0 w 21600"/>
                  <a:gd name="txT" fmla="*/ 0 h 21602"/>
                  <a:gd name="txR" fmla="*/ 21600 w 21600"/>
                  <a:gd name="txB" fmla="*/ 21602 h 21602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2" fill="none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230" name="Arc 263"/>
              <p:cNvSpPr/>
              <p:nvPr/>
            </p:nvSpPr>
            <p:spPr>
              <a:xfrm flipV="1">
                <a:off x="4278" y="179"/>
                <a:ext cx="1007" cy="802"/>
              </a:xfrm>
              <a:custGeom>
                <a:avLst/>
                <a:gdLst>
                  <a:gd name="txL" fmla="*/ 0 w 36729"/>
                  <a:gd name="txT" fmla="*/ 0 h 21600"/>
                  <a:gd name="txR" fmla="*/ 36729 w 36729"/>
                  <a:gd name="txB" fmla="*/ 21600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6729" h="21600" fill="none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231" name="Arc 264"/>
              <p:cNvSpPr/>
              <p:nvPr/>
            </p:nvSpPr>
            <p:spPr>
              <a:xfrm flipH="1">
                <a:off x="3612" y="580"/>
                <a:ext cx="487" cy="933"/>
              </a:xfrm>
              <a:custGeom>
                <a:avLst/>
                <a:gdLst>
                  <a:gd name="txL" fmla="*/ 0 w 28940"/>
                  <a:gd name="txT" fmla="*/ 0 h 22305"/>
                  <a:gd name="txR" fmla="*/ 28940 w 28940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8940" h="22305" fill="none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232" name="Arc 265"/>
              <p:cNvSpPr/>
              <p:nvPr/>
            </p:nvSpPr>
            <p:spPr>
              <a:xfrm flipH="1">
                <a:off x="3267" y="628"/>
                <a:ext cx="791" cy="932"/>
              </a:xfrm>
              <a:custGeom>
                <a:avLst/>
                <a:gdLst>
                  <a:gd name="txL" fmla="*/ 0 w 30473"/>
                  <a:gd name="txT" fmla="*/ 0 h 22305"/>
                  <a:gd name="txR" fmla="*/ 30473 w 30473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0473" h="22305" fill="none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233" name="Arc 266"/>
              <p:cNvSpPr/>
              <p:nvPr/>
            </p:nvSpPr>
            <p:spPr>
              <a:xfrm flipH="1">
                <a:off x="3197" y="458"/>
                <a:ext cx="932" cy="933"/>
              </a:xfrm>
              <a:custGeom>
                <a:avLst/>
                <a:gdLst>
                  <a:gd name="txL" fmla="*/ 0 w 34455"/>
                  <a:gd name="txT" fmla="*/ 0 h 22305"/>
                  <a:gd name="txR" fmla="*/ 34455 w 34455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4455" h="22305" fill="none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234" name="Arc 267"/>
              <p:cNvSpPr/>
              <p:nvPr/>
            </p:nvSpPr>
            <p:spPr>
              <a:xfrm>
                <a:off x="4229" y="589"/>
                <a:ext cx="149" cy="933"/>
              </a:xfrm>
              <a:custGeom>
                <a:avLst/>
                <a:gdLst>
                  <a:gd name="txL" fmla="*/ 0 w 34812"/>
                  <a:gd name="txT" fmla="*/ 0 h 22305"/>
                  <a:gd name="txR" fmla="*/ 34812 w 34812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235" name="Arc 268"/>
              <p:cNvSpPr/>
              <p:nvPr/>
            </p:nvSpPr>
            <p:spPr>
              <a:xfrm>
                <a:off x="4268" y="585"/>
                <a:ext cx="394" cy="933"/>
              </a:xfrm>
              <a:custGeom>
                <a:avLst/>
                <a:gdLst>
                  <a:gd name="txL" fmla="*/ 0 w 34812"/>
                  <a:gd name="txT" fmla="*/ 0 h 22305"/>
                  <a:gd name="txR" fmla="*/ 34812 w 34812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236" name="Arc 269"/>
              <p:cNvSpPr/>
              <p:nvPr/>
            </p:nvSpPr>
            <p:spPr>
              <a:xfrm>
                <a:off x="4303" y="463"/>
                <a:ext cx="559" cy="933"/>
              </a:xfrm>
              <a:custGeom>
                <a:avLst/>
                <a:gdLst>
                  <a:gd name="txL" fmla="*/ 0 w 34812"/>
                  <a:gd name="txT" fmla="*/ 0 h 22305"/>
                  <a:gd name="txR" fmla="*/ 34812 w 34812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237" name="Freeform 270"/>
              <p:cNvSpPr/>
              <p:nvPr/>
            </p:nvSpPr>
            <p:spPr>
              <a:xfrm>
                <a:off x="4410" y="1033"/>
                <a:ext cx="190" cy="580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3" y="5"/>
                  </a:cxn>
                  <a:cxn ang="0">
                    <a:pos x="2" y="5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3" y="8"/>
                  </a:cxn>
                  <a:cxn ang="0">
                    <a:pos x="3" y="8"/>
                  </a:cxn>
                  <a:cxn ang="0">
                    <a:pos x="3" y="9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238" name="Freeform 271"/>
              <p:cNvSpPr/>
              <p:nvPr/>
            </p:nvSpPr>
            <p:spPr>
              <a:xfrm rot="-1939245" flipV="1">
                <a:off x="4114" y="843"/>
                <a:ext cx="173" cy="328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239" name="Arc 272"/>
              <p:cNvSpPr/>
              <p:nvPr/>
            </p:nvSpPr>
            <p:spPr>
              <a:xfrm flipH="1">
                <a:off x="3144" y="319"/>
                <a:ext cx="996" cy="933"/>
              </a:xfrm>
              <a:custGeom>
                <a:avLst/>
                <a:gdLst>
                  <a:gd name="txL" fmla="*/ 0 w 36830"/>
                  <a:gd name="txT" fmla="*/ 0 h 22305"/>
                  <a:gd name="txR" fmla="*/ 36830 w 36830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6830" h="22305" fill="none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240" name="Arc 273"/>
              <p:cNvSpPr/>
              <p:nvPr/>
            </p:nvSpPr>
            <p:spPr>
              <a:xfrm flipH="1">
                <a:off x="3425" y="123"/>
                <a:ext cx="725" cy="903"/>
              </a:xfrm>
              <a:custGeom>
                <a:avLst/>
                <a:gdLst>
                  <a:gd name="txL" fmla="*/ 0 w 31881"/>
                  <a:gd name="txT" fmla="*/ 0 h 21600"/>
                  <a:gd name="txR" fmla="*/ 31881 w 31881"/>
                  <a:gd name="txB" fmla="*/ 21600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1881" h="21600" fill="none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241" name="Arc 274"/>
              <p:cNvSpPr/>
              <p:nvPr/>
            </p:nvSpPr>
            <p:spPr>
              <a:xfrm>
                <a:off x="4199" y="502"/>
                <a:ext cx="299" cy="904"/>
              </a:xfrm>
              <a:custGeom>
                <a:avLst/>
                <a:gdLst>
                  <a:gd name="txL" fmla="*/ 0 w 31146"/>
                  <a:gd name="txT" fmla="*/ 0 h 21600"/>
                  <a:gd name="txR" fmla="*/ 31146 w 31146"/>
                  <a:gd name="txB" fmla="*/ 21600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1146" h="21600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242" name="Freeform 275"/>
              <p:cNvSpPr/>
              <p:nvPr/>
            </p:nvSpPr>
            <p:spPr>
              <a:xfrm flipH="1">
                <a:off x="3307" y="982"/>
                <a:ext cx="425" cy="597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21" y="0"/>
                  </a:cxn>
                  <a:cxn ang="0">
                    <a:pos x="9" y="1"/>
                  </a:cxn>
                  <a:cxn ang="0">
                    <a:pos x="30" y="1"/>
                  </a:cxn>
                  <a:cxn ang="0">
                    <a:pos x="18" y="1"/>
                  </a:cxn>
                  <a:cxn ang="0">
                    <a:pos x="35" y="2"/>
                  </a:cxn>
                  <a:cxn ang="0">
                    <a:pos x="26" y="2"/>
                  </a:cxn>
                  <a:cxn ang="0">
                    <a:pos x="43" y="2"/>
                  </a:cxn>
                  <a:cxn ang="0">
                    <a:pos x="35" y="3"/>
                  </a:cxn>
                  <a:cxn ang="0">
                    <a:pos x="48" y="3"/>
                  </a:cxn>
                  <a:cxn ang="0">
                    <a:pos x="43" y="3"/>
                  </a:cxn>
                  <a:cxn ang="0">
                    <a:pos x="52" y="3"/>
                  </a:cxn>
                  <a:cxn ang="0">
                    <a:pos x="52" y="4"/>
                  </a:cxn>
                  <a:cxn ang="0">
                    <a:pos x="61" y="4"/>
                  </a:cxn>
                  <a:cxn ang="0">
                    <a:pos x="56" y="5"/>
                  </a:cxn>
                  <a:cxn ang="0">
                    <a:pos x="65" y="5"/>
                  </a:cxn>
                  <a:cxn ang="0">
                    <a:pos x="61" y="6"/>
                  </a:cxn>
                  <a:cxn ang="0">
                    <a:pos x="65" y="7"/>
                  </a:cxn>
                  <a:cxn ang="0">
                    <a:pos x="61" y="7"/>
                  </a:cxn>
                  <a:cxn ang="0">
                    <a:pos x="70" y="7"/>
                  </a:cxn>
                  <a:cxn ang="0">
                    <a:pos x="65" y="8"/>
                  </a:cxn>
                  <a:cxn ang="0">
                    <a:pos x="70" y="9"/>
                  </a:cxn>
                  <a:cxn ang="0">
                    <a:pos x="65" y="9"/>
                  </a:cxn>
                  <a:cxn ang="0">
                    <a:pos x="70" y="1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243" name="Freeform 276"/>
              <p:cNvSpPr/>
              <p:nvPr/>
            </p:nvSpPr>
            <p:spPr>
              <a:xfrm flipH="1">
                <a:off x="3507" y="350"/>
                <a:ext cx="273" cy="598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1" y="1"/>
                  </a:cxn>
                  <a:cxn ang="0">
                    <a:pos x="5" y="1"/>
                  </a:cxn>
                  <a:cxn ang="0">
                    <a:pos x="3" y="1"/>
                  </a:cxn>
                  <a:cxn ang="0">
                    <a:pos x="6" y="2"/>
                  </a:cxn>
                  <a:cxn ang="0">
                    <a:pos x="5" y="2"/>
                  </a:cxn>
                  <a:cxn ang="0">
                    <a:pos x="7" y="2"/>
                  </a:cxn>
                  <a:cxn ang="0">
                    <a:pos x="6" y="3"/>
                  </a:cxn>
                  <a:cxn ang="0">
                    <a:pos x="8" y="3"/>
                  </a:cxn>
                  <a:cxn ang="0">
                    <a:pos x="7" y="3"/>
                  </a:cxn>
                  <a:cxn ang="0">
                    <a:pos x="9" y="3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9" y="5"/>
                  </a:cxn>
                  <a:cxn ang="0">
                    <a:pos x="11" y="5"/>
                  </a:cxn>
                  <a:cxn ang="0">
                    <a:pos x="10" y="6"/>
                  </a:cxn>
                  <a:cxn ang="0">
                    <a:pos x="11" y="7"/>
                  </a:cxn>
                  <a:cxn ang="0">
                    <a:pos x="10" y="7"/>
                  </a:cxn>
                  <a:cxn ang="0">
                    <a:pos x="12" y="8"/>
                  </a:cxn>
                  <a:cxn ang="0">
                    <a:pos x="11" y="8"/>
                  </a:cxn>
                  <a:cxn ang="0">
                    <a:pos x="12" y="9"/>
                  </a:cxn>
                  <a:cxn ang="0">
                    <a:pos x="11" y="9"/>
                  </a:cxn>
                  <a:cxn ang="0">
                    <a:pos x="12" y="1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244" name="Freeform 277"/>
              <p:cNvSpPr/>
              <p:nvPr/>
            </p:nvSpPr>
            <p:spPr>
              <a:xfrm flipH="1">
                <a:off x="3821" y="172"/>
                <a:ext cx="164" cy="597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1" y="6"/>
                  </a:cxn>
                  <a:cxn ang="0">
                    <a:pos x="1" y="7"/>
                  </a:cxn>
                  <a:cxn ang="0">
                    <a:pos x="1" y="7"/>
                  </a:cxn>
                  <a:cxn ang="0">
                    <a:pos x="1" y="7"/>
                  </a:cxn>
                  <a:cxn ang="0">
                    <a:pos x="1" y="8"/>
                  </a:cxn>
                  <a:cxn ang="0">
                    <a:pos x="1" y="9"/>
                  </a:cxn>
                  <a:cxn ang="0">
                    <a:pos x="1" y="9"/>
                  </a:cxn>
                  <a:cxn ang="0">
                    <a:pos x="1" y="1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245" name="Freeform 278"/>
              <p:cNvSpPr/>
              <p:nvPr/>
            </p:nvSpPr>
            <p:spPr>
              <a:xfrm>
                <a:off x="4841" y="894"/>
                <a:ext cx="395" cy="628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16" y="0"/>
                  </a:cxn>
                  <a:cxn ang="0">
                    <a:pos x="7" y="1"/>
                  </a:cxn>
                  <a:cxn ang="0">
                    <a:pos x="22" y="1"/>
                  </a:cxn>
                  <a:cxn ang="0">
                    <a:pos x="13" y="2"/>
                  </a:cxn>
                  <a:cxn ang="0">
                    <a:pos x="25" y="2"/>
                  </a:cxn>
                  <a:cxn ang="0">
                    <a:pos x="19" y="2"/>
                  </a:cxn>
                  <a:cxn ang="0">
                    <a:pos x="32" y="2"/>
                  </a:cxn>
                  <a:cxn ang="0">
                    <a:pos x="25" y="3"/>
                  </a:cxn>
                  <a:cxn ang="0">
                    <a:pos x="36" y="3"/>
                  </a:cxn>
                  <a:cxn ang="0">
                    <a:pos x="32" y="4"/>
                  </a:cxn>
                  <a:cxn ang="0">
                    <a:pos x="39" y="4"/>
                  </a:cxn>
                  <a:cxn ang="0">
                    <a:pos x="39" y="5"/>
                  </a:cxn>
                  <a:cxn ang="0">
                    <a:pos x="45" y="5"/>
                  </a:cxn>
                  <a:cxn ang="0">
                    <a:pos x="42" y="6"/>
                  </a:cxn>
                  <a:cxn ang="0">
                    <a:pos x="48" y="6"/>
                  </a:cxn>
                  <a:cxn ang="0">
                    <a:pos x="45" y="7"/>
                  </a:cxn>
                  <a:cxn ang="0">
                    <a:pos x="48" y="8"/>
                  </a:cxn>
                  <a:cxn ang="0">
                    <a:pos x="45" y="8"/>
                  </a:cxn>
                  <a:cxn ang="0">
                    <a:pos x="51" y="9"/>
                  </a:cxn>
                  <a:cxn ang="0">
                    <a:pos x="48" y="10"/>
                  </a:cxn>
                  <a:cxn ang="0">
                    <a:pos x="51" y="11"/>
                  </a:cxn>
                  <a:cxn ang="0">
                    <a:pos x="48" y="11"/>
                  </a:cxn>
                  <a:cxn ang="0">
                    <a:pos x="51" y="12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246" name="Freeform 279"/>
              <p:cNvSpPr/>
              <p:nvPr/>
            </p:nvSpPr>
            <p:spPr>
              <a:xfrm>
                <a:off x="4636" y="576"/>
                <a:ext cx="595" cy="419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83" y="0"/>
                  </a:cxn>
                  <a:cxn ang="0">
                    <a:pos x="34" y="0"/>
                  </a:cxn>
                  <a:cxn ang="0">
                    <a:pos x="117" y="0"/>
                  </a:cxn>
                  <a:cxn ang="0">
                    <a:pos x="67" y="0"/>
                  </a:cxn>
                  <a:cxn ang="0">
                    <a:pos x="133" y="0"/>
                  </a:cxn>
                  <a:cxn ang="0">
                    <a:pos x="100" y="0"/>
                  </a:cxn>
                  <a:cxn ang="0">
                    <a:pos x="166" y="1"/>
                  </a:cxn>
                  <a:cxn ang="0">
                    <a:pos x="133" y="1"/>
                  </a:cxn>
                  <a:cxn ang="0">
                    <a:pos x="182" y="1"/>
                  </a:cxn>
                  <a:cxn ang="0">
                    <a:pos x="166" y="1"/>
                  </a:cxn>
                  <a:cxn ang="0">
                    <a:pos x="199" y="1"/>
                  </a:cxn>
                  <a:cxn ang="0">
                    <a:pos x="199" y="1"/>
                  </a:cxn>
                  <a:cxn ang="0">
                    <a:pos x="232" y="1"/>
                  </a:cxn>
                  <a:cxn ang="0">
                    <a:pos x="215" y="1"/>
                  </a:cxn>
                  <a:cxn ang="0">
                    <a:pos x="248" y="1"/>
                  </a:cxn>
                  <a:cxn ang="0">
                    <a:pos x="232" y="1"/>
                  </a:cxn>
                  <a:cxn ang="0">
                    <a:pos x="248" y="2"/>
                  </a:cxn>
                  <a:cxn ang="0">
                    <a:pos x="232" y="2"/>
                  </a:cxn>
                  <a:cxn ang="0">
                    <a:pos x="266" y="2"/>
                  </a:cxn>
                  <a:cxn ang="0">
                    <a:pos x="248" y="2"/>
                  </a:cxn>
                  <a:cxn ang="0">
                    <a:pos x="266" y="2"/>
                  </a:cxn>
                  <a:cxn ang="0">
                    <a:pos x="248" y="2"/>
                  </a:cxn>
                  <a:cxn ang="0">
                    <a:pos x="266" y="2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247" name="Freeform 280"/>
              <p:cNvSpPr/>
              <p:nvPr/>
            </p:nvSpPr>
            <p:spPr>
              <a:xfrm>
                <a:off x="4658" y="132"/>
                <a:ext cx="260" cy="562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5" y="1"/>
                  </a:cxn>
                  <a:cxn ang="0">
                    <a:pos x="4" y="1"/>
                  </a:cxn>
                  <a:cxn ang="0">
                    <a:pos x="6" y="2"/>
                  </a:cxn>
                  <a:cxn ang="0">
                    <a:pos x="5" y="2"/>
                  </a:cxn>
                  <a:cxn ang="0">
                    <a:pos x="7" y="2"/>
                  </a:cxn>
                  <a:cxn ang="0">
                    <a:pos x="6" y="2"/>
                  </a:cxn>
                  <a:cxn ang="0">
                    <a:pos x="7" y="3"/>
                  </a:cxn>
                  <a:cxn ang="0">
                    <a:pos x="7" y="3"/>
                  </a:cxn>
                  <a:cxn ang="0">
                    <a:pos x="8" y="3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8" y="5"/>
                  </a:cxn>
                  <a:cxn ang="0">
                    <a:pos x="9" y="5"/>
                  </a:cxn>
                  <a:cxn ang="0">
                    <a:pos x="8" y="5"/>
                  </a:cxn>
                  <a:cxn ang="0">
                    <a:pos x="10" y="6"/>
                  </a:cxn>
                  <a:cxn ang="0">
                    <a:pos x="9" y="6"/>
                  </a:cxn>
                  <a:cxn ang="0">
                    <a:pos x="10" y="7"/>
                  </a:cxn>
                  <a:cxn ang="0">
                    <a:pos x="9" y="7"/>
                  </a:cxn>
                  <a:cxn ang="0">
                    <a:pos x="10" y="8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248" name="Freeform 281"/>
              <p:cNvSpPr/>
              <p:nvPr/>
            </p:nvSpPr>
            <p:spPr>
              <a:xfrm rot="-1346631">
                <a:off x="4401" y="599"/>
                <a:ext cx="174" cy="329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249" name="Freeform 282"/>
              <p:cNvSpPr/>
              <p:nvPr/>
            </p:nvSpPr>
            <p:spPr>
              <a:xfrm rot="1346631" flipH="1">
                <a:off x="3783" y="590"/>
                <a:ext cx="173" cy="329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</p:grpSp>
      </p:grpSp>
      <p:grpSp>
        <p:nvGrpSpPr>
          <p:cNvPr id="3077" name="Group 283"/>
          <p:cNvGrpSpPr/>
          <p:nvPr/>
        </p:nvGrpSpPr>
        <p:grpSpPr>
          <a:xfrm>
            <a:off x="0" y="0"/>
            <a:ext cx="2057400" cy="1447800"/>
            <a:chOff x="3115" y="0"/>
            <a:chExt cx="2170" cy="2486"/>
          </a:xfrm>
        </p:grpSpPr>
        <p:grpSp>
          <p:nvGrpSpPr>
            <p:cNvPr id="3088" name="Group 284"/>
            <p:cNvGrpSpPr/>
            <p:nvPr/>
          </p:nvGrpSpPr>
          <p:grpSpPr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3220" name="Oval 285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3221" name="Oval 286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</p:grpSp>
        <p:grpSp>
          <p:nvGrpSpPr>
            <p:cNvPr id="3089" name="Group 287"/>
            <p:cNvGrpSpPr/>
            <p:nvPr/>
          </p:nvGrpSpPr>
          <p:grpSpPr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3218" name="Oval 288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3219" name="Oval 289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</p:grpSp>
        <p:grpSp>
          <p:nvGrpSpPr>
            <p:cNvPr id="3090" name="Group 290"/>
            <p:cNvGrpSpPr/>
            <p:nvPr/>
          </p:nvGrpSpPr>
          <p:grpSpPr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3216" name="Oval 291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3217" name="Oval 292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</p:grpSp>
        <p:grpSp>
          <p:nvGrpSpPr>
            <p:cNvPr id="3091" name="Group 293"/>
            <p:cNvGrpSpPr/>
            <p:nvPr/>
          </p:nvGrpSpPr>
          <p:grpSpPr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3092" name="Group 294"/>
              <p:cNvGrpSpPr/>
              <p:nvPr/>
            </p:nvGrpSpPr>
            <p:grpSpPr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3214" name="Oval 295"/>
                <p:cNvSpPr/>
                <p:nvPr/>
              </p:nvSpPr>
              <p:spPr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lstStyle>
                  <a:lvl1pPr marL="342900" indent="-3429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3215" name="Oval 296"/>
                <p:cNvSpPr/>
                <p:nvPr/>
              </p:nvSpPr>
              <p:spPr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lstStyle>
                  <a:lvl1pPr marL="342900" indent="-3429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3093" name="Group 297"/>
              <p:cNvGrpSpPr/>
              <p:nvPr/>
            </p:nvGrpSpPr>
            <p:grpSpPr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3116" name="Group 298"/>
                <p:cNvGrpSpPr/>
                <p:nvPr/>
              </p:nvGrpSpPr>
              <p:grpSpPr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3212" name="Freeform 299"/>
                  <p:cNvSpPr/>
                  <p:nvPr/>
                </p:nvSpPr>
                <p:spPr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74"/>
                      </a:cxn>
                      <a:cxn ang="0">
                        <a:pos x="136" y="25"/>
                      </a:cxn>
                      <a:cxn ang="0">
                        <a:pos x="280" y="4"/>
                      </a:cxn>
                      <a:cxn ang="0">
                        <a:pos x="431" y="4"/>
                      </a:cxn>
                      <a:cxn ang="0">
                        <a:pos x="429" y="15"/>
                      </a:cxn>
                      <a:cxn ang="0">
                        <a:pos x="279" y="15"/>
                      </a:cxn>
                      <a:cxn ang="0">
                        <a:pos x="103" y="43"/>
                      </a:cxn>
                      <a:cxn ang="0">
                        <a:pos x="0" y="74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3213" name="Freeform 300"/>
                  <p:cNvSpPr/>
                  <p:nvPr/>
                </p:nvSpPr>
                <p:spPr>
                  <a:xfrm rot="2711884">
                    <a:off x="4021" y="3149"/>
                    <a:ext cx="925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37" y="9"/>
                      </a:cxn>
                      <a:cxn ang="0">
                        <a:pos x="86" y="30"/>
                      </a:cxn>
                      <a:cxn ang="0">
                        <a:pos x="120" y="64"/>
                      </a:cxn>
                      <a:cxn ang="0">
                        <a:pos x="131" y="90"/>
                      </a:cxn>
                      <a:cxn ang="0">
                        <a:pos x="127" y="116"/>
                      </a:cxn>
                      <a:cxn ang="0">
                        <a:pos x="119" y="94"/>
                      </a:cxn>
                      <a:cxn ang="0">
                        <a:pos x="104" y="67"/>
                      </a:cxn>
                      <a:cxn ang="0">
                        <a:pos x="83" y="43"/>
                      </a:cxn>
                      <a:cxn ang="0">
                        <a:pos x="43" y="22"/>
                      </a:cxn>
                      <a:cxn ang="0">
                        <a:pos x="0" y="1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3117" name="Group 301"/>
                <p:cNvGrpSpPr/>
                <p:nvPr/>
              </p:nvGrpSpPr>
              <p:grpSpPr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3210" name="Freeform 302"/>
                  <p:cNvSpPr/>
                  <p:nvPr/>
                </p:nvSpPr>
                <p:spPr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14"/>
                      </a:cxn>
                      <a:cxn ang="0">
                        <a:pos x="167" y="38"/>
                      </a:cxn>
                      <a:cxn ang="0">
                        <a:pos x="343" y="6"/>
                      </a:cxn>
                      <a:cxn ang="0">
                        <a:pos x="529" y="6"/>
                      </a:cxn>
                      <a:cxn ang="0">
                        <a:pos x="525" y="23"/>
                      </a:cxn>
                      <a:cxn ang="0">
                        <a:pos x="341" y="23"/>
                      </a:cxn>
                      <a:cxn ang="0">
                        <a:pos x="127" y="65"/>
                      </a:cxn>
                      <a:cxn ang="0">
                        <a:pos x="0" y="114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3211" name="Freeform 303"/>
                  <p:cNvSpPr/>
                  <p:nvPr/>
                </p:nvSpPr>
                <p:spPr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2"/>
                      </a:cxn>
                      <a:cxn ang="0">
                        <a:pos x="45" y="13"/>
                      </a:cxn>
                      <a:cxn ang="0">
                        <a:pos x="106" y="45"/>
                      </a:cxn>
                      <a:cxn ang="0">
                        <a:pos x="148" y="97"/>
                      </a:cxn>
                      <a:cxn ang="0">
                        <a:pos x="161" y="137"/>
                      </a:cxn>
                      <a:cxn ang="0">
                        <a:pos x="155" y="177"/>
                      </a:cxn>
                      <a:cxn ang="0">
                        <a:pos x="146" y="143"/>
                      </a:cxn>
                      <a:cxn ang="0">
                        <a:pos x="128" y="103"/>
                      </a:cxn>
                      <a:cxn ang="0">
                        <a:pos x="102" y="67"/>
                      </a:cxn>
                      <a:cxn ang="0">
                        <a:pos x="53" y="34"/>
                      </a:cxn>
                      <a:cxn ang="0">
                        <a:pos x="0" y="17"/>
                      </a:cxn>
                      <a:cxn ang="0">
                        <a:pos x="1" y="2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3118" name="Group 304"/>
                <p:cNvGrpSpPr/>
                <p:nvPr/>
              </p:nvGrpSpPr>
              <p:grpSpPr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3208" name="Freeform 305"/>
                  <p:cNvSpPr/>
                  <p:nvPr/>
                </p:nvSpPr>
                <p:spPr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66"/>
                      </a:cxn>
                      <a:cxn ang="0">
                        <a:pos x="140" y="22"/>
                      </a:cxn>
                      <a:cxn ang="0">
                        <a:pos x="288" y="3"/>
                      </a:cxn>
                      <a:cxn ang="0">
                        <a:pos x="444" y="3"/>
                      </a:cxn>
                      <a:cxn ang="0">
                        <a:pos x="441" y="13"/>
                      </a:cxn>
                      <a:cxn ang="0">
                        <a:pos x="286" y="13"/>
                      </a:cxn>
                      <a:cxn ang="0">
                        <a:pos x="106" y="39"/>
                      </a:cxn>
                      <a:cxn ang="0">
                        <a:pos x="0" y="66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3209" name="Freeform 306"/>
                  <p:cNvSpPr/>
                  <p:nvPr/>
                </p:nvSpPr>
                <p:spPr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37" y="7"/>
                      </a:cxn>
                      <a:cxn ang="0">
                        <a:pos x="89" y="26"/>
                      </a:cxn>
                      <a:cxn ang="0">
                        <a:pos x="124" y="57"/>
                      </a:cxn>
                      <a:cxn ang="0">
                        <a:pos x="135" y="79"/>
                      </a:cxn>
                      <a:cxn ang="0">
                        <a:pos x="130" y="104"/>
                      </a:cxn>
                      <a:cxn ang="0">
                        <a:pos x="122" y="83"/>
                      </a:cxn>
                      <a:cxn ang="0">
                        <a:pos x="107" y="60"/>
                      </a:cxn>
                      <a:cxn ang="0">
                        <a:pos x="85" y="39"/>
                      </a:cxn>
                      <a:cxn ang="0">
                        <a:pos x="45" y="20"/>
                      </a:cxn>
                      <a:cxn ang="0">
                        <a:pos x="0" y="10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3119" name="Group 307"/>
                <p:cNvGrpSpPr/>
                <p:nvPr/>
              </p:nvGrpSpPr>
              <p:grpSpPr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3206" name="Freeform 308"/>
                  <p:cNvSpPr/>
                  <p:nvPr/>
                </p:nvSpPr>
                <p:spPr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98"/>
                      </a:cxn>
                      <a:cxn ang="0">
                        <a:pos x="122" y="33"/>
                      </a:cxn>
                      <a:cxn ang="0">
                        <a:pos x="251" y="5"/>
                      </a:cxn>
                      <a:cxn ang="0">
                        <a:pos x="386" y="5"/>
                      </a:cxn>
                      <a:cxn ang="0">
                        <a:pos x="384" y="20"/>
                      </a:cxn>
                      <a:cxn ang="0">
                        <a:pos x="249" y="20"/>
                      </a:cxn>
                      <a:cxn ang="0">
                        <a:pos x="93" y="57"/>
                      </a:cxn>
                      <a:cxn ang="0">
                        <a:pos x="0" y="98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3207" name="Freeform 309"/>
                  <p:cNvSpPr/>
                  <p:nvPr/>
                </p:nvSpPr>
                <p:spPr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33" y="11"/>
                      </a:cxn>
                      <a:cxn ang="0">
                        <a:pos x="78" y="39"/>
                      </a:cxn>
                      <a:cxn ang="0">
                        <a:pos x="108" y="84"/>
                      </a:cxn>
                      <a:cxn ang="0">
                        <a:pos x="118" y="119"/>
                      </a:cxn>
                      <a:cxn ang="0">
                        <a:pos x="114" y="154"/>
                      </a:cxn>
                      <a:cxn ang="0">
                        <a:pos x="107" y="124"/>
                      </a:cxn>
                      <a:cxn ang="0">
                        <a:pos x="93" y="89"/>
                      </a:cxn>
                      <a:cxn ang="0">
                        <a:pos x="75" y="58"/>
                      </a:cxn>
                      <a:cxn ang="0">
                        <a:pos x="39" y="30"/>
                      </a:cxn>
                      <a:cxn ang="0">
                        <a:pos x="0" y="15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3120" name="Group 310"/>
                <p:cNvGrpSpPr/>
                <p:nvPr/>
              </p:nvGrpSpPr>
              <p:grpSpPr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3204" name="Freeform 311"/>
                  <p:cNvSpPr/>
                  <p:nvPr/>
                </p:nvSpPr>
                <p:spPr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74"/>
                      </a:cxn>
                      <a:cxn ang="0">
                        <a:pos x="88" y="25"/>
                      </a:cxn>
                      <a:cxn ang="0">
                        <a:pos x="181" y="4"/>
                      </a:cxn>
                      <a:cxn ang="0">
                        <a:pos x="278" y="4"/>
                      </a:cxn>
                      <a:cxn ang="0">
                        <a:pos x="277" y="15"/>
                      </a:cxn>
                      <a:cxn ang="0">
                        <a:pos x="179" y="15"/>
                      </a:cxn>
                      <a:cxn ang="0">
                        <a:pos x="66" y="43"/>
                      </a:cxn>
                      <a:cxn ang="0">
                        <a:pos x="0" y="74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3205" name="Freeform 312"/>
                  <p:cNvSpPr/>
                  <p:nvPr/>
                </p:nvSpPr>
                <p:spPr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23" y="9"/>
                      </a:cxn>
                      <a:cxn ang="0">
                        <a:pos x="56" y="30"/>
                      </a:cxn>
                      <a:cxn ang="0">
                        <a:pos x="78" y="63"/>
                      </a:cxn>
                      <a:cxn ang="0">
                        <a:pos x="85" y="88"/>
                      </a:cxn>
                      <a:cxn ang="0">
                        <a:pos x="82" y="115"/>
                      </a:cxn>
                      <a:cxn ang="0">
                        <a:pos x="77" y="93"/>
                      </a:cxn>
                      <a:cxn ang="0">
                        <a:pos x="68" y="67"/>
                      </a:cxn>
                      <a:cxn ang="0">
                        <a:pos x="53" y="43"/>
                      </a:cxn>
                      <a:cxn ang="0">
                        <a:pos x="28" y="22"/>
                      </a:cxn>
                      <a:cxn ang="0">
                        <a:pos x="0" y="11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3121" name="Group 313"/>
                <p:cNvGrpSpPr/>
                <p:nvPr/>
              </p:nvGrpSpPr>
              <p:grpSpPr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3202" name="Freeform 314"/>
                  <p:cNvSpPr/>
                  <p:nvPr/>
                </p:nvSpPr>
                <p:spPr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8"/>
                      </a:cxn>
                      <a:cxn ang="0">
                        <a:pos x="60" y="6"/>
                      </a:cxn>
                      <a:cxn ang="0">
                        <a:pos x="123" y="1"/>
                      </a:cxn>
                      <a:cxn ang="0">
                        <a:pos x="189" y="1"/>
                      </a:cxn>
                      <a:cxn ang="0">
                        <a:pos x="188" y="4"/>
                      </a:cxn>
                      <a:cxn ang="0">
                        <a:pos x="122" y="4"/>
                      </a:cxn>
                      <a:cxn ang="0">
                        <a:pos x="45" y="10"/>
                      </a:cxn>
                      <a:cxn ang="0">
                        <a:pos x="0" y="18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3203" name="Freeform 315"/>
                  <p:cNvSpPr/>
                  <p:nvPr/>
                </p:nvSpPr>
                <p:spPr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6" y="2"/>
                      </a:cxn>
                      <a:cxn ang="0">
                        <a:pos x="38" y="7"/>
                      </a:cxn>
                      <a:cxn ang="0">
                        <a:pos x="53" y="15"/>
                      </a:cxn>
                      <a:cxn ang="0">
                        <a:pos x="58" y="21"/>
                      </a:cxn>
                      <a:cxn ang="0">
                        <a:pos x="56" y="28"/>
                      </a:cxn>
                      <a:cxn ang="0">
                        <a:pos x="52" y="23"/>
                      </a:cxn>
                      <a:cxn ang="0">
                        <a:pos x="46" y="16"/>
                      </a:cxn>
                      <a:cxn ang="0">
                        <a:pos x="37" y="10"/>
                      </a:cxn>
                      <a:cxn ang="0">
                        <a:pos x="19" y="6"/>
                      </a:cxn>
                      <a:cxn ang="0">
                        <a:pos x="0" y="3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3122" name="Group 316"/>
                <p:cNvGrpSpPr/>
                <p:nvPr/>
              </p:nvGrpSpPr>
              <p:grpSpPr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3200" name="Freeform 317"/>
                  <p:cNvSpPr/>
                  <p:nvPr/>
                </p:nvSpPr>
                <p:spPr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7"/>
                      </a:cxn>
                      <a:cxn ang="0">
                        <a:pos x="36" y="6"/>
                      </a:cxn>
                      <a:cxn ang="0">
                        <a:pos x="73" y="1"/>
                      </a:cxn>
                      <a:cxn ang="0">
                        <a:pos x="113" y="1"/>
                      </a:cxn>
                      <a:cxn ang="0">
                        <a:pos x="112" y="3"/>
                      </a:cxn>
                      <a:cxn ang="0">
                        <a:pos x="73" y="3"/>
                      </a:cxn>
                      <a:cxn ang="0">
                        <a:pos x="27" y="10"/>
                      </a:cxn>
                      <a:cxn ang="0">
                        <a:pos x="0" y="1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3201" name="Freeform 318"/>
                  <p:cNvSpPr/>
                  <p:nvPr/>
                </p:nvSpPr>
                <p:spPr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9" y="2"/>
                      </a:cxn>
                      <a:cxn ang="0">
                        <a:pos x="23" y="6"/>
                      </a:cxn>
                      <a:cxn ang="0">
                        <a:pos x="32" y="15"/>
                      </a:cxn>
                      <a:cxn ang="0">
                        <a:pos x="34" y="20"/>
                      </a:cxn>
                      <a:cxn ang="0">
                        <a:pos x="33" y="26"/>
                      </a:cxn>
                      <a:cxn ang="0">
                        <a:pos x="31" y="21"/>
                      </a:cxn>
                      <a:cxn ang="0">
                        <a:pos x="27" y="15"/>
                      </a:cxn>
                      <a:cxn ang="0">
                        <a:pos x="22" y="10"/>
                      </a:cxn>
                      <a:cxn ang="0">
                        <a:pos x="11" y="5"/>
                      </a:cxn>
                      <a:cxn ang="0">
                        <a:pos x="0" y="3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3123" name="Group 319"/>
                <p:cNvGrpSpPr/>
                <p:nvPr/>
              </p:nvGrpSpPr>
              <p:grpSpPr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3198" name="Freeform 320"/>
                  <p:cNvSpPr/>
                  <p:nvPr/>
                </p:nvSpPr>
                <p:spPr>
                  <a:xfrm rot="-2711884" flipH="1">
                    <a:off x="876" y="2359"/>
                    <a:ext cx="1724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74"/>
                      </a:cxn>
                      <a:cxn ang="0">
                        <a:pos x="136" y="25"/>
                      </a:cxn>
                      <a:cxn ang="0">
                        <a:pos x="280" y="4"/>
                      </a:cxn>
                      <a:cxn ang="0">
                        <a:pos x="431" y="4"/>
                      </a:cxn>
                      <a:cxn ang="0">
                        <a:pos x="429" y="15"/>
                      </a:cxn>
                      <a:cxn ang="0">
                        <a:pos x="279" y="15"/>
                      </a:cxn>
                      <a:cxn ang="0">
                        <a:pos x="103" y="43"/>
                      </a:cxn>
                      <a:cxn ang="0">
                        <a:pos x="0" y="74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3199" name="Freeform 321"/>
                  <p:cNvSpPr/>
                  <p:nvPr/>
                </p:nvSpPr>
                <p:spPr>
                  <a:xfrm rot="-2711884" flipH="1">
                    <a:off x="419" y="3271"/>
                    <a:ext cx="925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37" y="9"/>
                      </a:cxn>
                      <a:cxn ang="0">
                        <a:pos x="86" y="30"/>
                      </a:cxn>
                      <a:cxn ang="0">
                        <a:pos x="120" y="64"/>
                      </a:cxn>
                      <a:cxn ang="0">
                        <a:pos x="131" y="90"/>
                      </a:cxn>
                      <a:cxn ang="0">
                        <a:pos x="127" y="116"/>
                      </a:cxn>
                      <a:cxn ang="0">
                        <a:pos x="119" y="94"/>
                      </a:cxn>
                      <a:cxn ang="0">
                        <a:pos x="104" y="67"/>
                      </a:cxn>
                      <a:cxn ang="0">
                        <a:pos x="83" y="43"/>
                      </a:cxn>
                      <a:cxn ang="0">
                        <a:pos x="43" y="22"/>
                      </a:cxn>
                      <a:cxn ang="0">
                        <a:pos x="0" y="1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3124" name="Group 322"/>
                <p:cNvGrpSpPr/>
                <p:nvPr/>
              </p:nvGrpSpPr>
              <p:grpSpPr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3196" name="Freeform 323"/>
                  <p:cNvSpPr/>
                  <p:nvPr/>
                </p:nvSpPr>
                <p:spPr>
                  <a:xfrm rot="-2104081" flipH="1">
                    <a:off x="644" y="2196"/>
                    <a:ext cx="1814" cy="347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14"/>
                      </a:cxn>
                      <a:cxn ang="0">
                        <a:pos x="167" y="38"/>
                      </a:cxn>
                      <a:cxn ang="0">
                        <a:pos x="343" y="6"/>
                      </a:cxn>
                      <a:cxn ang="0">
                        <a:pos x="529" y="6"/>
                      </a:cxn>
                      <a:cxn ang="0">
                        <a:pos x="525" y="23"/>
                      </a:cxn>
                      <a:cxn ang="0">
                        <a:pos x="341" y="23"/>
                      </a:cxn>
                      <a:cxn ang="0">
                        <a:pos x="127" y="65"/>
                      </a:cxn>
                      <a:cxn ang="0">
                        <a:pos x="0" y="114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3197" name="Freeform 324"/>
                  <p:cNvSpPr/>
                  <p:nvPr/>
                </p:nvSpPr>
                <p:spPr>
                  <a:xfrm rot="-2104081" flipH="1">
                    <a:off x="-5" y="2983"/>
                    <a:ext cx="974" cy="545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2"/>
                      </a:cxn>
                      <a:cxn ang="0">
                        <a:pos x="45" y="13"/>
                      </a:cxn>
                      <a:cxn ang="0">
                        <a:pos x="106" y="45"/>
                      </a:cxn>
                      <a:cxn ang="0">
                        <a:pos x="148" y="97"/>
                      </a:cxn>
                      <a:cxn ang="0">
                        <a:pos x="161" y="137"/>
                      </a:cxn>
                      <a:cxn ang="0">
                        <a:pos x="155" y="177"/>
                      </a:cxn>
                      <a:cxn ang="0">
                        <a:pos x="146" y="143"/>
                      </a:cxn>
                      <a:cxn ang="0">
                        <a:pos x="128" y="103"/>
                      </a:cxn>
                      <a:cxn ang="0">
                        <a:pos x="102" y="67"/>
                      </a:cxn>
                      <a:cxn ang="0">
                        <a:pos x="53" y="34"/>
                      </a:cxn>
                      <a:cxn ang="0">
                        <a:pos x="0" y="17"/>
                      </a:cxn>
                      <a:cxn ang="0">
                        <a:pos x="1" y="2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3125" name="Group 325"/>
                <p:cNvGrpSpPr/>
                <p:nvPr/>
              </p:nvGrpSpPr>
              <p:grpSpPr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3194" name="Freeform 326"/>
                  <p:cNvSpPr/>
                  <p:nvPr/>
                </p:nvSpPr>
                <p:spPr>
                  <a:xfrm rot="-1582915" flipH="1">
                    <a:off x="689" y="2009"/>
                    <a:ext cx="1736" cy="30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66"/>
                      </a:cxn>
                      <a:cxn ang="0">
                        <a:pos x="140" y="22"/>
                      </a:cxn>
                      <a:cxn ang="0">
                        <a:pos x="288" y="3"/>
                      </a:cxn>
                      <a:cxn ang="0">
                        <a:pos x="444" y="3"/>
                      </a:cxn>
                      <a:cxn ang="0">
                        <a:pos x="441" y="13"/>
                      </a:cxn>
                      <a:cxn ang="0">
                        <a:pos x="286" y="13"/>
                      </a:cxn>
                      <a:cxn ang="0">
                        <a:pos x="106" y="39"/>
                      </a:cxn>
                      <a:cxn ang="0">
                        <a:pos x="0" y="66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3195" name="Freeform 327"/>
                  <p:cNvSpPr/>
                  <p:nvPr/>
                </p:nvSpPr>
                <p:spPr>
                  <a:xfrm rot="-1582915" flipH="1">
                    <a:off x="-52" y="2597"/>
                    <a:ext cx="932" cy="47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37" y="7"/>
                      </a:cxn>
                      <a:cxn ang="0">
                        <a:pos x="89" y="26"/>
                      </a:cxn>
                      <a:cxn ang="0">
                        <a:pos x="124" y="57"/>
                      </a:cxn>
                      <a:cxn ang="0">
                        <a:pos x="135" y="79"/>
                      </a:cxn>
                      <a:cxn ang="0">
                        <a:pos x="130" y="104"/>
                      </a:cxn>
                      <a:cxn ang="0">
                        <a:pos x="122" y="83"/>
                      </a:cxn>
                      <a:cxn ang="0">
                        <a:pos x="107" y="60"/>
                      </a:cxn>
                      <a:cxn ang="0">
                        <a:pos x="85" y="39"/>
                      </a:cxn>
                      <a:cxn ang="0">
                        <a:pos x="45" y="20"/>
                      </a:cxn>
                      <a:cxn ang="0">
                        <a:pos x="0" y="10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3126" name="Group 328"/>
                <p:cNvGrpSpPr/>
                <p:nvPr/>
              </p:nvGrpSpPr>
              <p:grpSpPr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3192" name="Freeform 329"/>
                  <p:cNvSpPr/>
                  <p:nvPr/>
                </p:nvSpPr>
                <p:spPr>
                  <a:xfrm rot="-1080363" flipH="1">
                    <a:off x="721" y="1813"/>
                    <a:ext cx="1677" cy="33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98"/>
                      </a:cxn>
                      <a:cxn ang="0">
                        <a:pos x="122" y="33"/>
                      </a:cxn>
                      <a:cxn ang="0">
                        <a:pos x="251" y="5"/>
                      </a:cxn>
                      <a:cxn ang="0">
                        <a:pos x="386" y="5"/>
                      </a:cxn>
                      <a:cxn ang="0">
                        <a:pos x="384" y="20"/>
                      </a:cxn>
                      <a:cxn ang="0">
                        <a:pos x="249" y="20"/>
                      </a:cxn>
                      <a:cxn ang="0">
                        <a:pos x="93" y="57"/>
                      </a:cxn>
                      <a:cxn ang="0">
                        <a:pos x="0" y="98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3193" name="Freeform 330"/>
                  <p:cNvSpPr/>
                  <p:nvPr/>
                </p:nvSpPr>
                <p:spPr>
                  <a:xfrm rot="-1080363" flipH="1">
                    <a:off x="-74" y="2214"/>
                    <a:ext cx="901" cy="52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33" y="11"/>
                      </a:cxn>
                      <a:cxn ang="0">
                        <a:pos x="78" y="39"/>
                      </a:cxn>
                      <a:cxn ang="0">
                        <a:pos x="108" y="84"/>
                      </a:cxn>
                      <a:cxn ang="0">
                        <a:pos x="118" y="119"/>
                      </a:cxn>
                      <a:cxn ang="0">
                        <a:pos x="114" y="154"/>
                      </a:cxn>
                      <a:cxn ang="0">
                        <a:pos x="107" y="124"/>
                      </a:cxn>
                      <a:cxn ang="0">
                        <a:pos x="93" y="89"/>
                      </a:cxn>
                      <a:cxn ang="0">
                        <a:pos x="75" y="58"/>
                      </a:cxn>
                      <a:cxn ang="0">
                        <a:pos x="39" y="30"/>
                      </a:cxn>
                      <a:cxn ang="0">
                        <a:pos x="0" y="15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3127" name="Group 331"/>
                <p:cNvGrpSpPr/>
                <p:nvPr/>
              </p:nvGrpSpPr>
              <p:grpSpPr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3190" name="Freeform 332"/>
                  <p:cNvSpPr/>
                  <p:nvPr/>
                </p:nvSpPr>
                <p:spPr>
                  <a:xfrm rot="-463793" flipH="1">
                    <a:off x="819" y="1591"/>
                    <a:ext cx="1545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74"/>
                      </a:cxn>
                      <a:cxn ang="0">
                        <a:pos x="88" y="25"/>
                      </a:cxn>
                      <a:cxn ang="0">
                        <a:pos x="181" y="4"/>
                      </a:cxn>
                      <a:cxn ang="0">
                        <a:pos x="278" y="4"/>
                      </a:cxn>
                      <a:cxn ang="0">
                        <a:pos x="277" y="15"/>
                      </a:cxn>
                      <a:cxn ang="0">
                        <a:pos x="179" y="15"/>
                      </a:cxn>
                      <a:cxn ang="0">
                        <a:pos x="66" y="43"/>
                      </a:cxn>
                      <a:cxn ang="0">
                        <a:pos x="0" y="74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3191" name="Freeform 333"/>
                  <p:cNvSpPr/>
                  <p:nvPr/>
                </p:nvSpPr>
                <p:spPr>
                  <a:xfrm rot="-463793" flipH="1">
                    <a:off x="22" y="1759"/>
                    <a:ext cx="830" cy="489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23" y="9"/>
                      </a:cxn>
                      <a:cxn ang="0">
                        <a:pos x="56" y="30"/>
                      </a:cxn>
                      <a:cxn ang="0">
                        <a:pos x="78" y="63"/>
                      </a:cxn>
                      <a:cxn ang="0">
                        <a:pos x="85" y="88"/>
                      </a:cxn>
                      <a:cxn ang="0">
                        <a:pos x="82" y="115"/>
                      </a:cxn>
                      <a:cxn ang="0">
                        <a:pos x="77" y="93"/>
                      </a:cxn>
                      <a:cxn ang="0">
                        <a:pos x="68" y="67"/>
                      </a:cxn>
                      <a:cxn ang="0">
                        <a:pos x="53" y="43"/>
                      </a:cxn>
                      <a:cxn ang="0">
                        <a:pos x="28" y="22"/>
                      </a:cxn>
                      <a:cxn ang="0">
                        <a:pos x="0" y="11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3128" name="Group 334"/>
                <p:cNvGrpSpPr/>
                <p:nvPr/>
              </p:nvGrpSpPr>
              <p:grpSpPr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3188" name="Freeform 335"/>
                  <p:cNvSpPr/>
                  <p:nvPr/>
                </p:nvSpPr>
                <p:spPr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8"/>
                      </a:cxn>
                      <a:cxn ang="0">
                        <a:pos x="60" y="6"/>
                      </a:cxn>
                      <a:cxn ang="0">
                        <a:pos x="123" y="1"/>
                      </a:cxn>
                      <a:cxn ang="0">
                        <a:pos x="189" y="1"/>
                      </a:cxn>
                      <a:cxn ang="0">
                        <a:pos x="188" y="4"/>
                      </a:cxn>
                      <a:cxn ang="0">
                        <a:pos x="122" y="4"/>
                      </a:cxn>
                      <a:cxn ang="0">
                        <a:pos x="45" y="10"/>
                      </a:cxn>
                      <a:cxn ang="0">
                        <a:pos x="0" y="18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3189" name="Freeform 336"/>
                  <p:cNvSpPr/>
                  <p:nvPr/>
                </p:nvSpPr>
                <p:spPr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6" y="2"/>
                      </a:cxn>
                      <a:cxn ang="0">
                        <a:pos x="38" y="7"/>
                      </a:cxn>
                      <a:cxn ang="0">
                        <a:pos x="53" y="15"/>
                      </a:cxn>
                      <a:cxn ang="0">
                        <a:pos x="58" y="21"/>
                      </a:cxn>
                      <a:cxn ang="0">
                        <a:pos x="56" y="28"/>
                      </a:cxn>
                      <a:cxn ang="0">
                        <a:pos x="52" y="23"/>
                      </a:cxn>
                      <a:cxn ang="0">
                        <a:pos x="46" y="16"/>
                      </a:cxn>
                      <a:cxn ang="0">
                        <a:pos x="37" y="10"/>
                      </a:cxn>
                      <a:cxn ang="0">
                        <a:pos x="19" y="6"/>
                      </a:cxn>
                      <a:cxn ang="0">
                        <a:pos x="0" y="3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3129" name="Group 337"/>
                <p:cNvGrpSpPr/>
                <p:nvPr/>
              </p:nvGrpSpPr>
              <p:grpSpPr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3186" name="Freeform 338"/>
                  <p:cNvSpPr/>
                  <p:nvPr/>
                </p:nvSpPr>
                <p:spPr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7"/>
                      </a:cxn>
                      <a:cxn ang="0">
                        <a:pos x="36" y="6"/>
                      </a:cxn>
                      <a:cxn ang="0">
                        <a:pos x="73" y="1"/>
                      </a:cxn>
                      <a:cxn ang="0">
                        <a:pos x="113" y="1"/>
                      </a:cxn>
                      <a:cxn ang="0">
                        <a:pos x="112" y="3"/>
                      </a:cxn>
                      <a:cxn ang="0">
                        <a:pos x="73" y="3"/>
                      </a:cxn>
                      <a:cxn ang="0">
                        <a:pos x="27" y="10"/>
                      </a:cxn>
                      <a:cxn ang="0">
                        <a:pos x="0" y="1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3187" name="Freeform 339"/>
                  <p:cNvSpPr/>
                  <p:nvPr/>
                </p:nvSpPr>
                <p:spPr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9" y="2"/>
                      </a:cxn>
                      <a:cxn ang="0">
                        <a:pos x="23" y="6"/>
                      </a:cxn>
                      <a:cxn ang="0">
                        <a:pos x="32" y="15"/>
                      </a:cxn>
                      <a:cxn ang="0">
                        <a:pos x="34" y="20"/>
                      </a:cxn>
                      <a:cxn ang="0">
                        <a:pos x="33" y="26"/>
                      </a:cxn>
                      <a:cxn ang="0">
                        <a:pos x="31" y="21"/>
                      </a:cxn>
                      <a:cxn ang="0">
                        <a:pos x="27" y="15"/>
                      </a:cxn>
                      <a:cxn ang="0">
                        <a:pos x="22" y="10"/>
                      </a:cxn>
                      <a:cxn ang="0">
                        <a:pos x="11" y="5"/>
                      </a:cxn>
                      <a:cxn ang="0">
                        <a:pos x="0" y="3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3130" name="Group 340"/>
                <p:cNvGrpSpPr/>
                <p:nvPr/>
              </p:nvGrpSpPr>
              <p:grpSpPr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3184" name="Freeform 341"/>
                  <p:cNvSpPr/>
                  <p:nvPr/>
                </p:nvSpPr>
                <p:spPr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7"/>
                      </a:cxn>
                      <a:cxn ang="0">
                        <a:pos x="36" y="6"/>
                      </a:cxn>
                      <a:cxn ang="0">
                        <a:pos x="73" y="1"/>
                      </a:cxn>
                      <a:cxn ang="0">
                        <a:pos x="113" y="1"/>
                      </a:cxn>
                      <a:cxn ang="0">
                        <a:pos x="112" y="3"/>
                      </a:cxn>
                      <a:cxn ang="0">
                        <a:pos x="73" y="3"/>
                      </a:cxn>
                      <a:cxn ang="0">
                        <a:pos x="27" y="10"/>
                      </a:cxn>
                      <a:cxn ang="0">
                        <a:pos x="0" y="1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3185" name="Freeform 342"/>
                  <p:cNvSpPr/>
                  <p:nvPr/>
                </p:nvSpPr>
                <p:spPr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9" y="2"/>
                      </a:cxn>
                      <a:cxn ang="0">
                        <a:pos x="23" y="6"/>
                      </a:cxn>
                      <a:cxn ang="0">
                        <a:pos x="32" y="15"/>
                      </a:cxn>
                      <a:cxn ang="0">
                        <a:pos x="34" y="20"/>
                      </a:cxn>
                      <a:cxn ang="0">
                        <a:pos x="33" y="26"/>
                      </a:cxn>
                      <a:cxn ang="0">
                        <a:pos x="31" y="21"/>
                      </a:cxn>
                      <a:cxn ang="0">
                        <a:pos x="27" y="15"/>
                      </a:cxn>
                      <a:cxn ang="0">
                        <a:pos x="22" y="10"/>
                      </a:cxn>
                      <a:cxn ang="0">
                        <a:pos x="11" y="5"/>
                      </a:cxn>
                      <a:cxn ang="0">
                        <a:pos x="0" y="3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3131" name="Group 343"/>
                <p:cNvGrpSpPr/>
                <p:nvPr/>
              </p:nvGrpSpPr>
              <p:grpSpPr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3182" name="Freeform 344"/>
                  <p:cNvSpPr/>
                  <p:nvPr/>
                </p:nvSpPr>
                <p:spPr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3183" name="Freeform 345"/>
                  <p:cNvSpPr/>
                  <p:nvPr/>
                </p:nvSpPr>
                <p:spPr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3132" name="Group 346"/>
                <p:cNvGrpSpPr/>
                <p:nvPr/>
              </p:nvGrpSpPr>
              <p:grpSpPr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3180" name="Freeform 347"/>
                  <p:cNvSpPr/>
                  <p:nvPr/>
                </p:nvSpPr>
                <p:spPr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3181" name="Freeform 348"/>
                  <p:cNvSpPr/>
                  <p:nvPr/>
                </p:nvSpPr>
                <p:spPr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3133" name="Group 349"/>
                <p:cNvGrpSpPr/>
                <p:nvPr/>
              </p:nvGrpSpPr>
              <p:grpSpPr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3178" name="Freeform 350"/>
                  <p:cNvSpPr/>
                  <p:nvPr/>
                </p:nvSpPr>
                <p:spPr>
                  <a:xfrm rot="3473776" flipH="1">
                    <a:off x="1753" y="958"/>
                    <a:ext cx="1100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7"/>
                      </a:cxn>
                      <a:cxn ang="0">
                        <a:pos x="23" y="6"/>
                      </a:cxn>
                      <a:cxn ang="0">
                        <a:pos x="46" y="1"/>
                      </a:cxn>
                      <a:cxn ang="0">
                        <a:pos x="72" y="1"/>
                      </a:cxn>
                      <a:cxn ang="0">
                        <a:pos x="71" y="3"/>
                      </a:cxn>
                      <a:cxn ang="0">
                        <a:pos x="46" y="3"/>
                      </a:cxn>
                      <a:cxn ang="0">
                        <a:pos x="17" y="10"/>
                      </a:cxn>
                      <a:cxn ang="0">
                        <a:pos x="0" y="1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3179" name="Freeform 351"/>
                  <p:cNvSpPr/>
                  <p:nvPr/>
                </p:nvSpPr>
                <p:spPr>
                  <a:xfrm rot="3473776" flipH="1">
                    <a:off x="1506" y="230"/>
                    <a:ext cx="591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6" y="2"/>
                      </a:cxn>
                      <a:cxn ang="0">
                        <a:pos x="14" y="6"/>
                      </a:cxn>
                      <a:cxn ang="0">
                        <a:pos x="20" y="15"/>
                      </a:cxn>
                      <a:cxn ang="0">
                        <a:pos x="22" y="20"/>
                      </a:cxn>
                      <a:cxn ang="0">
                        <a:pos x="21" y="26"/>
                      </a:cxn>
                      <a:cxn ang="0">
                        <a:pos x="20" y="21"/>
                      </a:cxn>
                      <a:cxn ang="0">
                        <a:pos x="17" y="15"/>
                      </a:cxn>
                      <a:cxn ang="0">
                        <a:pos x="14" y="10"/>
                      </a:cxn>
                      <a:cxn ang="0">
                        <a:pos x="7" y="5"/>
                      </a:cxn>
                      <a:cxn ang="0">
                        <a:pos x="0" y="3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3134" name="Group 352"/>
                <p:cNvGrpSpPr/>
                <p:nvPr/>
              </p:nvGrpSpPr>
              <p:grpSpPr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3176" name="Freeform 353"/>
                  <p:cNvSpPr/>
                  <p:nvPr/>
                </p:nvSpPr>
                <p:spPr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7"/>
                      </a:cxn>
                      <a:cxn ang="0">
                        <a:pos x="19" y="6"/>
                      </a:cxn>
                      <a:cxn ang="0">
                        <a:pos x="40" y="1"/>
                      </a:cxn>
                      <a:cxn ang="0">
                        <a:pos x="62" y="1"/>
                      </a:cxn>
                      <a:cxn ang="0">
                        <a:pos x="62" y="3"/>
                      </a:cxn>
                      <a:cxn ang="0">
                        <a:pos x="40" y="3"/>
                      </a:cxn>
                      <a:cxn ang="0">
                        <a:pos x="15" y="10"/>
                      </a:cxn>
                      <a:cxn ang="0">
                        <a:pos x="0" y="1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3177" name="Freeform 354"/>
                  <p:cNvSpPr/>
                  <p:nvPr/>
                </p:nvSpPr>
                <p:spPr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5" y="2"/>
                      </a:cxn>
                      <a:cxn ang="0">
                        <a:pos x="13" y="6"/>
                      </a:cxn>
                      <a:cxn ang="0">
                        <a:pos x="17" y="15"/>
                      </a:cxn>
                      <a:cxn ang="0">
                        <a:pos x="19" y="20"/>
                      </a:cxn>
                      <a:cxn ang="0">
                        <a:pos x="18" y="26"/>
                      </a:cxn>
                      <a:cxn ang="0">
                        <a:pos x="17" y="21"/>
                      </a:cxn>
                      <a:cxn ang="0">
                        <a:pos x="15" y="15"/>
                      </a:cxn>
                      <a:cxn ang="0">
                        <a:pos x="12" y="10"/>
                      </a:cxn>
                      <a:cxn ang="0">
                        <a:pos x="6" y="5"/>
                      </a:cxn>
                      <a:cxn ang="0">
                        <a:pos x="0" y="3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3135" name="Group 355"/>
                <p:cNvGrpSpPr/>
                <p:nvPr/>
              </p:nvGrpSpPr>
              <p:grpSpPr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3174" name="Freeform 356"/>
                  <p:cNvSpPr/>
                  <p:nvPr/>
                </p:nvSpPr>
                <p:spPr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7"/>
                      </a:cxn>
                      <a:cxn ang="0">
                        <a:pos x="36" y="6"/>
                      </a:cxn>
                      <a:cxn ang="0">
                        <a:pos x="73" y="1"/>
                      </a:cxn>
                      <a:cxn ang="0">
                        <a:pos x="113" y="1"/>
                      </a:cxn>
                      <a:cxn ang="0">
                        <a:pos x="112" y="3"/>
                      </a:cxn>
                      <a:cxn ang="0">
                        <a:pos x="73" y="3"/>
                      </a:cxn>
                      <a:cxn ang="0">
                        <a:pos x="27" y="10"/>
                      </a:cxn>
                      <a:cxn ang="0">
                        <a:pos x="0" y="1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3175" name="Freeform 357"/>
                  <p:cNvSpPr/>
                  <p:nvPr/>
                </p:nvSpPr>
                <p:spPr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9" y="2"/>
                      </a:cxn>
                      <a:cxn ang="0">
                        <a:pos x="23" y="6"/>
                      </a:cxn>
                      <a:cxn ang="0">
                        <a:pos x="32" y="15"/>
                      </a:cxn>
                      <a:cxn ang="0">
                        <a:pos x="34" y="20"/>
                      </a:cxn>
                      <a:cxn ang="0">
                        <a:pos x="33" y="26"/>
                      </a:cxn>
                      <a:cxn ang="0">
                        <a:pos x="31" y="21"/>
                      </a:cxn>
                      <a:cxn ang="0">
                        <a:pos x="27" y="15"/>
                      </a:cxn>
                      <a:cxn ang="0">
                        <a:pos x="22" y="10"/>
                      </a:cxn>
                      <a:cxn ang="0">
                        <a:pos x="11" y="5"/>
                      </a:cxn>
                      <a:cxn ang="0">
                        <a:pos x="0" y="3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3136" name="Group 358"/>
                <p:cNvGrpSpPr/>
                <p:nvPr/>
              </p:nvGrpSpPr>
              <p:grpSpPr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3172" name="Freeform 359"/>
                  <p:cNvSpPr/>
                  <p:nvPr/>
                </p:nvSpPr>
                <p:spPr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7"/>
                      </a:cxn>
                      <a:cxn ang="0">
                        <a:pos x="36" y="6"/>
                      </a:cxn>
                      <a:cxn ang="0">
                        <a:pos x="73" y="1"/>
                      </a:cxn>
                      <a:cxn ang="0">
                        <a:pos x="113" y="1"/>
                      </a:cxn>
                      <a:cxn ang="0">
                        <a:pos x="112" y="3"/>
                      </a:cxn>
                      <a:cxn ang="0">
                        <a:pos x="73" y="3"/>
                      </a:cxn>
                      <a:cxn ang="0">
                        <a:pos x="27" y="10"/>
                      </a:cxn>
                      <a:cxn ang="0">
                        <a:pos x="0" y="1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3173" name="Freeform 360"/>
                  <p:cNvSpPr/>
                  <p:nvPr/>
                </p:nvSpPr>
                <p:spPr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9" y="2"/>
                      </a:cxn>
                      <a:cxn ang="0">
                        <a:pos x="23" y="6"/>
                      </a:cxn>
                      <a:cxn ang="0">
                        <a:pos x="32" y="15"/>
                      </a:cxn>
                      <a:cxn ang="0">
                        <a:pos x="34" y="20"/>
                      </a:cxn>
                      <a:cxn ang="0">
                        <a:pos x="33" y="26"/>
                      </a:cxn>
                      <a:cxn ang="0">
                        <a:pos x="31" y="21"/>
                      </a:cxn>
                      <a:cxn ang="0">
                        <a:pos x="27" y="15"/>
                      </a:cxn>
                      <a:cxn ang="0">
                        <a:pos x="22" y="10"/>
                      </a:cxn>
                      <a:cxn ang="0">
                        <a:pos x="11" y="5"/>
                      </a:cxn>
                      <a:cxn ang="0">
                        <a:pos x="0" y="3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sp>
              <p:nvSpPr>
                <p:cNvPr id="3137" name="Freeform 361"/>
                <p:cNvSpPr/>
                <p:nvPr/>
              </p:nvSpPr>
              <p:spPr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xL" fmla="*/ 0 w 2736"/>
                    <a:gd name="txT" fmla="*/ 0 h 504"/>
                    <a:gd name="txR" fmla="*/ 2736 w 2736"/>
                    <a:gd name="txB" fmla="*/ 504 h 504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>
                        <a:alpha val="100000"/>
                      </a:schemeClr>
                    </a:gs>
                    <a:gs pos="100000">
                      <a:schemeClr val="accent2">
                        <a:alpha val="100000"/>
                      </a:schemeClr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3138" name="Freeform 362"/>
                <p:cNvSpPr/>
                <p:nvPr/>
              </p:nvSpPr>
              <p:spPr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xL" fmla="*/ 0 w 1769"/>
                    <a:gd name="txT" fmla="*/ 0 h 791"/>
                    <a:gd name="txR" fmla="*/ 1769 w 1769"/>
                    <a:gd name="txB" fmla="*/ 791 h 791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>
                        <a:alpha val="100000"/>
                      </a:schemeClr>
                    </a:gs>
                    <a:gs pos="100000">
                      <a:schemeClr val="folHlink">
                        <a:alpha val="100000"/>
                      </a:schemeClr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grpSp>
              <p:nvGrpSpPr>
                <p:cNvPr id="3139" name="Group 363"/>
                <p:cNvGrpSpPr/>
                <p:nvPr/>
              </p:nvGrpSpPr>
              <p:grpSpPr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3170" name="Freeform 364"/>
                  <p:cNvSpPr/>
                  <p:nvPr/>
                </p:nvSpPr>
                <p:spPr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9"/>
                      </a:cxn>
                      <a:cxn ang="0">
                        <a:pos x="19" y="3"/>
                      </a:cxn>
                      <a:cxn ang="0">
                        <a:pos x="40" y="0"/>
                      </a:cxn>
                      <a:cxn ang="0">
                        <a:pos x="62" y="0"/>
                      </a:cxn>
                      <a:cxn ang="0">
                        <a:pos x="62" y="2"/>
                      </a:cxn>
                      <a:cxn ang="0">
                        <a:pos x="40" y="2"/>
                      </a:cxn>
                      <a:cxn ang="0">
                        <a:pos x="15" y="5"/>
                      </a:cxn>
                      <a:cxn ang="0">
                        <a:pos x="0" y="9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3171" name="Freeform 365"/>
                  <p:cNvSpPr/>
                  <p:nvPr/>
                </p:nvSpPr>
                <p:spPr>
                  <a:xfrm rot="-3857755">
                    <a:off x="3010" y="181"/>
                    <a:ext cx="570" cy="289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5" y="1"/>
                      </a:cxn>
                      <a:cxn ang="0">
                        <a:pos x="13" y="4"/>
                      </a:cxn>
                      <a:cxn ang="0">
                        <a:pos x="17" y="8"/>
                      </a:cxn>
                      <a:cxn ang="0">
                        <a:pos x="19" y="11"/>
                      </a:cxn>
                      <a:cxn ang="0">
                        <a:pos x="18" y="14"/>
                      </a:cxn>
                      <a:cxn ang="0">
                        <a:pos x="17" y="11"/>
                      </a:cxn>
                      <a:cxn ang="0">
                        <a:pos x="15" y="8"/>
                      </a:cxn>
                      <a:cxn ang="0">
                        <a:pos x="12" y="5"/>
                      </a:cxn>
                      <a:cxn ang="0">
                        <a:pos x="6" y="3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3140" name="Group 366"/>
                <p:cNvGrpSpPr/>
                <p:nvPr/>
              </p:nvGrpSpPr>
              <p:grpSpPr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3168" name="Freeform 367"/>
                  <p:cNvSpPr/>
                  <p:nvPr/>
                </p:nvSpPr>
                <p:spPr>
                  <a:xfrm rot="-2777260">
                    <a:off x="2491" y="914"/>
                    <a:ext cx="1155" cy="270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42"/>
                      </a:cxn>
                      <a:cxn ang="0">
                        <a:pos x="27" y="14"/>
                      </a:cxn>
                      <a:cxn ang="0">
                        <a:pos x="57" y="2"/>
                      </a:cxn>
                      <a:cxn ang="0">
                        <a:pos x="87" y="2"/>
                      </a:cxn>
                      <a:cxn ang="0">
                        <a:pos x="87" y="9"/>
                      </a:cxn>
                      <a:cxn ang="0">
                        <a:pos x="56" y="9"/>
                      </a:cxn>
                      <a:cxn ang="0">
                        <a:pos x="21" y="24"/>
                      </a:cxn>
                      <a:cxn ang="0">
                        <a:pos x="0" y="42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3169" name="Freeform 368"/>
                  <p:cNvSpPr/>
                  <p:nvPr/>
                </p:nvSpPr>
                <p:spPr>
                  <a:xfrm rot="-2777260">
                    <a:off x="3429" y="261"/>
                    <a:ext cx="620" cy="423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7" y="5"/>
                      </a:cxn>
                      <a:cxn ang="0">
                        <a:pos x="18" y="16"/>
                      </a:cxn>
                      <a:cxn ang="0">
                        <a:pos x="24" y="35"/>
                      </a:cxn>
                      <a:cxn ang="0">
                        <a:pos x="27" y="50"/>
                      </a:cxn>
                      <a:cxn ang="0">
                        <a:pos x="26" y="64"/>
                      </a:cxn>
                      <a:cxn ang="0">
                        <a:pos x="24" y="52"/>
                      </a:cxn>
                      <a:cxn ang="0">
                        <a:pos x="21" y="37"/>
                      </a:cxn>
                      <a:cxn ang="0">
                        <a:pos x="17" y="24"/>
                      </a:cxn>
                      <a:cxn ang="0">
                        <a:pos x="9" y="12"/>
                      </a:cxn>
                      <a:cxn ang="0">
                        <a:pos x="0" y="6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3141" name="Group 369"/>
                <p:cNvGrpSpPr/>
                <p:nvPr/>
              </p:nvGrpSpPr>
              <p:grpSpPr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3166" name="Freeform 370"/>
                  <p:cNvSpPr/>
                  <p:nvPr/>
                </p:nvSpPr>
                <p:spPr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13" y="0"/>
                      </a:cxn>
                      <a:cxn ang="0">
                        <a:pos x="26" y="0"/>
                      </a:cxn>
                      <a:cxn ang="0">
                        <a:pos x="40" y="0"/>
                      </a:cxn>
                      <a:cxn ang="0">
                        <a:pos x="40" y="0"/>
                      </a:cxn>
                      <a:cxn ang="0">
                        <a:pos x="26" y="0"/>
                      </a:cxn>
                      <a:cxn ang="0">
                        <a:pos x="10" y="0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3167" name="Freeform 371"/>
                  <p:cNvSpPr/>
                  <p:nvPr/>
                </p:nvSpPr>
                <p:spPr>
                  <a:xfrm rot="-4903748">
                    <a:off x="2649" y="220"/>
                    <a:ext cx="512" cy="135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3" y="0"/>
                      </a:cxn>
                      <a:cxn ang="0">
                        <a:pos x="8" y="0"/>
                      </a:cxn>
                      <a:cxn ang="0">
                        <a:pos x="11" y="0"/>
                      </a:cxn>
                      <a:cxn ang="0">
                        <a:pos x="12" y="1"/>
                      </a:cxn>
                      <a:cxn ang="0">
                        <a:pos x="12" y="1"/>
                      </a:cxn>
                      <a:cxn ang="0">
                        <a:pos x="11" y="1"/>
                      </a:cxn>
                      <a:cxn ang="0">
                        <a:pos x="10" y="0"/>
                      </a:cxn>
                      <a:cxn ang="0">
                        <a:pos x="8" y="0"/>
                      </a:cxn>
                      <a:cxn ang="0">
                        <a:pos x="4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3142" name="Group 372"/>
                <p:cNvGrpSpPr/>
                <p:nvPr/>
              </p:nvGrpSpPr>
              <p:grpSpPr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3164" name="Freeform 373"/>
                  <p:cNvSpPr/>
                  <p:nvPr/>
                </p:nvSpPr>
                <p:spPr>
                  <a:xfrm rot="-3264308" flipH="1">
                    <a:off x="1010" y="2475"/>
                    <a:ext cx="1724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74"/>
                      </a:cxn>
                      <a:cxn ang="0">
                        <a:pos x="136" y="25"/>
                      </a:cxn>
                      <a:cxn ang="0">
                        <a:pos x="280" y="4"/>
                      </a:cxn>
                      <a:cxn ang="0">
                        <a:pos x="431" y="4"/>
                      </a:cxn>
                      <a:cxn ang="0">
                        <a:pos x="429" y="15"/>
                      </a:cxn>
                      <a:cxn ang="0">
                        <a:pos x="279" y="15"/>
                      </a:cxn>
                      <a:cxn ang="0">
                        <a:pos x="103" y="43"/>
                      </a:cxn>
                      <a:cxn ang="0">
                        <a:pos x="0" y="74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3165" name="Freeform 374"/>
                  <p:cNvSpPr/>
                  <p:nvPr/>
                </p:nvSpPr>
                <p:spPr>
                  <a:xfrm rot="-3264308" flipH="1">
                    <a:off x="725" y="3511"/>
                    <a:ext cx="925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37" y="9"/>
                      </a:cxn>
                      <a:cxn ang="0">
                        <a:pos x="86" y="30"/>
                      </a:cxn>
                      <a:cxn ang="0">
                        <a:pos x="120" y="64"/>
                      </a:cxn>
                      <a:cxn ang="0">
                        <a:pos x="131" y="90"/>
                      </a:cxn>
                      <a:cxn ang="0">
                        <a:pos x="127" y="116"/>
                      </a:cxn>
                      <a:cxn ang="0">
                        <a:pos x="119" y="94"/>
                      </a:cxn>
                      <a:cxn ang="0">
                        <a:pos x="104" y="67"/>
                      </a:cxn>
                      <a:cxn ang="0">
                        <a:pos x="83" y="43"/>
                      </a:cxn>
                      <a:cxn ang="0">
                        <a:pos x="43" y="22"/>
                      </a:cxn>
                      <a:cxn ang="0">
                        <a:pos x="0" y="1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3143" name="Group 375"/>
                <p:cNvGrpSpPr/>
                <p:nvPr/>
              </p:nvGrpSpPr>
              <p:grpSpPr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3162" name="Freeform 376"/>
                  <p:cNvSpPr/>
                  <p:nvPr/>
                </p:nvSpPr>
                <p:spPr>
                  <a:xfrm rot="-4057115" flipH="1">
                    <a:off x="1267" y="2577"/>
                    <a:ext cx="1595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74"/>
                      </a:cxn>
                      <a:cxn ang="0">
                        <a:pos x="100" y="25"/>
                      </a:cxn>
                      <a:cxn ang="0">
                        <a:pos x="205" y="4"/>
                      </a:cxn>
                      <a:cxn ang="0">
                        <a:pos x="316" y="4"/>
                      </a:cxn>
                      <a:cxn ang="0">
                        <a:pos x="314" y="15"/>
                      </a:cxn>
                      <a:cxn ang="0">
                        <a:pos x="203" y="15"/>
                      </a:cxn>
                      <a:cxn ang="0">
                        <a:pos x="75" y="43"/>
                      </a:cxn>
                      <a:cxn ang="0">
                        <a:pos x="0" y="74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3163" name="Freeform 377"/>
                  <p:cNvSpPr/>
                  <p:nvPr/>
                </p:nvSpPr>
                <p:spPr>
                  <a:xfrm rot="-4057115" flipH="1">
                    <a:off x="1272" y="3636"/>
                    <a:ext cx="856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27" y="9"/>
                      </a:cxn>
                      <a:cxn ang="0">
                        <a:pos x="63" y="30"/>
                      </a:cxn>
                      <a:cxn ang="0">
                        <a:pos x="88" y="64"/>
                      </a:cxn>
                      <a:cxn ang="0">
                        <a:pos x="96" y="90"/>
                      </a:cxn>
                      <a:cxn ang="0">
                        <a:pos x="92" y="116"/>
                      </a:cxn>
                      <a:cxn ang="0">
                        <a:pos x="87" y="94"/>
                      </a:cxn>
                      <a:cxn ang="0">
                        <a:pos x="76" y="67"/>
                      </a:cxn>
                      <a:cxn ang="0">
                        <a:pos x="61" y="43"/>
                      </a:cxn>
                      <a:cxn ang="0">
                        <a:pos x="32" y="22"/>
                      </a:cxn>
                      <a:cxn ang="0">
                        <a:pos x="0" y="11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3144" name="Group 378"/>
                <p:cNvGrpSpPr/>
                <p:nvPr/>
              </p:nvGrpSpPr>
              <p:grpSpPr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3160" name="Freeform 379"/>
                  <p:cNvSpPr/>
                  <p:nvPr/>
                </p:nvSpPr>
                <p:spPr>
                  <a:xfrm rot="-4817938" flipH="1">
                    <a:off x="1442" y="2695"/>
                    <a:ext cx="1711" cy="301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65"/>
                      </a:cxn>
                      <a:cxn ang="0">
                        <a:pos x="132" y="22"/>
                      </a:cxn>
                      <a:cxn ang="0">
                        <a:pos x="272" y="3"/>
                      </a:cxn>
                      <a:cxn ang="0">
                        <a:pos x="418" y="3"/>
                      </a:cxn>
                      <a:cxn ang="0">
                        <a:pos x="416" y="13"/>
                      </a:cxn>
                      <a:cxn ang="0">
                        <a:pos x="270" y="13"/>
                      </a:cxn>
                      <a:cxn ang="0">
                        <a:pos x="100" y="37"/>
                      </a:cxn>
                      <a:cxn ang="0">
                        <a:pos x="0" y="65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3161" name="Freeform 380"/>
                  <p:cNvSpPr/>
                  <p:nvPr/>
                </p:nvSpPr>
                <p:spPr>
                  <a:xfrm rot="-4817938" flipH="1">
                    <a:off x="1733" y="3898"/>
                    <a:ext cx="918" cy="473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35" y="7"/>
                      </a:cxn>
                      <a:cxn ang="0">
                        <a:pos x="84" y="26"/>
                      </a:cxn>
                      <a:cxn ang="0">
                        <a:pos x="117" y="55"/>
                      </a:cxn>
                      <a:cxn ang="0">
                        <a:pos x="127" y="78"/>
                      </a:cxn>
                      <a:cxn ang="0">
                        <a:pos x="122" y="101"/>
                      </a:cxn>
                      <a:cxn ang="0">
                        <a:pos x="115" y="81"/>
                      </a:cxn>
                      <a:cxn ang="0">
                        <a:pos x="101" y="58"/>
                      </a:cxn>
                      <a:cxn ang="0">
                        <a:pos x="80" y="38"/>
                      </a:cxn>
                      <a:cxn ang="0">
                        <a:pos x="42" y="19"/>
                      </a:cxn>
                      <a:cxn ang="0">
                        <a:pos x="0" y="10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3145" name="Group 381"/>
                <p:cNvGrpSpPr/>
                <p:nvPr/>
              </p:nvGrpSpPr>
              <p:grpSpPr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3158" name="Freeform 382"/>
                  <p:cNvSpPr/>
                  <p:nvPr/>
                </p:nvSpPr>
                <p:spPr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74"/>
                      </a:cxn>
                      <a:cxn ang="0">
                        <a:pos x="136" y="25"/>
                      </a:cxn>
                      <a:cxn ang="0">
                        <a:pos x="280" y="4"/>
                      </a:cxn>
                      <a:cxn ang="0">
                        <a:pos x="431" y="4"/>
                      </a:cxn>
                      <a:cxn ang="0">
                        <a:pos x="429" y="15"/>
                      </a:cxn>
                      <a:cxn ang="0">
                        <a:pos x="279" y="15"/>
                      </a:cxn>
                      <a:cxn ang="0">
                        <a:pos x="103" y="43"/>
                      </a:cxn>
                      <a:cxn ang="0">
                        <a:pos x="0" y="74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3159" name="Freeform 383"/>
                  <p:cNvSpPr/>
                  <p:nvPr/>
                </p:nvSpPr>
                <p:spPr>
                  <a:xfrm rot="3144576">
                    <a:off x="3751" y="3435"/>
                    <a:ext cx="925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37" y="9"/>
                      </a:cxn>
                      <a:cxn ang="0">
                        <a:pos x="86" y="30"/>
                      </a:cxn>
                      <a:cxn ang="0">
                        <a:pos x="120" y="64"/>
                      </a:cxn>
                      <a:cxn ang="0">
                        <a:pos x="131" y="90"/>
                      </a:cxn>
                      <a:cxn ang="0">
                        <a:pos x="127" y="116"/>
                      </a:cxn>
                      <a:cxn ang="0">
                        <a:pos x="119" y="94"/>
                      </a:cxn>
                      <a:cxn ang="0">
                        <a:pos x="104" y="67"/>
                      </a:cxn>
                      <a:cxn ang="0">
                        <a:pos x="83" y="43"/>
                      </a:cxn>
                      <a:cxn ang="0">
                        <a:pos x="43" y="22"/>
                      </a:cxn>
                      <a:cxn ang="0">
                        <a:pos x="0" y="1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3146" name="Group 384"/>
                <p:cNvGrpSpPr/>
                <p:nvPr/>
              </p:nvGrpSpPr>
              <p:grpSpPr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3156" name="Freeform 385"/>
                  <p:cNvSpPr/>
                  <p:nvPr/>
                </p:nvSpPr>
                <p:spPr>
                  <a:xfrm rot="3745735">
                    <a:off x="2505" y="2541"/>
                    <a:ext cx="1650" cy="299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62"/>
                      </a:cxn>
                      <a:cxn ang="0">
                        <a:pos x="114" y="21"/>
                      </a:cxn>
                      <a:cxn ang="0">
                        <a:pos x="235" y="3"/>
                      </a:cxn>
                      <a:cxn ang="0">
                        <a:pos x="362" y="3"/>
                      </a:cxn>
                      <a:cxn ang="0">
                        <a:pos x="359" y="12"/>
                      </a:cxn>
                      <a:cxn ang="0">
                        <a:pos x="233" y="12"/>
                      </a:cxn>
                      <a:cxn ang="0">
                        <a:pos x="87" y="36"/>
                      </a:cxn>
                      <a:cxn ang="0">
                        <a:pos x="0" y="62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3157" name="Freeform 386"/>
                  <p:cNvSpPr/>
                  <p:nvPr/>
                </p:nvSpPr>
                <p:spPr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31" y="7"/>
                      </a:cxn>
                      <a:cxn ang="0">
                        <a:pos x="73" y="25"/>
                      </a:cxn>
                      <a:cxn ang="0">
                        <a:pos x="101" y="53"/>
                      </a:cxn>
                      <a:cxn ang="0">
                        <a:pos x="110" y="75"/>
                      </a:cxn>
                      <a:cxn ang="0">
                        <a:pos x="106" y="97"/>
                      </a:cxn>
                      <a:cxn ang="0">
                        <a:pos x="100" y="78"/>
                      </a:cxn>
                      <a:cxn ang="0">
                        <a:pos x="87" y="56"/>
                      </a:cxn>
                      <a:cxn ang="0">
                        <a:pos x="70" y="37"/>
                      </a:cxn>
                      <a:cxn ang="0">
                        <a:pos x="37" y="18"/>
                      </a:cxn>
                      <a:cxn ang="0">
                        <a:pos x="0" y="9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3147" name="Group 387"/>
                <p:cNvGrpSpPr/>
                <p:nvPr/>
              </p:nvGrpSpPr>
              <p:grpSpPr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3154" name="Freeform 388"/>
                  <p:cNvSpPr/>
                  <p:nvPr/>
                </p:nvSpPr>
                <p:spPr>
                  <a:xfrm rot="4286818">
                    <a:off x="2328" y="2660"/>
                    <a:ext cx="1601" cy="246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29"/>
                      </a:cxn>
                      <a:cxn ang="0">
                        <a:pos x="101" y="10"/>
                      </a:cxn>
                      <a:cxn ang="0">
                        <a:pos x="208" y="1"/>
                      </a:cxn>
                      <a:cxn ang="0">
                        <a:pos x="321" y="1"/>
                      </a:cxn>
                      <a:cxn ang="0">
                        <a:pos x="319" y="6"/>
                      </a:cxn>
                      <a:cxn ang="0">
                        <a:pos x="207" y="6"/>
                      </a:cxn>
                      <a:cxn ang="0">
                        <a:pos x="77" y="17"/>
                      </a:cxn>
                      <a:cxn ang="0">
                        <a:pos x="0" y="29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3155" name="Freeform 389"/>
                  <p:cNvSpPr/>
                  <p:nvPr/>
                </p:nvSpPr>
                <p:spPr>
                  <a:xfrm rot="4286818">
                    <a:off x="3002" y="3746"/>
                    <a:ext cx="859" cy="38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27" y="3"/>
                      </a:cxn>
                      <a:cxn ang="0">
                        <a:pos x="65" y="11"/>
                      </a:cxn>
                      <a:cxn ang="0">
                        <a:pos x="90" y="24"/>
                      </a:cxn>
                      <a:cxn ang="0">
                        <a:pos x="98" y="35"/>
                      </a:cxn>
                      <a:cxn ang="0">
                        <a:pos x="94" y="44"/>
                      </a:cxn>
                      <a:cxn ang="0">
                        <a:pos x="88" y="36"/>
                      </a:cxn>
                      <a:cxn ang="0">
                        <a:pos x="77" y="26"/>
                      </a:cxn>
                      <a:cxn ang="0">
                        <a:pos x="62" y="17"/>
                      </a:cxn>
                      <a:cxn ang="0">
                        <a:pos x="33" y="9"/>
                      </a:cxn>
                      <a:cxn ang="0">
                        <a:pos x="0" y="4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3148" name="Group 390"/>
                <p:cNvGrpSpPr/>
                <p:nvPr/>
              </p:nvGrpSpPr>
              <p:grpSpPr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3152" name="Freeform 391"/>
                  <p:cNvSpPr/>
                  <p:nvPr/>
                </p:nvSpPr>
                <p:spPr>
                  <a:xfrm rot="4898956">
                    <a:off x="2206" y="2713"/>
                    <a:ext cx="1471" cy="246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29"/>
                      </a:cxn>
                      <a:cxn ang="0">
                        <a:pos x="72" y="10"/>
                      </a:cxn>
                      <a:cxn ang="0">
                        <a:pos x="148" y="1"/>
                      </a:cxn>
                      <a:cxn ang="0">
                        <a:pos x="228" y="1"/>
                      </a:cxn>
                      <a:cxn ang="0">
                        <a:pos x="227" y="6"/>
                      </a:cxn>
                      <a:cxn ang="0">
                        <a:pos x="147" y="6"/>
                      </a:cxn>
                      <a:cxn ang="0">
                        <a:pos x="55" y="17"/>
                      </a:cxn>
                      <a:cxn ang="0">
                        <a:pos x="0" y="29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3153" name="Freeform 392"/>
                  <p:cNvSpPr/>
                  <p:nvPr/>
                </p:nvSpPr>
                <p:spPr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9" y="3"/>
                      </a:cxn>
                      <a:cxn ang="0">
                        <a:pos x="46" y="11"/>
                      </a:cxn>
                      <a:cxn ang="0">
                        <a:pos x="64" y="24"/>
                      </a:cxn>
                      <a:cxn ang="0">
                        <a:pos x="70" y="35"/>
                      </a:cxn>
                      <a:cxn ang="0">
                        <a:pos x="67" y="44"/>
                      </a:cxn>
                      <a:cxn ang="0">
                        <a:pos x="63" y="36"/>
                      </a:cxn>
                      <a:cxn ang="0">
                        <a:pos x="55" y="26"/>
                      </a:cxn>
                      <a:cxn ang="0">
                        <a:pos x="44" y="17"/>
                      </a:cxn>
                      <a:cxn ang="0">
                        <a:pos x="23" y="9"/>
                      </a:cxn>
                      <a:cxn ang="0">
                        <a:pos x="0" y="4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3149" name="Group 393"/>
                <p:cNvGrpSpPr/>
                <p:nvPr/>
              </p:nvGrpSpPr>
              <p:grpSpPr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3150" name="Freeform 394"/>
                  <p:cNvSpPr/>
                  <p:nvPr/>
                </p:nvSpPr>
                <p:spPr>
                  <a:xfrm rot="5755659">
                    <a:off x="1900" y="2759"/>
                    <a:ext cx="1437" cy="188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0"/>
                      </a:cxn>
                      <a:cxn ang="0">
                        <a:pos x="66" y="3"/>
                      </a:cxn>
                      <a:cxn ang="0">
                        <a:pos x="135" y="0"/>
                      </a:cxn>
                      <a:cxn ang="0">
                        <a:pos x="209" y="0"/>
                      </a:cxn>
                      <a:cxn ang="0">
                        <a:pos x="207" y="2"/>
                      </a:cxn>
                      <a:cxn ang="0">
                        <a:pos x="134" y="2"/>
                      </a:cxn>
                      <a:cxn ang="0">
                        <a:pos x="50" y="6"/>
                      </a:cxn>
                      <a:cxn ang="0">
                        <a:pos x="0" y="1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3151" name="Freeform 395"/>
                  <p:cNvSpPr/>
                  <p:nvPr/>
                </p:nvSpPr>
                <p:spPr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7" y="1"/>
                      </a:cxn>
                      <a:cxn ang="0">
                        <a:pos x="42" y="4"/>
                      </a:cxn>
                      <a:cxn ang="0">
                        <a:pos x="58" y="8"/>
                      </a:cxn>
                      <a:cxn ang="0">
                        <a:pos x="63" y="12"/>
                      </a:cxn>
                      <a:cxn ang="0">
                        <a:pos x="61" y="15"/>
                      </a:cxn>
                      <a:cxn ang="0">
                        <a:pos x="58" y="12"/>
                      </a:cxn>
                      <a:cxn ang="0">
                        <a:pos x="50" y="9"/>
                      </a:cxn>
                      <a:cxn ang="0">
                        <a:pos x="40" y="6"/>
                      </a:cxn>
                      <a:cxn ang="0">
                        <a:pos x="21" y="3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</p:grpSp>
          <p:sp>
            <p:nvSpPr>
              <p:cNvPr id="3094" name="Freeform 396"/>
              <p:cNvSpPr/>
              <p:nvPr/>
            </p:nvSpPr>
            <p:spPr>
              <a:xfrm flipH="1">
                <a:off x="3873" y="934"/>
                <a:ext cx="191" cy="580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3" y="5"/>
                  </a:cxn>
                  <a:cxn ang="0">
                    <a:pos x="2" y="5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3" y="8"/>
                  </a:cxn>
                  <a:cxn ang="0">
                    <a:pos x="3" y="8"/>
                  </a:cxn>
                  <a:cxn ang="0">
                    <a:pos x="3" y="9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095" name="Arc 397"/>
              <p:cNvSpPr/>
              <p:nvPr/>
            </p:nvSpPr>
            <p:spPr>
              <a:xfrm flipH="1">
                <a:off x="3528" y="726"/>
                <a:ext cx="833" cy="903"/>
              </a:xfrm>
              <a:custGeom>
                <a:avLst/>
                <a:gdLst>
                  <a:gd name="txL" fmla="*/ 0 w 21600"/>
                  <a:gd name="txT" fmla="*/ 0 h 21602"/>
                  <a:gd name="txR" fmla="*/ 21600 w 21600"/>
                  <a:gd name="txB" fmla="*/ 21602 h 21602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2" fill="none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096" name="Arc 398"/>
              <p:cNvSpPr/>
              <p:nvPr/>
            </p:nvSpPr>
            <p:spPr>
              <a:xfrm flipV="1">
                <a:off x="4278" y="179"/>
                <a:ext cx="1007" cy="802"/>
              </a:xfrm>
              <a:custGeom>
                <a:avLst/>
                <a:gdLst>
                  <a:gd name="txL" fmla="*/ 0 w 36729"/>
                  <a:gd name="txT" fmla="*/ 0 h 21600"/>
                  <a:gd name="txR" fmla="*/ 36729 w 36729"/>
                  <a:gd name="txB" fmla="*/ 21600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6729" h="21600" fill="none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097" name="Arc 399"/>
              <p:cNvSpPr/>
              <p:nvPr/>
            </p:nvSpPr>
            <p:spPr>
              <a:xfrm flipH="1">
                <a:off x="3612" y="580"/>
                <a:ext cx="487" cy="933"/>
              </a:xfrm>
              <a:custGeom>
                <a:avLst/>
                <a:gdLst>
                  <a:gd name="txL" fmla="*/ 0 w 28940"/>
                  <a:gd name="txT" fmla="*/ 0 h 22305"/>
                  <a:gd name="txR" fmla="*/ 28940 w 28940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8940" h="22305" fill="none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098" name="Arc 400"/>
              <p:cNvSpPr/>
              <p:nvPr/>
            </p:nvSpPr>
            <p:spPr>
              <a:xfrm flipH="1">
                <a:off x="3267" y="628"/>
                <a:ext cx="791" cy="932"/>
              </a:xfrm>
              <a:custGeom>
                <a:avLst/>
                <a:gdLst>
                  <a:gd name="txL" fmla="*/ 0 w 30473"/>
                  <a:gd name="txT" fmla="*/ 0 h 22305"/>
                  <a:gd name="txR" fmla="*/ 30473 w 30473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0473" h="22305" fill="none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099" name="Arc 401"/>
              <p:cNvSpPr/>
              <p:nvPr/>
            </p:nvSpPr>
            <p:spPr>
              <a:xfrm flipH="1">
                <a:off x="3197" y="458"/>
                <a:ext cx="932" cy="933"/>
              </a:xfrm>
              <a:custGeom>
                <a:avLst/>
                <a:gdLst>
                  <a:gd name="txL" fmla="*/ 0 w 34455"/>
                  <a:gd name="txT" fmla="*/ 0 h 22305"/>
                  <a:gd name="txR" fmla="*/ 34455 w 34455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4455" h="22305" fill="none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100" name="Arc 402"/>
              <p:cNvSpPr/>
              <p:nvPr/>
            </p:nvSpPr>
            <p:spPr>
              <a:xfrm>
                <a:off x="4229" y="589"/>
                <a:ext cx="149" cy="933"/>
              </a:xfrm>
              <a:custGeom>
                <a:avLst/>
                <a:gdLst>
                  <a:gd name="txL" fmla="*/ 0 w 34812"/>
                  <a:gd name="txT" fmla="*/ 0 h 22305"/>
                  <a:gd name="txR" fmla="*/ 34812 w 34812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101" name="Arc 403"/>
              <p:cNvSpPr/>
              <p:nvPr/>
            </p:nvSpPr>
            <p:spPr>
              <a:xfrm>
                <a:off x="4268" y="585"/>
                <a:ext cx="394" cy="933"/>
              </a:xfrm>
              <a:custGeom>
                <a:avLst/>
                <a:gdLst>
                  <a:gd name="txL" fmla="*/ 0 w 34812"/>
                  <a:gd name="txT" fmla="*/ 0 h 22305"/>
                  <a:gd name="txR" fmla="*/ 34812 w 34812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102" name="Arc 404"/>
              <p:cNvSpPr/>
              <p:nvPr/>
            </p:nvSpPr>
            <p:spPr>
              <a:xfrm>
                <a:off x="4303" y="463"/>
                <a:ext cx="559" cy="933"/>
              </a:xfrm>
              <a:custGeom>
                <a:avLst/>
                <a:gdLst>
                  <a:gd name="txL" fmla="*/ 0 w 34812"/>
                  <a:gd name="txT" fmla="*/ 0 h 22305"/>
                  <a:gd name="txR" fmla="*/ 34812 w 34812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103" name="Freeform 405"/>
              <p:cNvSpPr/>
              <p:nvPr/>
            </p:nvSpPr>
            <p:spPr>
              <a:xfrm>
                <a:off x="4410" y="1033"/>
                <a:ext cx="190" cy="580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3" y="5"/>
                  </a:cxn>
                  <a:cxn ang="0">
                    <a:pos x="2" y="5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3" y="8"/>
                  </a:cxn>
                  <a:cxn ang="0">
                    <a:pos x="3" y="8"/>
                  </a:cxn>
                  <a:cxn ang="0">
                    <a:pos x="3" y="9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104" name="Freeform 406"/>
              <p:cNvSpPr/>
              <p:nvPr/>
            </p:nvSpPr>
            <p:spPr>
              <a:xfrm rot="-1939245" flipV="1">
                <a:off x="4114" y="843"/>
                <a:ext cx="173" cy="328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105" name="Arc 407"/>
              <p:cNvSpPr/>
              <p:nvPr/>
            </p:nvSpPr>
            <p:spPr>
              <a:xfrm flipH="1">
                <a:off x="3144" y="319"/>
                <a:ext cx="996" cy="933"/>
              </a:xfrm>
              <a:custGeom>
                <a:avLst/>
                <a:gdLst>
                  <a:gd name="txL" fmla="*/ 0 w 36830"/>
                  <a:gd name="txT" fmla="*/ 0 h 22305"/>
                  <a:gd name="txR" fmla="*/ 36830 w 36830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6830" h="22305" fill="none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106" name="Arc 408"/>
              <p:cNvSpPr/>
              <p:nvPr/>
            </p:nvSpPr>
            <p:spPr>
              <a:xfrm flipH="1">
                <a:off x="3425" y="123"/>
                <a:ext cx="725" cy="903"/>
              </a:xfrm>
              <a:custGeom>
                <a:avLst/>
                <a:gdLst>
                  <a:gd name="txL" fmla="*/ 0 w 31881"/>
                  <a:gd name="txT" fmla="*/ 0 h 21600"/>
                  <a:gd name="txR" fmla="*/ 31881 w 31881"/>
                  <a:gd name="txB" fmla="*/ 21600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1881" h="21600" fill="none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107" name="Arc 409"/>
              <p:cNvSpPr/>
              <p:nvPr/>
            </p:nvSpPr>
            <p:spPr>
              <a:xfrm>
                <a:off x="4199" y="502"/>
                <a:ext cx="299" cy="904"/>
              </a:xfrm>
              <a:custGeom>
                <a:avLst/>
                <a:gdLst>
                  <a:gd name="txL" fmla="*/ 0 w 31146"/>
                  <a:gd name="txT" fmla="*/ 0 h 21600"/>
                  <a:gd name="txR" fmla="*/ 31146 w 31146"/>
                  <a:gd name="txB" fmla="*/ 21600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1146" h="21600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108" name="Freeform 410"/>
              <p:cNvSpPr/>
              <p:nvPr/>
            </p:nvSpPr>
            <p:spPr>
              <a:xfrm flipH="1">
                <a:off x="3307" y="982"/>
                <a:ext cx="425" cy="597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21" y="0"/>
                  </a:cxn>
                  <a:cxn ang="0">
                    <a:pos x="9" y="1"/>
                  </a:cxn>
                  <a:cxn ang="0">
                    <a:pos x="30" y="1"/>
                  </a:cxn>
                  <a:cxn ang="0">
                    <a:pos x="18" y="1"/>
                  </a:cxn>
                  <a:cxn ang="0">
                    <a:pos x="35" y="2"/>
                  </a:cxn>
                  <a:cxn ang="0">
                    <a:pos x="26" y="2"/>
                  </a:cxn>
                  <a:cxn ang="0">
                    <a:pos x="43" y="2"/>
                  </a:cxn>
                  <a:cxn ang="0">
                    <a:pos x="35" y="3"/>
                  </a:cxn>
                  <a:cxn ang="0">
                    <a:pos x="48" y="3"/>
                  </a:cxn>
                  <a:cxn ang="0">
                    <a:pos x="43" y="3"/>
                  </a:cxn>
                  <a:cxn ang="0">
                    <a:pos x="52" y="3"/>
                  </a:cxn>
                  <a:cxn ang="0">
                    <a:pos x="52" y="4"/>
                  </a:cxn>
                  <a:cxn ang="0">
                    <a:pos x="61" y="4"/>
                  </a:cxn>
                  <a:cxn ang="0">
                    <a:pos x="56" y="5"/>
                  </a:cxn>
                  <a:cxn ang="0">
                    <a:pos x="65" y="5"/>
                  </a:cxn>
                  <a:cxn ang="0">
                    <a:pos x="61" y="6"/>
                  </a:cxn>
                  <a:cxn ang="0">
                    <a:pos x="65" y="7"/>
                  </a:cxn>
                  <a:cxn ang="0">
                    <a:pos x="61" y="7"/>
                  </a:cxn>
                  <a:cxn ang="0">
                    <a:pos x="70" y="7"/>
                  </a:cxn>
                  <a:cxn ang="0">
                    <a:pos x="65" y="8"/>
                  </a:cxn>
                  <a:cxn ang="0">
                    <a:pos x="70" y="9"/>
                  </a:cxn>
                  <a:cxn ang="0">
                    <a:pos x="65" y="9"/>
                  </a:cxn>
                  <a:cxn ang="0">
                    <a:pos x="70" y="1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109" name="Freeform 411"/>
              <p:cNvSpPr/>
              <p:nvPr/>
            </p:nvSpPr>
            <p:spPr>
              <a:xfrm flipH="1">
                <a:off x="3507" y="350"/>
                <a:ext cx="273" cy="598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1" y="1"/>
                  </a:cxn>
                  <a:cxn ang="0">
                    <a:pos x="5" y="1"/>
                  </a:cxn>
                  <a:cxn ang="0">
                    <a:pos x="3" y="1"/>
                  </a:cxn>
                  <a:cxn ang="0">
                    <a:pos x="6" y="2"/>
                  </a:cxn>
                  <a:cxn ang="0">
                    <a:pos x="5" y="2"/>
                  </a:cxn>
                  <a:cxn ang="0">
                    <a:pos x="7" y="2"/>
                  </a:cxn>
                  <a:cxn ang="0">
                    <a:pos x="6" y="3"/>
                  </a:cxn>
                  <a:cxn ang="0">
                    <a:pos x="8" y="3"/>
                  </a:cxn>
                  <a:cxn ang="0">
                    <a:pos x="7" y="3"/>
                  </a:cxn>
                  <a:cxn ang="0">
                    <a:pos x="9" y="3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9" y="5"/>
                  </a:cxn>
                  <a:cxn ang="0">
                    <a:pos x="11" y="5"/>
                  </a:cxn>
                  <a:cxn ang="0">
                    <a:pos x="10" y="6"/>
                  </a:cxn>
                  <a:cxn ang="0">
                    <a:pos x="11" y="7"/>
                  </a:cxn>
                  <a:cxn ang="0">
                    <a:pos x="10" y="7"/>
                  </a:cxn>
                  <a:cxn ang="0">
                    <a:pos x="12" y="8"/>
                  </a:cxn>
                  <a:cxn ang="0">
                    <a:pos x="11" y="8"/>
                  </a:cxn>
                  <a:cxn ang="0">
                    <a:pos x="12" y="9"/>
                  </a:cxn>
                  <a:cxn ang="0">
                    <a:pos x="11" y="9"/>
                  </a:cxn>
                  <a:cxn ang="0">
                    <a:pos x="12" y="1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110" name="Freeform 412"/>
              <p:cNvSpPr/>
              <p:nvPr/>
            </p:nvSpPr>
            <p:spPr>
              <a:xfrm flipH="1">
                <a:off x="3821" y="172"/>
                <a:ext cx="164" cy="597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1" y="6"/>
                  </a:cxn>
                  <a:cxn ang="0">
                    <a:pos x="1" y="7"/>
                  </a:cxn>
                  <a:cxn ang="0">
                    <a:pos x="1" y="7"/>
                  </a:cxn>
                  <a:cxn ang="0">
                    <a:pos x="1" y="7"/>
                  </a:cxn>
                  <a:cxn ang="0">
                    <a:pos x="1" y="8"/>
                  </a:cxn>
                  <a:cxn ang="0">
                    <a:pos x="1" y="9"/>
                  </a:cxn>
                  <a:cxn ang="0">
                    <a:pos x="1" y="9"/>
                  </a:cxn>
                  <a:cxn ang="0">
                    <a:pos x="1" y="1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111" name="Freeform 413"/>
              <p:cNvSpPr/>
              <p:nvPr/>
            </p:nvSpPr>
            <p:spPr>
              <a:xfrm>
                <a:off x="4841" y="894"/>
                <a:ext cx="395" cy="628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16" y="0"/>
                  </a:cxn>
                  <a:cxn ang="0">
                    <a:pos x="7" y="1"/>
                  </a:cxn>
                  <a:cxn ang="0">
                    <a:pos x="22" y="1"/>
                  </a:cxn>
                  <a:cxn ang="0">
                    <a:pos x="13" y="2"/>
                  </a:cxn>
                  <a:cxn ang="0">
                    <a:pos x="25" y="2"/>
                  </a:cxn>
                  <a:cxn ang="0">
                    <a:pos x="19" y="2"/>
                  </a:cxn>
                  <a:cxn ang="0">
                    <a:pos x="32" y="2"/>
                  </a:cxn>
                  <a:cxn ang="0">
                    <a:pos x="25" y="3"/>
                  </a:cxn>
                  <a:cxn ang="0">
                    <a:pos x="36" y="3"/>
                  </a:cxn>
                  <a:cxn ang="0">
                    <a:pos x="32" y="4"/>
                  </a:cxn>
                  <a:cxn ang="0">
                    <a:pos x="39" y="4"/>
                  </a:cxn>
                  <a:cxn ang="0">
                    <a:pos x="39" y="5"/>
                  </a:cxn>
                  <a:cxn ang="0">
                    <a:pos x="45" y="5"/>
                  </a:cxn>
                  <a:cxn ang="0">
                    <a:pos x="42" y="6"/>
                  </a:cxn>
                  <a:cxn ang="0">
                    <a:pos x="48" y="6"/>
                  </a:cxn>
                  <a:cxn ang="0">
                    <a:pos x="45" y="7"/>
                  </a:cxn>
                  <a:cxn ang="0">
                    <a:pos x="48" y="8"/>
                  </a:cxn>
                  <a:cxn ang="0">
                    <a:pos x="45" y="8"/>
                  </a:cxn>
                  <a:cxn ang="0">
                    <a:pos x="51" y="9"/>
                  </a:cxn>
                  <a:cxn ang="0">
                    <a:pos x="48" y="10"/>
                  </a:cxn>
                  <a:cxn ang="0">
                    <a:pos x="51" y="11"/>
                  </a:cxn>
                  <a:cxn ang="0">
                    <a:pos x="48" y="11"/>
                  </a:cxn>
                  <a:cxn ang="0">
                    <a:pos x="51" y="12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112" name="Freeform 414"/>
              <p:cNvSpPr/>
              <p:nvPr/>
            </p:nvSpPr>
            <p:spPr>
              <a:xfrm>
                <a:off x="4636" y="576"/>
                <a:ext cx="595" cy="419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83" y="0"/>
                  </a:cxn>
                  <a:cxn ang="0">
                    <a:pos x="34" y="0"/>
                  </a:cxn>
                  <a:cxn ang="0">
                    <a:pos x="117" y="0"/>
                  </a:cxn>
                  <a:cxn ang="0">
                    <a:pos x="67" y="0"/>
                  </a:cxn>
                  <a:cxn ang="0">
                    <a:pos x="133" y="0"/>
                  </a:cxn>
                  <a:cxn ang="0">
                    <a:pos x="100" y="0"/>
                  </a:cxn>
                  <a:cxn ang="0">
                    <a:pos x="166" y="1"/>
                  </a:cxn>
                  <a:cxn ang="0">
                    <a:pos x="133" y="1"/>
                  </a:cxn>
                  <a:cxn ang="0">
                    <a:pos x="182" y="1"/>
                  </a:cxn>
                  <a:cxn ang="0">
                    <a:pos x="166" y="1"/>
                  </a:cxn>
                  <a:cxn ang="0">
                    <a:pos x="199" y="1"/>
                  </a:cxn>
                  <a:cxn ang="0">
                    <a:pos x="199" y="1"/>
                  </a:cxn>
                  <a:cxn ang="0">
                    <a:pos x="232" y="1"/>
                  </a:cxn>
                  <a:cxn ang="0">
                    <a:pos x="215" y="1"/>
                  </a:cxn>
                  <a:cxn ang="0">
                    <a:pos x="248" y="1"/>
                  </a:cxn>
                  <a:cxn ang="0">
                    <a:pos x="232" y="1"/>
                  </a:cxn>
                  <a:cxn ang="0">
                    <a:pos x="248" y="2"/>
                  </a:cxn>
                  <a:cxn ang="0">
                    <a:pos x="232" y="2"/>
                  </a:cxn>
                  <a:cxn ang="0">
                    <a:pos x="266" y="2"/>
                  </a:cxn>
                  <a:cxn ang="0">
                    <a:pos x="248" y="2"/>
                  </a:cxn>
                  <a:cxn ang="0">
                    <a:pos x="266" y="2"/>
                  </a:cxn>
                  <a:cxn ang="0">
                    <a:pos x="248" y="2"/>
                  </a:cxn>
                  <a:cxn ang="0">
                    <a:pos x="266" y="2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113" name="Freeform 415"/>
              <p:cNvSpPr/>
              <p:nvPr/>
            </p:nvSpPr>
            <p:spPr>
              <a:xfrm>
                <a:off x="4658" y="132"/>
                <a:ext cx="260" cy="562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5" y="1"/>
                  </a:cxn>
                  <a:cxn ang="0">
                    <a:pos x="4" y="1"/>
                  </a:cxn>
                  <a:cxn ang="0">
                    <a:pos x="6" y="2"/>
                  </a:cxn>
                  <a:cxn ang="0">
                    <a:pos x="5" y="2"/>
                  </a:cxn>
                  <a:cxn ang="0">
                    <a:pos x="7" y="2"/>
                  </a:cxn>
                  <a:cxn ang="0">
                    <a:pos x="6" y="2"/>
                  </a:cxn>
                  <a:cxn ang="0">
                    <a:pos x="7" y="3"/>
                  </a:cxn>
                  <a:cxn ang="0">
                    <a:pos x="7" y="3"/>
                  </a:cxn>
                  <a:cxn ang="0">
                    <a:pos x="8" y="3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8" y="5"/>
                  </a:cxn>
                  <a:cxn ang="0">
                    <a:pos x="9" y="5"/>
                  </a:cxn>
                  <a:cxn ang="0">
                    <a:pos x="8" y="5"/>
                  </a:cxn>
                  <a:cxn ang="0">
                    <a:pos x="10" y="6"/>
                  </a:cxn>
                  <a:cxn ang="0">
                    <a:pos x="9" y="6"/>
                  </a:cxn>
                  <a:cxn ang="0">
                    <a:pos x="10" y="7"/>
                  </a:cxn>
                  <a:cxn ang="0">
                    <a:pos x="9" y="7"/>
                  </a:cxn>
                  <a:cxn ang="0">
                    <a:pos x="10" y="8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114" name="Freeform 416"/>
              <p:cNvSpPr/>
              <p:nvPr/>
            </p:nvSpPr>
            <p:spPr>
              <a:xfrm rot="-1346631">
                <a:off x="4401" y="599"/>
                <a:ext cx="174" cy="329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115" name="Freeform 417"/>
              <p:cNvSpPr/>
              <p:nvPr/>
            </p:nvSpPr>
            <p:spPr>
              <a:xfrm rot="1346631" flipH="1">
                <a:off x="3783" y="590"/>
                <a:ext cx="173" cy="329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</p:grpSp>
      </p:grpSp>
      <p:pic>
        <p:nvPicPr>
          <p:cNvPr id="3078" name="Picture 22" descr="C:\Users\NGOCTHANH\Desktop\anh dep\18541558_61673.gif"/>
          <p:cNvPicPr>
            <a:picLocks noChangeAspect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 rot="10800000">
            <a:off x="0" y="3505200"/>
            <a:ext cx="762000" cy="1619250"/>
          </a:xfrm>
          <a:ln/>
        </p:spPr>
      </p:pic>
      <p:pic>
        <p:nvPicPr>
          <p:cNvPr id="3079" name="Picture 22" descr="C:\Users\NGOCTHANH\Desktop\anh dep\18541558_6167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1371600"/>
            <a:ext cx="9144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0" name="Picture 22" descr="C:\Users\NGOCTHANH\Desktop\anh dep\18541558_6167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590800" y="-762000"/>
            <a:ext cx="9144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1" name="Picture 22" descr="C:\Users\NGOCTHANH\Desktop\anh dep\18541558_6167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67400" y="-762000"/>
            <a:ext cx="9144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2" name="Picture 22" descr="C:\Users\NGOCTHANH\Desktop\anh dep\18541558_6167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229600" y="1981200"/>
            <a:ext cx="914400" cy="327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3" name="Picture 22" descr="C:\Users\NGOCTHANH\Desktop\anh dep\18541558_6167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676400" y="5638800"/>
            <a:ext cx="6096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4" name="Picture 22" descr="C:\Users\NGOCTHANH\Desktop\anh dep\18541558_6167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343400" y="5638800"/>
            <a:ext cx="6096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5" name="Picture 22" descr="C:\Users\NGOCTHANH\Desktop\anh dep\18541558_6167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705600" y="5638800"/>
            <a:ext cx="6096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6" name="Picture 5" descr="FLOW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5181600"/>
            <a:ext cx="6629400" cy="121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7" name="WordArt 283"/>
          <p:cNvSpPr>
            <a:spLocks noTextEdit="1"/>
          </p:cNvSpPr>
          <p:nvPr/>
        </p:nvSpPr>
        <p:spPr>
          <a:xfrm>
            <a:off x="533400" y="1600200"/>
            <a:ext cx="7772400" cy="2971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r>
              <a:rPr lang="en-US" sz="3600" spc="-36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PHẦN 1: LẮNG NGHE CÔ ĐỐ</a:t>
            </a:r>
            <a:endParaRPr lang="en-US" sz="3600" spc="-36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234950" y="1113155"/>
            <a:ext cx="8909050" cy="5592445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en-US" altLang="en-US" dirty="0"/>
          </a:p>
        </p:txBody>
      </p:sp>
      <p:sp>
        <p:nvSpPr>
          <p:cNvPr id="2" name="Content Placeholder 1"/>
          <p:cNvSpPr/>
          <p:nvPr>
            <p:ph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/>
          </p:cNvSpPr>
          <p:nvPr>
            <p:ph type="title" idx="4294967295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en-US" altLang="en-US" dirty="0"/>
          </a:p>
        </p:txBody>
      </p:sp>
      <p:sp>
        <p:nvSpPr>
          <p:cNvPr id="5123" name="Rectangle 3"/>
          <p:cNvSpPr>
            <a:spLocks noGrp="1"/>
          </p:cNvSpPr>
          <p:nvPr>
            <p:ph type="body" idx="4294967295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en-US" altLang="en-US" dirty="0"/>
          </a:p>
        </p:txBody>
      </p:sp>
    </p:spTree>
  </p:cSld>
  <p:clrMapOvr>
    <a:masterClrMapping/>
  </p:clrMapOvr>
  <p:transition spd="slow">
    <p:diamond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4" descr="5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4429125"/>
            <a:ext cx="2009775" cy="2428875"/>
          </a:xfrm>
          <a:ln/>
        </p:spPr>
      </p:pic>
      <p:pic>
        <p:nvPicPr>
          <p:cNvPr id="6147" name="Picture 552" descr="lang hoa"/>
          <p:cNvPicPr>
            <a:picLocks noChangeAspect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7010400" y="4572000"/>
            <a:ext cx="2133600" cy="2286000"/>
          </a:xfrm>
          <a:ln/>
        </p:spPr>
      </p:pic>
      <p:pic>
        <p:nvPicPr>
          <p:cNvPr id="6148" name="Picture 3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6705600" y="-381000"/>
            <a:ext cx="3048000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Picture 546" descr="slide0003_image0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057400" cy="175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28" descr="mouse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0"/>
            <a:ext cx="1905000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4" name="Picture 23" descr="taochu_glitter_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2946475">
            <a:off x="2166938" y="4919663"/>
            <a:ext cx="1063625" cy="1282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2" name="WordArt 13"/>
          <p:cNvSpPr>
            <a:spLocks noTextEdit="1"/>
          </p:cNvSpPr>
          <p:nvPr/>
        </p:nvSpPr>
        <p:spPr>
          <a:xfrm>
            <a:off x="1143000" y="2362200"/>
            <a:ext cx="64770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Phần 2: Bé trổ tài</a:t>
            </a:r>
            <a:endParaRPr lang="en-US" sz="360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  <a:tileRect/>
              </a:gra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54" name="ChauYeuCoChuCongNhanBeat-V.A-3844222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38800" y="0"/>
            <a:ext cx="1524000" cy="1371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94 0.04787 C -0.06024 0.01781 -0.0658 -0.01133 -0.07083 -0.04093 C -0.07031 -0.05874 -0.07187 -0.07724 -0.06944 -0.09482 C -0.06857 -0.10106 -0.06371 -0.10453 -0.06111 -0.10962 C -0.05764 -0.11679 -0.05469 -0.12442 -0.05139 -0.13182 C -0.03281 -0.17391 -0.05295 -0.13275 -0.03472 -0.15957 C -0.03298 -0.16235 -0.03177 -0.16559 -0.03055 -0.16882 C -0.02899 -0.17252 -0.02847 -0.17692 -0.02639 -0.17992 C -0.01944 -0.1901 -0.00746 -0.19449 0.00139 -0.20028 C 0.0033 -0.19588 0.00469 -0.19126 0.00695 -0.18733 C 0.01441 -0.17391 0.03056 -0.14847 0.03056 -0.14824 C 0.03455 -0.12188 0.04254 -0.09759 0.05 -0.07262 C 0.0599 -0.03931 0.06372 -0.00324 0.06945 0.03122 C 0.07066 0.05157 0.07379 0.08788 0.0875 0.10153 C 0.08959 0.10985 0.08854 0.11055 0.09445 0.09783 C 0.09827 0.08973 0.09792 0.07933 0.1 0.07008 C 0.1007 0.06684 0.10191 0.06383 0.10278 0.06082 C 0.10191 -0.00694 0.10156 -0.07516 0.1 -0.14292 C 0.09948 -0.16859 0.10035 -0.18848 0.08889 -0.20768 C 0.08698 -0.21785 0.08802 -0.22664 0.08056 -0.22988 C 0.05972 -0.22433 0.03542 -0.20213 0.01667 -0.18918 C -0.00278 -0.17553 -0.025 -0.16744 -0.04444 -0.15402 C -0.05121 -0.1494 -0.05712 -0.14246 -0.06389 -0.13737 C -0.07465 -0.12905 -0.07361 -0.1346 -0.08472 -0.12442 C -0.0901 -0.11956 -0.09444 -0.11263 -0.1 -0.108 C -0.11024 -0.09944 -0.12378 -0.09412 -0.13472 -0.08742 C -0.14375 -0.08187 -0.14861 -0.07331 -0.15833 -0.07077 C -0.16892 -0.06105 -0.17864 -0.0747 -0.1875 -0.08187 C -0.2 -0.10523 -0.2125 -0.12881 -0.225 -0.15217 C -0.22864 -0.15911 -0.23611 -0.17252 -0.23611 -0.17229 C -0.24791 -0.22271 -0.23993 -0.19264 -0.2625 -0.26133 C -0.26562 -0.27081 -0.26528 -0.27729 -0.26666 -0.28723 C -0.26979 -0.31036 -0.27291 -0.33325 -0.27778 -0.35592 C -0.28802 -0.32169 -0.29184 -0.24352 -0.29722 -0.20398 C -0.30017 -0.18293 -0.30364 -0.16212 -0.30694 -0.14107 C -0.30885 -0.12928 -0.3125 -0.10592 -0.3125 -0.10569 C -0.31337 -0.09227 -0.31406 -0.07886 -0.31528 -0.06498 C -0.31719 -0.04371 -0.32031 -0.03214 -0.31666 -0.04648 C -0.32048 -0.07701 -0.32864 -0.10338 -0.3375 -0.13182 C -0.34062 -0.14177 -0.34531 -0.15102 -0.34722 -0.16142 C -0.35955 -0.22803 -0.34444 -0.15564 -0.3625 -0.21693 C -0.37239 -0.25069 -0.36354 -0.23288 -0.37222 -0.25578 C -0.38021 -0.27706 -0.38819 -0.29995 -0.39444 -0.32262 C -0.39601 -0.32817 -0.39791 -0.33418 -0.4 -0.33927 C -0.40156 -0.3432 -0.40555 -0.35037 -0.40555 -0.35014 C -0.40781 -0.34782 -0.41111 -0.34644 -0.4125 -0.34297 C -0.41406 -0.33904 -0.41302 -0.33418 -0.41389 -0.33002 C -0.4158 -0.32169 -0.41857 -0.31383 -0.42083 -0.30573 C -0.4283 -0.24121 -0.41597 -0.16929 -0.37778 -0.12442 C -0.35503 -0.09782 -0.32951 -0.07655 -0.30555 -0.05203 C -0.25035 0.00393 -0.29739 -0.0407 -0.23889 0.01457 C -0.21111 0.04094 -0.19861 0.04972 -0.17222 0.08488 C -0.16753 0.09112 -0.15833 0.10338 -0.15833 0.10361 C -0.15573 0.11217 -0.15225 0.12049 -0.15 0.12928 C -0.13646 0.09343 -0.15729 0.15148 -0.15 0.03492 C -0.14948 0.02752 -0.14566 0.04857 -0.14305 0.05527 C -0.1368 0.07146 -0.13003 0.08719 -0.12361 0.10338 C -0.10816 0.14223 -0.10087 0.18432 -0.08611 0.22364 C -0.08125 0.23705 -0.07569 0.24931 -0.07083 0.26272 C -0.0691 0.26735 -0.0684 0.27267 -0.06666 0.27729 C -0.06597 0.27937 -0.06232 0.28377 -0.06389 0.28307 C -0.07396 0.27706 -0.08281 0.26758 -0.09305 0.26272 C -0.13594 0.24191 -0.17569 0.22109 -0.21111 0.18131 C -0.21927 0.17183 -0.22743 0.16513 -0.23333 0.15333 C -0.23871 0.17877 -0.22864 0.2056 -0.2375 0.22942 C -0.25677 0.19935 -0.24114 0.2241 -0.27361 0.16443 C -0.27639 0.15934 -0.28194 0.1494 -0.28194 0.14963 C -0.28958 0.11402 -0.27882 0.1605 -0.29028 0.12373 C -0.29253 0.11679 -0.29288 0.10893 -0.29444 0.10153 C -0.29583 0.09551 -0.30139 0.08488 -0.30139 0.08511 C -0.3066 0.09413 -0.30955 0.1043 -0.31389 0.11448 C -0.31632 0.13067 -0.31597 0.14223 -0.32361 0.15518 C -0.32413 0.15703 -0.3243 0.15865 -0.325 0.16073 C -0.32569 0.16281 -0.32708 0.1642 -0.32778 0.16628 C -0.33316 0.18316 -0.325 0.16536 -0.33194 0.17923 C -0.32934 0.1494 -0.32934 0.1191 -0.32361 0.09043 C -0.31944 0.06915 -0.31614 0.07008 -0.30555 0.05157 C -0.28854 0.02197 -0.27309 -0.00462 -0.24861 -0.02428 C -0.24479 -0.03122 -0.24149 -0.03608 -0.23611 -0.04093 C -0.23246 -0.00647 -0.23802 -0.04648 -0.23055 -0.01873 C -0.2243 0.0044 -0.22048 0.02798 -0.21111 0.04972 C -0.2066 0.07956 -0.21094 0.06961 -0.20416 0.08303 C -0.1934 0.07239 -0.19982 0.08025 -0.18889 0.05527 C -0.18628 0.04926 -0.1809 0.04602 -0.17778 0.04047 C -0.1743 0.03423 -0.17257 0.0266 -0.16944 0.02012 C -0.16649 0.01365 -0.16232 0.00833 -0.15972 0.00162 C -0.15434 -0.01226 -0.15312 -0.02844 -0.14861 -0.04278 C -0.14305 -0.06036 -0.13507 -0.0777 -0.125 -0.09112 C -0.11545 -0.07192 -0.10833 -0.034 -0.10278 -0.01503 C -0.09722 0.00393 -0.09201 0.02382 -0.08611 0.04232 C -0.0835 0.05065 -0.07899 0.05805 -0.07639 0.06637 C -0.07396 0.07401 -0.07291 0.08256 -0.07083 0.09043 C -0.06736 0.10361 -0.05972 0.12928 -0.05972 0.12951 C -0.0592 0.13668 -0.05903 0.14408 -0.05833 0.15148 C -0.05816 0.15333 -0.05816 0.15819 -0.05694 0.15703 C -0.05399 0.15379 -0.05347 0.14824 -0.05139 0.14408 C -0.04878 0.13899 -0.046 0.13414 -0.04305 0.12928 C -0.02257 0.09598 -0.01927 0.0939 0.00834 0.05712 C 0.01337 0.05042 0.01771 0.04394 0.02361 0.03862 C 0.02587 0.05065 0.0316 0.0599 0.03472 0.07193 C 0.03924 0.08973 0.04306 0.10777 0.04722 0.12558 C 0.05139 0.14362 0.06163 0.16119 0.06667 0.17923 C 0.07344 0.20282 0.07761 0.22803 0.08472 0.25139 C 0.08525 0.25717 0.08559 0.26272 0.08611 0.26804 C 0.08646 0.27128 0.08663 0.28053 0.0875 0.27729 C 0.09288 0.2581 0.09132 0.23335 0.10278 0.21832 C 0.10851 0.19126 0.11511 0.16559 0.13334 0.1494 C 0.13837 0.16651 0.1375 0.18548 0.14028 0.20329 C 0.14219 0.23335 0.1441 0.25578 0.13472 0.17368 C 0.129 0.1235 0.13698 0.15588 0.12222 0.10523 C 0.09028 -0.00393 0.13229 0.13946 0.10278 0.04972 C 0.08455 -0.00578 0.0684 -0.06175 0.05417 -0.11887 C 0.04375 -0.09806 0.04653 -0.09459 0.04306 -0.06498 C 0.04028 -0.0414 0.03577 -0.0185 0.03334 0.00532 C 0.01806 -0.03029 0.0092 -0.071 -0.00139 -0.10962 C -0.00555 -0.12465 -0.02812 -0.18108 -0.02916 -0.18363 C -0.03264 -0.19241 -0.03975 -0.21554 -0.04722 -0.21878 C -0.04774 -0.21623 -0.04791 -0.21369 -0.04861 -0.21138 C -0.05121 -0.20259 -0.05486 -0.19449 -0.05694 -0.18548 C -0.06215 -0.16189 -0.06562 -0.142 -0.07361 -0.12072 C -0.07639 -0.10245 -0.08698 -0.09066 -0.09305 -0.07447 C -0.09982 -0.08048 -0.10521 -0.09528 -0.10972 -0.10407 C -0.1434 -0.16952 -0.12291 -0.13483 -0.14722 -0.17437 C -0.15 -0.19311 -0.15451 -0.21022 -0.1625 -0.22618 C -0.18333 -0.20629 -0.18455 -0.1827 -0.19444 -0.14847 C -0.20191 -0.12257 -0.20781 -0.09089 -0.21805 -0.06684 C -0.21892 -0.06198 -0.21771 -0.05481 -0.22083 -0.05203 C -0.22291 -0.05018 -0.23055 -0.06869 -0.23055 -0.06845 C -0.23385 -0.07354 -0.23871 -0.07655 -0.24166 -0.08187 C -0.25781 -0.11101 -0.27083 -0.14385 -0.2875 -0.17252 C -0.2908 -0.17807 -0.29514 -0.18201 -0.29861 -0.18733 C -0.30347 -0.19496 -0.3125 -0.21138 -0.3125 -0.21115 C -0.31441 -0.21878 -0.31684 -0.22017 -0.32222 -0.22248 C -0.32274 -0.22063 -0.32291 -0.21878 -0.32361 -0.21693 C -0.32535 -0.21253 -0.32795 -0.2086 -0.32916 -0.20398 C -0.33073 -0.19796 -0.33021 -0.19126 -0.33194 -0.18548 C -0.33437 -0.17761 -0.34149 -0.16327 -0.34149 -0.16304 C -0.3441 -0.15194 -0.34722 -0.14107 -0.35 -0.12997 C -0.3566 -0.14454 -0.36423 -0.15911 -0.37222 -0.17252 C -0.38177 -0.15333 -0.37656 -0.16721 -0.38055 -0.13552 C -0.38351 -0.1117 -0.38906 -0.07909 -0.4 -0.05943 C -0.40469 -0.04047 -0.40087 -0.01827 -0.4 0.00162 C -0.38767 -0.02289 -0.40278 0.00393 -0.38333 -0.01873 C -0.37517 -0.02821 -0.36892 -0.04047 -0.36111 -0.05018 C -0.3493 -0.06406 -0.33837 -0.07955 -0.32639 -0.09297 C -0.31892 -0.10129 -0.31024 -0.10708 -0.30278 -0.11517 C -0.28732 -0.13159 -0.28906 -0.14593 -0.26944 -0.15587 C -0.26354 -0.16535 -0.26267 -0.17067 -0.25416 -0.16697 C -0.24791 -0.142 -0.26285 -0.20074 -0.24722 -0.14847 C -0.24496 -0.14061 -0.24392 -0.13228 -0.24166 -0.12442 C -0.23871 -0.11424 -0.23507 -0.10476 -0.23194 -0.09482 C -0.22291 -0.06498 -0.21666 -0.03145 -0.20416 -0.00393 C -0.20364 -0.00092 -0.20503 0.00578 -0.20278 0.00532 C -0.19844 0.0044 -0.1934 -0.00902 -0.19028 -0.01318 C -0.17656 -0.03145 -0.15833 -0.04325 -0.14583 -0.06313 C -0.12639 -0.09412 -0.15104 -0.06452 -0.13055 -0.08742 C -0.12691 -0.10222 -0.12621 -0.09528 -0.12361 -0.08742 C -0.12205 -0.08279 -0.11944 -0.07909 -0.11805 -0.07447 C -0.11562 -0.06614 -0.11475 -0.05689 -0.1125 -0.04833 C -0.1092 -0.03585 -0.10503 -0.02359 -0.10139 -0.01133 C -0.09844 -0.00162 -0.09323 0.00671 -0.09028 0.01642 C -0.08906 0.02058 -0.08889 0.02521 -0.0875 0.02937 C -0.07482 0.06545 -0.0835 0.03215 -0.07916 0.04972 C -0.05503 0.01758 -0.03785 -0.0222 -0.01666 -0.05758 C -0.01198 -0.04278 -0.00781 -0.02798 -0.00278 -0.01318 C -0.00121 -0.00832 -0.00035 -0.00301 0.00139 0.00162 C 0.00209 0.0037 0.00347 0.00509 0.00417 0.00717 C 0.00486 0.00902 0.00695 0.01272 0.00556 0.01272 C 0.00382 0.01272 0.00365 0.00902 0.00278 0.00717 C 0.00174 0.00486 -1.94444E-6 -0.00023 -1.94444E-6 -1.25809E-6 " pathEditMode="relative" rAng="0" ptsTypes="fffffffffffffffffffffffffffffffffffffffffffffffffffffffffffffffffffffffffffffffffffffffffffffffffffff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0" y="-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8490" fill="hold"/>
                                        <p:tgtEl>
                                          <p:spTgt spid="102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4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5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4" descr="0032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4114800"/>
            <a:ext cx="1524000" cy="2743200"/>
          </a:xfrm>
          <a:ln/>
        </p:spPr>
      </p:pic>
      <p:pic>
        <p:nvPicPr>
          <p:cNvPr id="7171" name="Picture 4" descr="00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96200" y="3657600"/>
            <a:ext cx="1447800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icture 41" descr="708245qq9tddswa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4191000"/>
            <a:ext cx="4495800" cy="266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Picture 43" descr="taochu_glitter_55"/>
          <p:cNvPicPr>
            <a:picLocks noChangeAspect="1"/>
          </p:cNvPicPr>
          <p:nvPr>
            <p:ph type="title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1066800" cy="1447800"/>
          </a:xfrm>
          <a:ln/>
        </p:spPr>
      </p:pic>
      <p:pic>
        <p:nvPicPr>
          <p:cNvPr id="7174" name="Picture 43" descr="taochu_glitter_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0"/>
            <a:ext cx="992188" cy="1325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5" name="Picture 43" descr="taochu_glitter_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0"/>
            <a:ext cx="992188" cy="1325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6" name="Picture 43" descr="taochu_glitter_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0"/>
            <a:ext cx="992188" cy="1325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7" name="Picture 43" descr="taochu_glitter_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1813" y="0"/>
            <a:ext cx="992187" cy="1325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451" name="Rectangle 3"/>
          <p:cNvSpPr>
            <a:spLocks noRot="1" noChangeArrowheads="1"/>
          </p:cNvSpPr>
          <p:nvPr/>
        </p:nvSpPr>
        <p:spPr bwMode="auto">
          <a:xfrm>
            <a:off x="457200" y="1600200"/>
            <a:ext cx="8229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5400" b="1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.VnTime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.VnTime" pitchFamily="34" charset="0"/>
                <a:ea typeface="+mn-ea"/>
                <a:cs typeface="Arial" panose="020B0604020202020204" pitchFamily="34" charset="0"/>
              </a:rPr>
              <a:t>PhÇn 3 : </a:t>
            </a:r>
            <a:r>
              <a:rPr kumimoji="0" lang="en-US" alt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Quà tặng âm nhạc</a:t>
            </a:r>
            <a:endParaRPr kumimoji="0" lang="en-US" altLang="en-US" sz="5400" b="1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278" name="Chau-thuong-chu-bo-doi-ci9Gm3uzbYE-www.mp3tunes.tk.m4a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91400" y="457200"/>
            <a:ext cx="1447800" cy="1295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080" fill="hold"/>
                                        <p:tgtEl>
                                          <p:spTgt spid="112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en-US" altLang="en-US" dirty="0"/>
          </a:p>
        </p:txBody>
      </p:sp>
      <p:pic>
        <p:nvPicPr>
          <p:cNvPr id="8195" name="Picture 3" descr="Picture1"/>
          <p:cNvPicPr>
            <a:picLocks noChangeAspect="1"/>
          </p:cNvPicPr>
          <p:nvPr>
            <p:ph idx="1"/>
          </p:nvPr>
        </p:nvPicPr>
        <p:blipFill>
          <a:blip r:embed="rId1"/>
          <a:srcRect t="3334" b="7777"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pic>
        <p:nvPicPr>
          <p:cNvPr id="23558" name="Picture 6" descr="s_f_01_589_01_02"/>
          <p:cNvPicPr>
            <a:picLocks noChangeAspect="1"/>
          </p:cNvPicPr>
          <p:nvPr/>
        </p:nvPicPr>
        <p:blipFill>
          <a:blip r:embed="rId2">
            <a:lum contrast="24000"/>
          </a:blip>
          <a:stretch>
            <a:fillRect/>
          </a:stretch>
        </p:blipFill>
        <p:spPr>
          <a:xfrm>
            <a:off x="7543800" y="-457200"/>
            <a:ext cx="1828800" cy="3733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Picture 10" descr="chflo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0"/>
            <a:ext cx="2185988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8" name="Picture 9" descr="sun_animat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152400"/>
            <a:ext cx="2209800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9" name="Picture 8" descr="Butterfly_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228600"/>
            <a:ext cx="2133600" cy="1504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0" name="Picture 4" descr="alexandra_doll89"/>
          <p:cNvPicPr>
            <a:picLocks noChangeAspect="1"/>
          </p:cNvPicPr>
          <p:nvPr/>
        </p:nvPicPr>
        <p:blipFill>
          <a:blip r:embed="rId6">
            <a:lum bright="-29999" contrast="42000"/>
          </a:blip>
          <a:stretch>
            <a:fillRect/>
          </a:stretch>
        </p:blipFill>
        <p:spPr>
          <a:xfrm>
            <a:off x="0" y="4495800"/>
            <a:ext cx="1727200" cy="236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1" name="Picture 7" descr="beflower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9800" y="3962400"/>
            <a:ext cx="2792413" cy="289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3" name="Picture 23" descr="taochu_glitter_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946475">
            <a:off x="4910138" y="3395663"/>
            <a:ext cx="1063625" cy="1282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03" name="WordArt 5"/>
          <p:cNvSpPr>
            <a:spLocks noTextEdit="1"/>
          </p:cNvSpPr>
          <p:nvPr/>
        </p:nvSpPr>
        <p:spPr>
          <a:xfrm>
            <a:off x="685800" y="1905000"/>
            <a:ext cx="73914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6000" b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80008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phần 4:  Hát hay đoán giỏi</a:t>
            </a:r>
            <a:endParaRPr lang="en-US" sz="6000" b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80008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6.2963E-6 C -0.0033 -0.0301 -0.00886 -0.05927 -0.01389 -0.0889 C -0.01337 -0.10672 -0.01493 -0.12501 -0.0125 -0.1426 C -0.01163 -0.14885 -0.00677 -0.15232 -0.00417 -0.15741 C -0.0007 -0.16459 0.00226 -0.17223 0.00555 -0.17964 C 0.02413 -0.22177 0.00399 -0.18056 0.02222 -0.20741 C 0.02396 -0.21019 0.02517 -0.21343 0.02639 -0.21667 C 0.02795 -0.22038 0.02847 -0.22478 0.03055 -0.22778 C 0.0375 -0.23797 0.04948 -0.24237 0.05833 -0.24816 C 0.06024 -0.24376 0.06163 -0.23913 0.06389 -0.23519 C 0.07135 -0.22177 0.0875 -0.1963 0.0875 -0.1963 C 0.09149 -0.16968 0.09948 -0.14538 0.10694 -0.12038 C 0.11684 -0.08728 0.12066 -0.05116 0.12639 -0.01667 C 0.1276 0.0037 0.13073 0.04004 0.14444 0.0537 C 0.14653 0.06203 0.14549 0.06272 0.15139 0.04999 C 0.15521 0.04189 0.15486 0.03147 0.15694 0.02222 C 0.15764 0.01897 0.15885 0.01597 0.15972 0.01296 C 0.15885 -0.05487 0.15851 -0.12292 0.15694 -0.19075 C 0.15642 -0.21644 0.15729 -0.23635 0.14583 -0.25556 C 0.14392 -0.26575 0.14496 -0.27454 0.1375 -0.27778 C 0.11667 -0.27223 0.09236 -0.25001 0.07361 -0.23704 C 0.05417 -0.22339 0.03194 -0.21528 0.0125 -0.20186 C 0.00573 -0.19723 -0.00017 -0.19028 -0.00695 -0.18519 C -0.01771 -0.17686 -0.01667 -0.18241 -0.02778 -0.17223 C -0.03316 -0.16737 -0.0375 -0.16042 -0.04306 -0.15579 C -0.0533 -0.14723 -0.06684 -0.14191 -0.07778 -0.13519 C -0.08681 -0.12964 -0.09167 -0.12107 -0.10139 -0.11853 C -0.11198 -0.10903 -0.1217 -0.12246 -0.13056 -0.12964 C -0.14306 -0.15302 -0.15556 -0.17663 -0.16806 -0.20001 C -0.1717 -0.20695 -0.17917 -0.22038 -0.17917 -0.22038 C -0.19097 -0.27061 -0.18299 -0.24052 -0.20556 -0.30927 C -0.20868 -0.31876 -0.20833 -0.32524 -0.20972 -0.33519 C -0.21285 -0.35834 -0.21597 -0.38103 -0.22083 -0.40371 C -0.23108 -0.36945 -0.2349 -0.29144 -0.24028 -0.25186 C -0.24323 -0.23079 -0.2467 -0.20996 -0.25 -0.1889 C -0.25191 -0.17709 -0.25556 -0.15371 -0.25556 -0.15371 C -0.25642 -0.14005 -0.25712 -0.12663 -0.25833 -0.11297 C -0.26024 -0.09167 -0.26337 -0.0801 -0.25972 -0.09445 C -0.26354 -0.12478 -0.2717 -0.15116 -0.28056 -0.17964 C -0.28368 -0.18959 -0.28837 -0.19885 -0.29028 -0.20927 C -0.30278 -0.27593 -0.2875 -0.20348 -0.30556 -0.26482 C -0.31545 -0.29862 -0.3066 -0.28079 -0.31528 -0.30371 C -0.32326 -0.32501 -0.33125 -0.34792 -0.3375 -0.37038 C -0.33906 -0.37593 -0.34097 -0.38195 -0.34306 -0.38704 C -0.34462 -0.39098 -0.34861 -0.39816 -0.34861 -0.39816 C -0.35087 -0.39561 -0.35417 -0.39422 -0.35556 -0.39075 C -0.35712 -0.38681 -0.35608 -0.38195 -0.35695 -0.37778 C -0.35886 -0.36945 -0.36163 -0.36181 -0.36389 -0.35371 C -0.37136 -0.28913 -0.35903 -0.21714 -0.32083 -0.17223 C -0.29826 -0.14561 -0.27257 -0.12431 -0.24861 -0.10001 C -0.1934 -0.04399 -0.24045 -0.08866 -0.18195 -0.03334 C -0.15417 -0.00695 -0.14167 0.00184 -0.11528 0.03703 C -0.11059 0.04328 -0.10139 0.05555 -0.10139 0.05555 C -0.09879 0.06434 -0.09531 0.07268 -0.09306 0.08147 C -0.07951 0.04559 -0.10035 0.1037 -0.09306 -0.01297 C -0.09254 -0.02038 -0.08872 0.00069 -0.08611 0.0074 C -0.07986 0.0236 -0.07309 0.03934 -0.06667 0.05555 C -0.05122 0.09444 -0.04392 0.13634 -0.02917 0.17569 C -0.02431 0.18911 -0.01875 0.20138 -0.01389 0.21481 C -0.01215 0.21944 -0.01146 0.22476 -0.00972 0.22939 C -0.00903 0.23147 -0.00538 0.23587 -0.00695 0.23518 C -0.01701 0.22916 -0.02587 0.21967 -0.03611 0.21481 C -0.07899 0.19397 -0.11875 0.17314 -0.15417 0.13333 C -0.16233 0.12407 -0.17049 0.11735 -0.17639 0.10555 C -0.18177 0.13101 -0.1717 0.15763 -0.18056 0.18147 C -0.19983 0.15138 -0.1842 0.17615 -0.21667 0.11666 C -0.21945 0.11157 -0.225 0.10161 -0.225 0.10161 C -0.23264 0.0662 -0.22188 0.11272 -0.23333 0.07592 C -0.23559 0.06897 -0.23594 0.0611 -0.2375 0.0537 C -0.23889 0.04768 -0.24445 0.03703 -0.24445 0.03703 C -0.24965 0.04629 -0.25261 0.05647 -0.25695 0.06666 C -0.25938 0.08286 -0.25903 0.09444 -0.26667 0.1074 C -0.26719 0.10925 -0.26736 0.11087 -0.26806 0.11296 C -0.26875 0.11504 -0.27014 0.11643 -0.27083 0.11851 C -0.27622 0.13518 -0.26806 0.11759 -0.275 0.13147 C -0.2724 0.10161 -0.2724 0.07129 -0.26667 0.04259 C -0.2625 0.02129 -0.2592 0.02222 -0.24861 0.0037 C -0.2316 -0.02593 -0.21615 -0.05255 -0.19167 -0.07223 C -0.18785 -0.07917 -0.18455 -0.08403 -0.17917 -0.0889 C -0.17552 -0.05441 -0.18108 -0.09445 -0.17361 -0.06667 C -0.16736 -0.04353 -0.16354 -0.01991 -0.15417 0.00184 C -0.14965 0.03171 -0.15399 0.02175 -0.14722 0.03518 C -0.13646 0.02453 -0.14288 0.0324 -0.13195 0.0074 C -0.12934 0.00138 -0.12396 -0.00186 -0.12083 -0.00741 C -0.11736 -0.01366 -0.11563 -0.0213 -0.1125 -0.02778 C -0.10955 -0.03427 -0.10538 -0.03959 -0.10278 -0.0463 C -0.0974 -0.06019 -0.09618 -0.0764 -0.09167 -0.09075 C -0.08611 -0.10834 -0.07813 -0.12547 -0.06806 -0.1389 C -0.05851 -0.11991 -0.05139 -0.08195 -0.04583 -0.06297 C -0.04028 -0.04399 -0.03507 -0.02408 -0.02917 -0.00556 C -0.02656 0.00277 -0.02205 0.01018 -0.01945 0.01851 C -0.01701 0.02615 -0.01597 0.03472 -0.01389 0.04259 C -0.01042 0.05578 -0.00278 0.08147 -0.00278 0.08147 C -0.00226 0.08888 -0.00208 0.09629 -0.00139 0.1037 C -0.00122 0.10555 -0.00122 0.11041 3.33333E-6 0.10925 C 0.00295 0.10601 0.00347 0.10046 0.00555 0.09629 C 0.00816 0.0912 0.01094 0.08634 0.01389 0.08147 C 0.03437 0.04814 0.03767 0.04606 0.06528 0.00925 C 0.07031 0.00254 0.07465 -0.00394 0.08055 -0.00927 C 0.08281 0.00277 0.08854 0.01203 0.09167 0.02407 C 0.09618 0.04189 0.1 0.05995 0.10417 0.07777 C 0.10833 0.09583 0.11858 0.11342 0.12361 0.13147 C 0.13038 0.15485 0.13455 0.18009 0.14167 0.20347 C 0.14219 0.20925 0.14253 0.21481 0.14305 0.22013 C 0.1434 0.22337 0.14358 0.23263 0.14444 0.22939 C 0.14983 0.21018 0.14826 0.18541 0.15972 0.17036 C 0.16545 0.14328 0.17205 0.11782 0.19028 0.10161 C 0.19531 0.11874 0.19444 0.13749 0.19722 0.15532 C 0.19913 0.18541 0.20104 0.20786 0.19167 0.12592 C 0.18594 0.07569 0.19392 0.10809 0.17917 0.0574 C 0.14722 -0.05186 0.18924 0.09166 0.15972 0.00184 C 0.14149 -0.05371 0.12535 -0.10973 0.11111 -0.16667 C 0.10069 -0.14584 0.10347 -0.14237 0.1 -0.11297 C 0.09722 -0.08936 0.09271 -0.06644 0.09028 -0.0426 C 0.075 -0.07825 0.06614 -0.11876 0.05555 -0.15741 C 0.05139 -0.17246 0.02882 -0.22894 0.02778 -0.23149 C 0.0243 -0.24028 0.01719 -0.26343 0.00972 -0.26667 C 0.0092 -0.26413 0.00903 -0.26158 0.00833 -0.25927 C 0.00573 -0.25047 0.00208 -0.24237 3.33333E-6 -0.23334 C -0.00521 -0.20973 -0.00868 -0.18982 -0.01667 -0.16853 C -0.01945 -0.15024 -0.03004 -0.13843 -0.03611 -0.12223 C -0.04288 -0.12825 -0.04826 -0.14306 -0.05278 -0.15186 C -0.08646 -0.21737 -0.06597 -0.18265 -0.09028 -0.22223 C -0.09306 -0.24098 -0.09757 -0.25811 -0.10556 -0.27408 C -0.12639 -0.25417 -0.12761 -0.23056 -0.1375 -0.1963 C -0.14497 -0.17038 -0.15087 -0.13866 -0.16111 -0.11482 C -0.16198 -0.10996 -0.16076 -0.10278 -0.16389 -0.10001 C -0.16597 -0.09816 -0.17361 -0.11667 -0.17361 -0.11667 C -0.17691 -0.12153 -0.18177 -0.12431 -0.18472 -0.12964 C -0.20087 -0.1588 -0.21389 -0.19167 -0.23056 -0.22038 C -0.23386 -0.22593 -0.2382 -0.22987 -0.24167 -0.23519 C -0.24653 -0.24283 -0.25556 -0.25927 -0.25556 -0.25927 C -0.25747 -0.26667 -0.2599 -0.26806 -0.26528 -0.27038 C -0.2658 -0.26853 -0.26597 -0.26667 -0.26667 -0.26482 C -0.2684 -0.26042 -0.27101 -0.25649 -0.27222 -0.25186 C -0.27379 -0.24584 -0.27326 -0.23913 -0.275 -0.23334 C -0.27743 -0.22547 -0.28472 -0.21112 -0.28472 -0.21112 C -0.28715 -0.19978 -0.29028 -0.1889 -0.29306 -0.17778 C -0.29965 -0.19237 -0.30729 -0.20695 -0.31528 -0.22038 C -0.32483 -0.20116 -0.31962 -0.21505 -0.32361 -0.18334 C -0.32656 -0.1595 -0.33212 -0.12686 -0.34306 -0.10741 C -0.34774 -0.08843 -0.34392 -0.06621 -0.34306 -0.0463 C -0.33073 -0.07084 -0.34583 -0.04399 -0.32639 -0.06667 C -0.31823 -0.07616 -0.31215 -0.08843 -0.30417 -0.09816 C -0.29236 -0.11204 -0.28142 -0.12732 -0.26945 -0.14075 C -0.26198 -0.14908 -0.2533 -0.15487 -0.24583 -0.16297 C -0.23038 -0.17941 -0.23212 -0.19376 -0.2125 -0.20371 C -0.2066 -0.2132 -0.20573 -0.21853 -0.19722 -0.21482 C -0.19097 -0.18982 -0.2059 -0.24862 -0.19028 -0.1963 C -0.18802 -0.18843 -0.18698 -0.1801 -0.18472 -0.17223 C -0.18177 -0.16204 -0.17813 -0.15255 -0.175 -0.1426 C -0.16597 -0.11297 -0.15972 -0.07941 -0.14722 -0.05186 C -0.1467 -0.04885 -0.14809 -0.04214 -0.14583 -0.0426 C -0.14149 -0.04353 -0.13646 -0.05695 -0.13333 -0.06112 C -0.11962 -0.07941 -0.10139 -0.09121 -0.08889 -0.11112 C -0.06945 -0.14191 -0.0941 -0.11251 -0.07361 -0.13519 C -0.06997 -0.15001 -0.06927 -0.14306 -0.06667 -0.13519 C -0.06511 -0.13056 -0.0625 -0.12686 -0.06111 -0.12223 C -0.05868 -0.1139 -0.05781 -0.10487 -0.05556 -0.0963 C -0.05226 -0.0838 -0.04809 -0.07153 -0.04445 -0.05927 C -0.04149 -0.04954 -0.03629 -0.04121 -0.03333 -0.03149 C -0.03212 -0.02732 -0.03195 -0.02269 -0.03056 -0.01853 C -0.01788 0.01759 -0.02656 -0.01575 -0.02222 0.00184 C 0.00191 -0.03033 0.0191 -0.07015 0.04028 -0.10556 C 0.04496 -0.09075 0.04913 -0.07593 0.05417 -0.06112 C 0.05573 -0.05626 0.0566 -0.05093 0.05833 -0.0463 C 0.05903 -0.04422 0.06042 -0.04283 0.06111 -0.04075 C 0.0618 -0.0389 0.06389 -0.03519 0.0625 -0.03519 C 0.06076 -0.03519 0.06059 -0.0389 0.05972 -0.04075 C 0.05868 -0.04306 0.05694 -0.04816 0.05694 -0.04816 " pathEditMode="relative" ptsTypes="fffffffffffffffffffffffffffffffffffffffffffffffffffffffffffffffffffffffffffffffffffffffffffffffffffffffffffffffffffffffffffffffffffffffffffffffffffffffffffffffffffffffffA">
                                      <p:cBhvr>
                                        <p:cTn id="9" dur="2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4">
            <a:hlinkClick r:id="" action="ppaction://noaction"/>
          </p:cNvPr>
          <p:cNvSpPr/>
          <p:nvPr/>
        </p:nvSpPr>
        <p:spPr>
          <a:xfrm>
            <a:off x="4572000" y="0"/>
            <a:ext cx="4572000" cy="3352800"/>
          </a:xfrm>
          <a:prstGeom prst="rect">
            <a:avLst/>
          </a:prstGeom>
          <a:solidFill>
            <a:srgbClr val="66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lang="en-US" altLang="en-US" sz="170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2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9219" name="Rectangle 3">
            <a:hlinkClick r:id="rId1" action="ppaction://hlinksldjump"/>
          </p:cNvPr>
          <p:cNvSpPr/>
          <p:nvPr/>
        </p:nvSpPr>
        <p:spPr>
          <a:xfrm>
            <a:off x="0" y="0"/>
            <a:ext cx="4572000" cy="3352800"/>
          </a:xfrm>
          <a:prstGeom prst="rect">
            <a:avLst/>
          </a:prstGeom>
          <a:solidFill>
            <a:srgbClr val="CC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lang="en-US" altLang="en-US" sz="17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5" name="Rectangle 5" descr="Bouquet">
            <a:hlinkClick r:id="" action="ppaction://noaction"/>
          </p:cNvPr>
          <p:cNvSpPr/>
          <p:nvPr/>
        </p:nvSpPr>
        <p:spPr>
          <a:xfrm>
            <a:off x="0" y="3352800"/>
            <a:ext cx="4572000" cy="3505200"/>
          </a:xfrm>
          <a:prstGeom prst="rect">
            <a:avLst/>
          </a:prstGeom>
          <a:blipFill rotWithShape="1">
            <a:blip r:embed="rId2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7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17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6">
            <a:hlinkClick r:id="" action="ppaction://noaction"/>
          </p:cNvPr>
          <p:cNvSpPr/>
          <p:nvPr/>
        </p:nvSpPr>
        <p:spPr>
          <a:xfrm>
            <a:off x="4648200" y="3352800"/>
            <a:ext cx="4495800" cy="35052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82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18200" b="1" dirty="0">
              <a:solidFill>
                <a:srgbClr val="CC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4572000" cy="3429000"/>
          </a:xfrm>
          <a:ln/>
        </p:spPr>
      </p:pic>
      <p:sp>
        <p:nvSpPr>
          <p:cNvPr id="10243" name="Rectangle 3"/>
          <p:cNvSpPr/>
          <p:nvPr/>
        </p:nvSpPr>
        <p:spPr>
          <a:xfrm>
            <a:off x="4416425" y="3246438"/>
            <a:ext cx="311150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en-US" b="1" dirty="0">
                <a:solidFill>
                  <a:srgbClr val="FF00FF"/>
                </a:solidFill>
                <a:latin typeface="Arial" panose="020B0604020202020204" pitchFamily="34" charset="0"/>
              </a:rPr>
              <a:t>2</a:t>
            </a:r>
            <a:endParaRPr lang="en-US" altLang="en-US" b="1" dirty="0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  <p:sp>
        <p:nvSpPr>
          <p:cNvPr id="10244" name="Rectangle 4">
            <a:hlinkClick r:id="" action="ppaction://noaction"/>
          </p:cNvPr>
          <p:cNvSpPr/>
          <p:nvPr/>
        </p:nvSpPr>
        <p:spPr>
          <a:xfrm>
            <a:off x="4572000" y="0"/>
            <a:ext cx="4572000" cy="3429000"/>
          </a:xfrm>
          <a:prstGeom prst="rect">
            <a:avLst/>
          </a:prstGeom>
          <a:solidFill>
            <a:srgbClr val="66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lang="en-US" altLang="en-US" sz="170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2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0245" name="Rectangle 5" descr="Bouquet">
            <a:hlinkClick r:id="" action="ppaction://noaction"/>
          </p:cNvPr>
          <p:cNvSpPr/>
          <p:nvPr/>
        </p:nvSpPr>
        <p:spPr>
          <a:xfrm>
            <a:off x="0" y="3429000"/>
            <a:ext cx="4572000" cy="3429000"/>
          </a:xfrm>
          <a:prstGeom prst="rect">
            <a:avLst/>
          </a:prstGeom>
          <a:blipFill rotWithShape="1">
            <a:blip r:embed="rId2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lang="en-US" altLang="en-US" sz="17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0246" name="Rectangle 6">
            <a:hlinkClick r:id="" action="ppaction://noaction"/>
          </p:cNvPr>
          <p:cNvSpPr/>
          <p:nvPr/>
        </p:nvSpPr>
        <p:spPr>
          <a:xfrm>
            <a:off x="4572000" y="3429000"/>
            <a:ext cx="4572000" cy="34290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lang="en-US" altLang="en-US" sz="182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4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15367" name="Chau-thuong-chu-bo-doi-ci9Gm3uzbYE-www.mp3tunes.tk.m4a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81400" y="2133600"/>
            <a:ext cx="762000" cy="990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3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4080" fill="hold"/>
                                        <p:tgtEl>
                                          <p:spTgt spid="153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</Words>
  <Application>WPS Slides</Application>
  <PresentationFormat>On-screen Show (4:3)</PresentationFormat>
  <Paragraphs>43</Paragraphs>
  <Slides>13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Arial</vt:lpstr>
      <vt:lpstr>SimSun</vt:lpstr>
      <vt:lpstr>Wingdings</vt:lpstr>
      <vt:lpstr>Calibri</vt:lpstr>
      <vt:lpstr>.VnTime</vt:lpstr>
      <vt:lpstr>Segoe Print</vt:lpstr>
      <vt:lpstr>Times New Roman</vt:lpstr>
      <vt:lpstr>Microsoft YaHei</vt:lpstr>
      <vt:lpstr>Arial Unicode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&lt;arabianhorse&gt;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THUY TIEN</cp:lastModifiedBy>
  <cp:revision>16</cp:revision>
  <dcterms:created xsi:type="dcterms:W3CDTF">2015-12-13T01:57:24Z</dcterms:created>
  <dcterms:modified xsi:type="dcterms:W3CDTF">2025-04-22T14:32:31Z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EC96C5B75F864664B5A421A7591B7821_13</vt:lpwstr>
  </property>
  <property fmtid="{D5CDD505-2E9C-101B-9397-08002B2CF9AE}" pid="3" name="KSOProductBuildVer">
    <vt:lpwstr>1033-12.2.0.20795</vt:lpwstr>
  </property>
</Properties>
</file>