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1" r:id="rId3"/>
    <p:sldId id="291" r:id="rId4"/>
    <p:sldId id="289" r:id="rId5"/>
    <p:sldId id="270" r:id="rId6"/>
    <p:sldId id="272" r:id="rId7"/>
    <p:sldId id="274" r:id="rId8"/>
    <p:sldId id="276" r:id="rId9"/>
    <p:sldId id="261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3300"/>
    <a:srgbClr val="FF0000"/>
    <a:srgbClr val="FF0066"/>
    <a:srgbClr val="0000FF"/>
    <a:srgbClr val="CCFF33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7"/>
    <p:restoredTop sz="94660"/>
  </p:normalViewPr>
  <p:slideViewPr>
    <p:cSldViewPr showGuides="1">
      <p:cViewPr varScale="1">
        <p:scale>
          <a:sx n="55" d="100"/>
          <a:sy n="55" d="100"/>
        </p:scale>
        <p:origin x="16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audio" Target="../media/audio1.wav"/><Relationship Id="rId7" Type="http://schemas.openxmlformats.org/officeDocument/2006/relationships/image" Target="../media/image8.png"/><Relationship Id="rId6" Type="http://schemas.microsoft.com/office/2007/relationships/media" Target="file:///F:\&#273;&#7889;%20b&#7841;n_m&#7851;u%20gi&#225;o_-3184600.mp3" TargetMode="External"/><Relationship Id="rId5" Type="http://schemas.openxmlformats.org/officeDocument/2006/relationships/audio" Target="file:///F:\&#273;&#7889;%20b&#7841;n_m&#7851;u%20gi&#225;o_-3184600.mp3" TargetMode="External"/><Relationship Id="rId4" Type="http://schemas.openxmlformats.org/officeDocument/2006/relationships/image" Target="../media/image7.png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microsoft.com/office/2007/relationships/media" Target="file:///F:\&#273;&#7889;%20b&#7841;n_m&#7851;u%20gi&#225;o_-3184600.mp3" TargetMode="External"/><Relationship Id="rId6" Type="http://schemas.openxmlformats.org/officeDocument/2006/relationships/audio" Target="file:///F:\&#273;&#7889;%20b&#7841;n_m&#7851;u%20gi&#225;o_-3184600.mp3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9" Type="http://schemas.microsoft.com/office/2007/relationships/media" Target="file:///F:\ChuVoiConOBanDon-CaoLeHaTrang-3866902.mp3" TargetMode="External"/><Relationship Id="rId8" Type="http://schemas.openxmlformats.org/officeDocument/2006/relationships/audio" Target="file:///F:\ChuVoiConOBanDon-CaoLeHaTrang-3866902.mp3" TargetMode="External"/><Relationship Id="rId7" Type="http://schemas.openxmlformats.org/officeDocument/2006/relationships/image" Target="../media/image8.png"/><Relationship Id="rId6" Type="http://schemas.microsoft.com/office/2007/relationships/media" Target="file:///F:\Ch&#250;%20voi%20con%20&#7903;%20b&#7843;n%20&#272;&#244;n_Nh&#7841;c%20beat_-2598738.mp3" TargetMode="External"/><Relationship Id="rId5" Type="http://schemas.openxmlformats.org/officeDocument/2006/relationships/audio" Target="file:///F:\Ch&#250;%20voi%20con%20&#7903;%20b&#7843;n%20&#272;&#244;n_Nh&#7841;c%20beat_-2598738.mp3" TargetMode="External"/><Relationship Id="rId4" Type="http://schemas.openxmlformats.org/officeDocument/2006/relationships/image" Target="../media/image16.GIF"/><Relationship Id="rId3" Type="http://schemas.openxmlformats.org/officeDocument/2006/relationships/image" Target="../media/image15.GIF"/><Relationship Id="rId2" Type="http://schemas.openxmlformats.org/officeDocument/2006/relationships/hyperlink" Target="http://www.glitter-graphics.com/" TargetMode="Externa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GIF"/><Relationship Id="rId7" Type="http://schemas.openxmlformats.org/officeDocument/2006/relationships/image" Target="../media/image23.GIF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GIF"/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1618" name="Picture 2" descr="131015khung-hinh-ngo-nghinh-tre-t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02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5"/>
          <p:cNvSpPr/>
          <p:nvPr/>
        </p:nvSpPr>
        <p:spPr>
          <a:xfrm>
            <a:off x="1371600" y="2743200"/>
            <a:ext cx="18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WordArt 15"/>
          <p:cNvSpPr>
            <a:spLocks noChangeArrowheads="1" noChangeShapeType="1" noTextEdit="1"/>
          </p:cNvSpPr>
          <p:nvPr/>
        </p:nvSpPr>
        <p:spPr bwMode="auto">
          <a:xfrm>
            <a:off x="990600" y="838200"/>
            <a:ext cx="7391400" cy="5181600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518828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CHÀO MỪNG CÁC 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 VỀ DỰ 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/>
              <a:uLnTx/>
              <a:uFillTx/>
              <a:latin typeface=".VnTimeH"/>
              <a:ea typeface="+mn-ea"/>
              <a:cs typeface="+mn-cs"/>
            </a:endParaRPr>
          </a:p>
        </p:txBody>
      </p:sp>
      <p:sp>
        <p:nvSpPr>
          <p:cNvPr id="3077" name="Rectangle 8"/>
          <p:cNvSpPr/>
          <p:nvPr/>
        </p:nvSpPr>
        <p:spPr>
          <a:xfrm>
            <a:off x="1981200" y="1981200"/>
            <a:ext cx="5853113" cy="4154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GIÁO ÁN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Chủ đề: “ nghề nghiệp”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Âm nhac. “bác đưa thư vui tính ”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Giáo viên :Nguyễn Thị THủy Tiên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4100" name="Picture 5" descr="PNG_yeudoho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6"/>
          <p:cNvSpPr/>
          <p:nvPr/>
        </p:nvSpPr>
        <p:spPr>
          <a:xfrm>
            <a:off x="2209800" y="1828800"/>
            <a:ext cx="5391150" cy="18748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1700" dirty="0">
                <a:solidFill>
                  <a:srgbClr val="0000FF"/>
                </a:solidFill>
              </a:rPr>
              <a:t>Ổn định</a:t>
            </a:r>
            <a:endParaRPr lang="en-US" altLang="en-US" sz="117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5" descr="FLOW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363" y="5200650"/>
            <a:ext cx="66294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24200" y="5638800"/>
            <a:ext cx="609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81600" y="5638800"/>
            <a:ext cx="6096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15200" y="55626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90600" y="55626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0" descr="hoa d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1200"/>
            <a:ext cx="88265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1" descr="hoa d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199">
            <a:off x="8266113" y="5638800"/>
            <a:ext cx="8826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2" descr="HoaGo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2" name="Group 13"/>
          <p:cNvGrpSpPr/>
          <p:nvPr/>
        </p:nvGrpSpPr>
        <p:grpSpPr>
          <a:xfrm>
            <a:off x="8001000" y="228600"/>
            <a:ext cx="1143000" cy="2590800"/>
            <a:chOff x="3115" y="0"/>
            <a:chExt cx="2170" cy="2486"/>
          </a:xfrm>
        </p:grpSpPr>
        <p:grpSp>
          <p:nvGrpSpPr>
            <p:cNvPr id="8480" name="Group 14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612" name="Oval 1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613" name="Oval 1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481" name="Group 17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610" name="Oval 1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611" name="Oval 1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482" name="Group 20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608" name="Oval 2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609" name="Oval 2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483" name="Group 23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484" name="Group 24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606" name="Oval 25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607" name="Oval 26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485" name="Group 27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508" name="Group 28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604" name="Freeform 29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605" name="Freeform 30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09" name="Group 31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602" name="Freeform 32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603" name="Freeform 33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0" name="Group 34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600" name="Freeform 35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601" name="Freeform 36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1" name="Group 37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598" name="Freeform 38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9" name="Freeform 39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2" name="Group 40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596" name="Freeform 41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7" name="Freeform 42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3" name="Group 43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594" name="Freeform 44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5" name="Freeform 45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4" name="Group 46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592" name="Freeform 47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3" name="Freeform 48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5" name="Group 49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590" name="Freeform 50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91" name="Freeform 51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6" name="Group 52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588" name="Freeform 53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9" name="Freeform 54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7" name="Group 55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586" name="Freeform 56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7" name="Freeform 57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8" name="Group 58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584" name="Freeform 59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5" name="Freeform 60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19" name="Group 61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582" name="Freeform 62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3" name="Freeform 63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0" name="Group 64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580" name="Freeform 65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81" name="Freeform 66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1" name="Group 67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578" name="Freeform 68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9" name="Freeform 69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2" name="Group 70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576" name="Freeform 71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7" name="Freeform 72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3" name="Group 73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574" name="Freeform 74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5" name="Freeform 75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4" name="Group 76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572" name="Freeform 77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3" name="Freeform 78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5" name="Group 79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570" name="Freeform 80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71" name="Freeform 81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6" name="Group 82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568" name="Freeform 83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9" name="Freeform 84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7" name="Group 85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566" name="Freeform 86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7" name="Freeform 87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28" name="Group 88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564" name="Freeform 89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5" name="Freeform 90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8529" name="Freeform 91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8530" name="Freeform 92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8531" name="Group 93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562" name="Freeform 94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3" name="Freeform 95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2" name="Group 96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560" name="Freeform 97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61" name="Freeform 98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3" name="Group 99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558" name="Freeform 100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9" name="Freeform 101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4" name="Group 102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556" name="Freeform 103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7" name="Freeform 104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5" name="Group 105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554" name="Freeform 106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5" name="Freeform 107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6" name="Group 108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552" name="Freeform 109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3" name="Freeform 110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7" name="Group 111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550" name="Freeform 112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51" name="Freeform 113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8" name="Group 114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548" name="Freeform 115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49" name="Freeform 116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39" name="Group 117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546" name="Freeform 118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47" name="Freeform 119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40" name="Group 120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544" name="Freeform 121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45" name="Freeform 122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541" name="Group 123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542" name="Freeform 124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543" name="Freeform 125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8486" name="Freeform 126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7" name="Arc 127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8" name="Arc 128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89" name="Arc 129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0" name="Arc 130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1" name="Arc 131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2" name="Arc 132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3" name="Arc 133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4" name="Arc 134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5" name="Freeform 135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6" name="Freeform 136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7" name="Arc 137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8" name="Arc 138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499" name="Arc 139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0" name="Freeform 140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1" name="Freeform 141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2" name="Freeform 142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3" name="Freeform 143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4" name="Freeform 144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5" name="Freeform 145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6" name="Freeform 146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507" name="Freeform 147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8203" name="Group 148"/>
          <p:cNvGrpSpPr/>
          <p:nvPr/>
        </p:nvGrpSpPr>
        <p:grpSpPr>
          <a:xfrm>
            <a:off x="7620000" y="0"/>
            <a:ext cx="1752600" cy="1600200"/>
            <a:chOff x="3115" y="0"/>
            <a:chExt cx="2170" cy="2486"/>
          </a:xfrm>
        </p:grpSpPr>
        <p:grpSp>
          <p:nvGrpSpPr>
            <p:cNvPr id="8346" name="Group 149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478" name="Oval 150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479" name="Oval 151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347" name="Group 152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476" name="Oval 153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477" name="Oval 154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348" name="Group 155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474" name="Oval 156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475" name="Oval 157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349" name="Group 158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350" name="Group 159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472" name="Oval 160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473" name="Oval 161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351" name="Group 162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374" name="Group 163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470" name="Freeform 164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71" name="Freeform 165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5" name="Group 166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468" name="Freeform 167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9" name="Freeform 168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6" name="Group 169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466" name="Freeform 170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7" name="Freeform 171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7" name="Group 172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464" name="Freeform 173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5" name="Freeform 174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8" name="Group 175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462" name="Freeform 176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3" name="Freeform 177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79" name="Group 178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460" name="Freeform 179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61" name="Freeform 180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0" name="Group 181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458" name="Freeform 182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9" name="Freeform 183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1" name="Group 184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456" name="Freeform 185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7" name="Freeform 186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2" name="Group 187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454" name="Freeform 188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5" name="Freeform 189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3" name="Group 190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452" name="Freeform 191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3" name="Freeform 192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4" name="Group 193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450" name="Freeform 194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51" name="Freeform 195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5" name="Group 196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448" name="Freeform 197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9" name="Freeform 198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6" name="Group 199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446" name="Freeform 200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7" name="Freeform 201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7" name="Group 202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444" name="Freeform 203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5" name="Freeform 204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8" name="Group 205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442" name="Freeform 206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3" name="Freeform 207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89" name="Group 208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440" name="Freeform 209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41" name="Freeform 210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0" name="Group 211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438" name="Freeform 212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9" name="Freeform 213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1" name="Group 214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436" name="Freeform 215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7" name="Freeform 216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2" name="Group 217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434" name="Freeform 218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5" name="Freeform 219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3" name="Group 220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432" name="Freeform 221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3" name="Freeform 222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4" name="Group 223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430" name="Freeform 224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31" name="Freeform 225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8395" name="Freeform 226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8396" name="Freeform 227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8397" name="Group 228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428" name="Freeform 229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9" name="Freeform 230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8" name="Group 231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426" name="Freeform 232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7" name="Freeform 233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399" name="Group 234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424" name="Freeform 235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5" name="Freeform 236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0" name="Group 237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422" name="Freeform 238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3" name="Freeform 239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1" name="Group 240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420" name="Freeform 241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21" name="Freeform 242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2" name="Group 243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418" name="Freeform 244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9" name="Freeform 245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3" name="Group 246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416" name="Freeform 247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7" name="Freeform 248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4" name="Group 249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414" name="Freeform 250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5" name="Freeform 251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5" name="Group 252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412" name="Freeform 253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3" name="Freeform 254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6" name="Group 255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410" name="Freeform 256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11" name="Freeform 257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407" name="Group 258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408" name="Freeform 259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409" name="Freeform 260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8352" name="Freeform 261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3" name="Arc 262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4" name="Arc 263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5" name="Arc 264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6" name="Arc 265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7" name="Arc 266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8" name="Arc 267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59" name="Arc 268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0" name="Arc 269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1" name="Freeform 270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2" name="Freeform 271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3" name="Arc 272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4" name="Arc 273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5" name="Arc 274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6" name="Freeform 275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7" name="Freeform 276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8" name="Freeform 277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69" name="Freeform 278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0" name="Freeform 279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1" name="Freeform 280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2" name="Freeform 281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373" name="Freeform 282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8204" name="Group 283"/>
          <p:cNvGrpSpPr/>
          <p:nvPr/>
        </p:nvGrpSpPr>
        <p:grpSpPr>
          <a:xfrm>
            <a:off x="0" y="304800"/>
            <a:ext cx="2057400" cy="1600200"/>
            <a:chOff x="3115" y="0"/>
            <a:chExt cx="2170" cy="2486"/>
          </a:xfrm>
        </p:grpSpPr>
        <p:grpSp>
          <p:nvGrpSpPr>
            <p:cNvPr id="8212" name="Group 284"/>
            <p:cNvGrpSpPr/>
            <p:nvPr/>
          </p:nvGrpSpPr>
          <p:grpSpPr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8344" name="Oval 285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345" name="Oval 286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213" name="Group 287"/>
            <p:cNvGrpSpPr/>
            <p:nvPr/>
          </p:nvGrpSpPr>
          <p:grpSpPr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8342" name="Oval 288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343" name="Oval 289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214" name="Group 290"/>
            <p:cNvGrpSpPr/>
            <p:nvPr/>
          </p:nvGrpSpPr>
          <p:grpSpPr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8340" name="Oval 291"/>
              <p:cNvSpPr/>
              <p:nvPr/>
            </p:nvSpPr>
            <p:spPr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  <p:sp>
            <p:nvSpPr>
              <p:cNvPr id="8341" name="Oval 292"/>
              <p:cNvSpPr/>
              <p:nvPr/>
            </p:nvSpPr>
            <p:spPr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en-US" altLang="en-US" sz="1800" dirty="0"/>
              </a:p>
            </p:txBody>
          </p:sp>
        </p:grpSp>
        <p:grpSp>
          <p:nvGrpSpPr>
            <p:cNvPr id="8215" name="Group 293"/>
            <p:cNvGrpSpPr/>
            <p:nvPr/>
          </p:nvGrpSpPr>
          <p:grpSpPr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8216" name="Group 294"/>
              <p:cNvGrpSpPr/>
              <p:nvPr/>
            </p:nvGrpSpPr>
            <p:grpSpPr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8338" name="Oval 295"/>
                <p:cNvSpPr/>
                <p:nvPr/>
              </p:nvSpPr>
              <p:spPr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  <p:sp>
              <p:nvSpPr>
                <p:cNvPr id="8339" name="Oval 296"/>
                <p:cNvSpPr/>
                <p:nvPr/>
              </p:nvSpPr>
              <p:spPr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>
                  <a:noFill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</a:defRPr>
                  </a:lvl5pPr>
                </a:lstStyle>
                <a:p>
                  <a:pPr marL="0" lvl="0" indent="0">
                    <a:spcBef>
                      <a:spcPct val="0"/>
                    </a:spcBef>
                    <a:buNone/>
                  </a:pPr>
                  <a:endParaRPr lang="en-US" altLang="en-US" sz="1800" dirty="0"/>
                </a:p>
              </p:txBody>
            </p:sp>
          </p:grpSp>
          <p:grpSp>
            <p:nvGrpSpPr>
              <p:cNvPr id="8217" name="Group 297"/>
              <p:cNvGrpSpPr/>
              <p:nvPr/>
            </p:nvGrpSpPr>
            <p:grpSpPr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8240" name="Group 298"/>
                <p:cNvGrpSpPr/>
                <p:nvPr/>
              </p:nvGrpSpPr>
              <p:grpSpPr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8336" name="Freeform 299"/>
                  <p:cNvSpPr/>
                  <p:nvPr/>
                </p:nvSpPr>
                <p:spPr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37" name="Freeform 300"/>
                  <p:cNvSpPr/>
                  <p:nvPr/>
                </p:nvSpPr>
                <p:spPr>
                  <a:xfrm rot="2711884">
                    <a:off x="4021" y="3149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1" name="Group 301"/>
                <p:cNvGrpSpPr/>
                <p:nvPr/>
              </p:nvGrpSpPr>
              <p:grpSpPr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8334" name="Freeform 302"/>
                  <p:cNvSpPr/>
                  <p:nvPr/>
                </p:nvSpPr>
                <p:spPr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35" name="Freeform 303"/>
                  <p:cNvSpPr/>
                  <p:nvPr/>
                </p:nvSpPr>
                <p:spPr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2" name="Group 304"/>
                <p:cNvGrpSpPr/>
                <p:nvPr/>
              </p:nvGrpSpPr>
              <p:grpSpPr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8332" name="Freeform 305"/>
                  <p:cNvSpPr/>
                  <p:nvPr/>
                </p:nvSpPr>
                <p:spPr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33" name="Freeform 306"/>
                  <p:cNvSpPr/>
                  <p:nvPr/>
                </p:nvSpPr>
                <p:spPr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3" name="Group 307"/>
                <p:cNvGrpSpPr/>
                <p:nvPr/>
              </p:nvGrpSpPr>
              <p:grpSpPr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8330" name="Freeform 308"/>
                  <p:cNvSpPr/>
                  <p:nvPr/>
                </p:nvSpPr>
                <p:spPr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31" name="Freeform 309"/>
                  <p:cNvSpPr/>
                  <p:nvPr/>
                </p:nvSpPr>
                <p:spPr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4" name="Group 310"/>
                <p:cNvGrpSpPr/>
                <p:nvPr/>
              </p:nvGrpSpPr>
              <p:grpSpPr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8328" name="Freeform 311"/>
                  <p:cNvSpPr/>
                  <p:nvPr/>
                </p:nvSpPr>
                <p:spPr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9" name="Freeform 312"/>
                  <p:cNvSpPr/>
                  <p:nvPr/>
                </p:nvSpPr>
                <p:spPr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5" name="Group 313"/>
                <p:cNvGrpSpPr/>
                <p:nvPr/>
              </p:nvGrpSpPr>
              <p:grpSpPr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8326" name="Freeform 314"/>
                  <p:cNvSpPr/>
                  <p:nvPr/>
                </p:nvSpPr>
                <p:spPr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7" name="Freeform 315"/>
                  <p:cNvSpPr/>
                  <p:nvPr/>
                </p:nvSpPr>
                <p:spPr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6" name="Group 316"/>
                <p:cNvGrpSpPr/>
                <p:nvPr/>
              </p:nvGrpSpPr>
              <p:grpSpPr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8324" name="Freeform 317"/>
                  <p:cNvSpPr/>
                  <p:nvPr/>
                </p:nvSpPr>
                <p:spPr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5" name="Freeform 318"/>
                  <p:cNvSpPr/>
                  <p:nvPr/>
                </p:nvSpPr>
                <p:spPr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7" name="Group 319"/>
                <p:cNvGrpSpPr/>
                <p:nvPr/>
              </p:nvGrpSpPr>
              <p:grpSpPr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8322" name="Freeform 320"/>
                  <p:cNvSpPr/>
                  <p:nvPr/>
                </p:nvSpPr>
                <p:spPr>
                  <a:xfrm rot="-2711884" flipH="1">
                    <a:off x="876" y="2359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3" name="Freeform 321"/>
                  <p:cNvSpPr/>
                  <p:nvPr/>
                </p:nvSpPr>
                <p:spPr>
                  <a:xfrm rot="-2711884" flipH="1">
                    <a:off x="419" y="327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8" name="Group 322"/>
                <p:cNvGrpSpPr/>
                <p:nvPr/>
              </p:nvGrpSpPr>
              <p:grpSpPr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8320" name="Freeform 323"/>
                  <p:cNvSpPr/>
                  <p:nvPr/>
                </p:nvSpPr>
                <p:spPr>
                  <a:xfrm rot="-2104081" flipH="1">
                    <a:off x="644" y="2196"/>
                    <a:ext cx="1814" cy="347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25"/>
                      </a:cxn>
                      <a:cxn ang="0">
                        <a:pos x="32" y="8"/>
                      </a:cxn>
                      <a:cxn ang="0">
                        <a:pos x="66" y="1"/>
                      </a:cxn>
                      <a:cxn ang="0">
                        <a:pos x="102" y="1"/>
                      </a:cxn>
                      <a:cxn ang="0">
                        <a:pos x="101" y="6"/>
                      </a:cxn>
                      <a:cxn ang="0">
                        <a:pos x="66" y="6"/>
                      </a:cxn>
                      <a:cxn ang="0">
                        <a:pos x="25" y="14"/>
                      </a:cxn>
                      <a:cxn ang="0">
                        <a:pos x="0" y="25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21" name="Freeform 324"/>
                  <p:cNvSpPr/>
                  <p:nvPr/>
                </p:nvSpPr>
                <p:spPr>
                  <a:xfrm rot="-2104081" flipH="1">
                    <a:off x="-5" y="2983"/>
                    <a:ext cx="974" cy="54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4" y="3"/>
                      </a:cxn>
                      <a:cxn ang="0">
                        <a:pos x="10" y="10"/>
                      </a:cxn>
                      <a:cxn ang="0">
                        <a:pos x="14" y="22"/>
                      </a:cxn>
                      <a:cxn ang="0">
                        <a:pos x="15" y="31"/>
                      </a:cxn>
                      <a:cxn ang="0">
                        <a:pos x="14" y="40"/>
                      </a:cxn>
                      <a:cxn ang="0">
                        <a:pos x="13" y="32"/>
                      </a:cxn>
                      <a:cxn ang="0">
                        <a:pos x="12" y="23"/>
                      </a:cxn>
                      <a:cxn ang="0">
                        <a:pos x="9" y="15"/>
                      </a:cxn>
                      <a:cxn ang="0">
                        <a:pos x="5" y="8"/>
                      </a:cxn>
                      <a:cxn ang="0">
                        <a:pos x="0" y="4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49" name="Group 325"/>
                <p:cNvGrpSpPr/>
                <p:nvPr/>
              </p:nvGrpSpPr>
              <p:grpSpPr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8318" name="Freeform 326"/>
                  <p:cNvSpPr/>
                  <p:nvPr/>
                </p:nvSpPr>
                <p:spPr>
                  <a:xfrm rot="-1582915" flipH="1">
                    <a:off x="689" y="2009"/>
                    <a:ext cx="1736" cy="30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3" y="3"/>
                      </a:cxn>
                      <a:cxn ang="0">
                        <a:pos x="47" y="1"/>
                      </a:cxn>
                      <a:cxn ang="0">
                        <a:pos x="72" y="1"/>
                      </a:cxn>
                      <a:cxn ang="0">
                        <a:pos x="72" y="2"/>
                      </a:cxn>
                      <a:cxn ang="0">
                        <a:pos x="46" y="2"/>
                      </a:cxn>
                      <a:cxn ang="0">
                        <a:pos x="17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9" name="Freeform 327"/>
                  <p:cNvSpPr/>
                  <p:nvPr/>
                </p:nvSpPr>
                <p:spPr>
                  <a:xfrm rot="-1582915" flipH="1">
                    <a:off x="-52" y="2597"/>
                    <a:ext cx="932" cy="47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7"/>
                      </a:cxn>
                      <a:cxn ang="0">
                        <a:pos x="10" y="10"/>
                      </a:cxn>
                      <a:cxn ang="0">
                        <a:pos x="10" y="14"/>
                      </a:cxn>
                      <a:cxn ang="0">
                        <a:pos x="9" y="11"/>
                      </a:cxn>
                      <a:cxn ang="0">
                        <a:pos x="8" y="8"/>
                      </a:cxn>
                      <a:cxn ang="0">
                        <a:pos x="7" y="5"/>
                      </a:cxn>
                      <a:cxn ang="0">
                        <a:pos x="4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0" name="Group 328"/>
                <p:cNvGrpSpPr/>
                <p:nvPr/>
              </p:nvGrpSpPr>
              <p:grpSpPr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8316" name="Freeform 329"/>
                  <p:cNvSpPr/>
                  <p:nvPr/>
                </p:nvSpPr>
                <p:spPr>
                  <a:xfrm rot="-1080363" flipH="1">
                    <a:off x="721" y="1813"/>
                    <a:ext cx="1677" cy="33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9"/>
                      </a:cxn>
                      <a:cxn ang="0">
                        <a:pos x="17" y="7"/>
                      </a:cxn>
                      <a:cxn ang="0">
                        <a:pos x="36" y="1"/>
                      </a:cxn>
                      <a:cxn ang="0">
                        <a:pos x="55" y="1"/>
                      </a:cxn>
                      <a:cxn ang="0">
                        <a:pos x="54" y="4"/>
                      </a:cxn>
                      <a:cxn ang="0">
                        <a:pos x="36" y="4"/>
                      </a:cxn>
                      <a:cxn ang="0">
                        <a:pos x="13" y="11"/>
                      </a:cxn>
                      <a:cxn ang="0">
                        <a:pos x="0" y="19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7" name="Freeform 330"/>
                  <p:cNvSpPr/>
                  <p:nvPr/>
                </p:nvSpPr>
                <p:spPr>
                  <a:xfrm rot="-1080363" flipH="1">
                    <a:off x="-74" y="2214"/>
                    <a:ext cx="901" cy="52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2"/>
                      </a:cxn>
                      <a:cxn ang="0">
                        <a:pos x="5" y="7"/>
                      </a:cxn>
                      <a:cxn ang="0">
                        <a:pos x="7" y="17"/>
                      </a:cxn>
                      <a:cxn ang="0">
                        <a:pos x="8" y="23"/>
                      </a:cxn>
                      <a:cxn ang="0">
                        <a:pos x="8" y="30"/>
                      </a:cxn>
                      <a:cxn ang="0">
                        <a:pos x="7" y="25"/>
                      </a:cxn>
                      <a:cxn ang="0">
                        <a:pos x="6" y="17"/>
                      </a:cxn>
                      <a:cxn ang="0">
                        <a:pos x="5" y="11"/>
                      </a:cxn>
                      <a:cxn ang="0">
                        <a:pos x="3" y="6"/>
                      </a:cxn>
                      <a:cxn ang="0">
                        <a:pos x="0" y="3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1" name="Group 331"/>
                <p:cNvGrpSpPr/>
                <p:nvPr/>
              </p:nvGrpSpPr>
              <p:grpSpPr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8314" name="Freeform 332"/>
                  <p:cNvSpPr/>
                  <p:nvPr/>
                </p:nvSpPr>
                <p:spPr>
                  <a:xfrm rot="-463793" flipH="1">
                    <a:off x="819" y="1591"/>
                    <a:ext cx="154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9" y="4"/>
                      </a:cxn>
                      <a:cxn ang="0">
                        <a:pos x="19" y="1"/>
                      </a:cxn>
                      <a:cxn ang="0">
                        <a:pos x="28" y="1"/>
                      </a:cxn>
                      <a:cxn ang="0">
                        <a:pos x="28" y="2"/>
                      </a:cxn>
                      <a:cxn ang="0">
                        <a:pos x="18" y="2"/>
                      </a:cxn>
                      <a:cxn ang="0">
                        <a:pos x="7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5" name="Freeform 333"/>
                  <p:cNvSpPr/>
                  <p:nvPr/>
                </p:nvSpPr>
                <p:spPr>
                  <a:xfrm rot="-463793" flipH="1">
                    <a:off x="22" y="1759"/>
                    <a:ext cx="830" cy="4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4" y="9"/>
                      </a:cxn>
                      <a:cxn ang="0">
                        <a:pos x="4" y="12"/>
                      </a:cxn>
                      <a:cxn ang="0">
                        <a:pos x="4" y="17"/>
                      </a:cxn>
                      <a:cxn ang="0">
                        <a:pos x="4" y="14"/>
                      </a:cxn>
                      <a:cxn ang="0">
                        <a:pos x="3" y="9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2" name="Group 334"/>
                <p:cNvGrpSpPr/>
                <p:nvPr/>
              </p:nvGrpSpPr>
              <p:grpSpPr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8312" name="Freeform 335"/>
                  <p:cNvSpPr/>
                  <p:nvPr/>
                </p:nvSpPr>
                <p:spPr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4" y="0"/>
                      </a:cxn>
                      <a:cxn ang="0">
                        <a:pos x="8" y="0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3" name="Freeform 336"/>
                  <p:cNvSpPr/>
                  <p:nvPr/>
                </p:nvSpPr>
                <p:spPr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3" name="Group 337"/>
                <p:cNvGrpSpPr/>
                <p:nvPr/>
              </p:nvGrpSpPr>
              <p:grpSpPr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8310" name="Freeform 338"/>
                  <p:cNvSpPr/>
                  <p:nvPr/>
                </p:nvSpPr>
                <p:spPr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11" name="Freeform 339"/>
                  <p:cNvSpPr/>
                  <p:nvPr/>
                </p:nvSpPr>
                <p:spPr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4" name="Group 340"/>
                <p:cNvGrpSpPr/>
                <p:nvPr/>
              </p:nvGrpSpPr>
              <p:grpSpPr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8308" name="Freeform 341"/>
                  <p:cNvSpPr/>
                  <p:nvPr/>
                </p:nvSpPr>
                <p:spPr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9" name="Freeform 342"/>
                  <p:cNvSpPr/>
                  <p:nvPr/>
                </p:nvSpPr>
                <p:spPr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5" name="Group 343"/>
                <p:cNvGrpSpPr/>
                <p:nvPr/>
              </p:nvGrpSpPr>
              <p:grpSpPr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8306" name="Freeform 344"/>
                  <p:cNvSpPr/>
                  <p:nvPr/>
                </p:nvSpPr>
                <p:spPr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7" name="Freeform 345"/>
                  <p:cNvSpPr/>
                  <p:nvPr/>
                </p:nvSpPr>
                <p:spPr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6" name="Group 346"/>
                <p:cNvGrpSpPr/>
                <p:nvPr/>
              </p:nvGrpSpPr>
              <p:grpSpPr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8304" name="Freeform 347"/>
                  <p:cNvSpPr/>
                  <p:nvPr/>
                </p:nvSpPr>
                <p:spPr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5" name="Freeform 348"/>
                  <p:cNvSpPr/>
                  <p:nvPr/>
                </p:nvSpPr>
                <p:spPr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7" name="Group 349"/>
                <p:cNvGrpSpPr/>
                <p:nvPr/>
              </p:nvGrpSpPr>
              <p:grpSpPr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8302" name="Freeform 350"/>
                  <p:cNvSpPr/>
                  <p:nvPr/>
                </p:nvSpPr>
                <p:spPr>
                  <a:xfrm rot="3473776" flipH="1">
                    <a:off x="1753" y="958"/>
                    <a:ext cx="1100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3" name="Freeform 351"/>
                  <p:cNvSpPr/>
                  <p:nvPr/>
                </p:nvSpPr>
                <p:spPr>
                  <a:xfrm rot="3473776" flipH="1">
                    <a:off x="1506" y="230"/>
                    <a:ext cx="591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8" name="Group 352"/>
                <p:cNvGrpSpPr/>
                <p:nvPr/>
              </p:nvGrpSpPr>
              <p:grpSpPr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8300" name="Freeform 353"/>
                  <p:cNvSpPr/>
                  <p:nvPr/>
                </p:nvSpPr>
                <p:spPr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301" name="Freeform 354"/>
                  <p:cNvSpPr/>
                  <p:nvPr/>
                </p:nvSpPr>
                <p:spPr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59" name="Group 355"/>
                <p:cNvGrpSpPr/>
                <p:nvPr/>
              </p:nvGrpSpPr>
              <p:grpSpPr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8298" name="Freeform 356"/>
                  <p:cNvSpPr/>
                  <p:nvPr/>
                </p:nvSpPr>
                <p:spPr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9" name="Freeform 357"/>
                  <p:cNvSpPr/>
                  <p:nvPr/>
                </p:nvSpPr>
                <p:spPr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0" name="Group 358"/>
                <p:cNvGrpSpPr/>
                <p:nvPr/>
              </p:nvGrpSpPr>
              <p:grpSpPr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8296" name="Freeform 359"/>
                  <p:cNvSpPr/>
                  <p:nvPr/>
                </p:nvSpPr>
                <p:spPr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3" y="0"/>
                      </a:cxn>
                      <a:cxn ang="0">
                        <a:pos x="5" y="0"/>
                      </a:cxn>
                      <a:cxn ang="0">
                        <a:pos x="5" y="0"/>
                      </a:cxn>
                      <a:cxn ang="0">
                        <a:pos x="3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7" name="Freeform 360"/>
                  <p:cNvSpPr/>
                  <p:nvPr/>
                </p:nvSpPr>
                <p:spPr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sp>
              <p:nvSpPr>
                <p:cNvPr id="8261" name="Freeform 361"/>
                <p:cNvSpPr/>
                <p:nvPr/>
              </p:nvSpPr>
              <p:spPr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xL" fmla="*/ 0 w 2736"/>
                    <a:gd name="txT" fmla="*/ 0 h 504"/>
                    <a:gd name="txR" fmla="*/ 2736 w 2736"/>
                    <a:gd name="txB" fmla="*/ 504 h 504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>
                        <a:alpha val="100000"/>
                      </a:schemeClr>
                    </a:gs>
                    <a:gs pos="100000">
                      <a:schemeClr val="accent2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sp>
              <p:nvSpPr>
                <p:cNvPr id="8262" name="Freeform 362"/>
                <p:cNvSpPr/>
                <p:nvPr/>
              </p:nvSpPr>
              <p:spPr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xL" fmla="*/ 0 w 1769"/>
                    <a:gd name="txT" fmla="*/ 0 h 791"/>
                    <a:gd name="txR" fmla="*/ 1769 w 1769"/>
                    <a:gd name="txB" fmla="*/ 791 h 791"/>
                  </a:gdLst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00000"/>
                      </a:schemeClr>
                    </a:gs>
                    <a:gs pos="100000">
                      <a:schemeClr val="folHlink">
                        <a:alpha val="10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</a:ln>
              </p:spPr>
              <p:txBody>
                <a:bodyPr/>
                <a:p>
                  <a:endParaRPr lang="en-US"/>
                </a:p>
              </p:txBody>
            </p:sp>
            <p:grpSp>
              <p:nvGrpSpPr>
                <p:cNvPr id="8263" name="Group 363"/>
                <p:cNvGrpSpPr/>
                <p:nvPr/>
              </p:nvGrpSpPr>
              <p:grpSpPr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8294" name="Freeform 364"/>
                  <p:cNvSpPr/>
                  <p:nvPr/>
                </p:nvSpPr>
                <p:spPr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5" name="Freeform 365"/>
                  <p:cNvSpPr/>
                  <p:nvPr/>
                </p:nvSpPr>
                <p:spPr>
                  <a:xfrm rot="-3857755">
                    <a:off x="3010" y="181"/>
                    <a:ext cx="570" cy="28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4" name="Group 366"/>
                <p:cNvGrpSpPr/>
                <p:nvPr/>
              </p:nvGrpSpPr>
              <p:grpSpPr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8292" name="Freeform 367"/>
                  <p:cNvSpPr/>
                  <p:nvPr/>
                </p:nvSpPr>
                <p:spPr>
                  <a:xfrm rot="-2777260">
                    <a:off x="2491" y="914"/>
                    <a:ext cx="1155" cy="270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3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3" y="1"/>
                      </a:cxn>
                      <a:cxn ang="0">
                        <a:pos x="3" y="1"/>
                      </a:cxn>
                      <a:cxn ang="0">
                        <a:pos x="2" y="1"/>
                      </a:cxn>
                      <a:cxn ang="0">
                        <a:pos x="1" y="2"/>
                      </a:cxn>
                      <a:cxn ang="0">
                        <a:pos x="0" y="3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3" name="Freeform 368"/>
                  <p:cNvSpPr/>
                  <p:nvPr/>
                </p:nvSpPr>
                <p:spPr>
                  <a:xfrm rot="-2777260">
                    <a:off x="3429" y="261"/>
                    <a:ext cx="620" cy="42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  <a:cxn ang="0">
                        <a:pos x="0" y="3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0" y="4"/>
                      </a:cxn>
                      <a:cxn ang="0">
                        <a:pos x="0" y="3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5" name="Group 369"/>
                <p:cNvGrpSpPr/>
                <p:nvPr/>
              </p:nvGrpSpPr>
              <p:grpSpPr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8290" name="Freeform 370"/>
                  <p:cNvSpPr/>
                  <p:nvPr/>
                </p:nvSpPr>
                <p:spPr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91" name="Freeform 371"/>
                  <p:cNvSpPr/>
                  <p:nvPr/>
                </p:nvSpPr>
                <p:spPr>
                  <a:xfrm rot="-4903748">
                    <a:off x="2649" y="220"/>
                    <a:ext cx="512" cy="13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6" name="Group 372"/>
                <p:cNvGrpSpPr/>
                <p:nvPr/>
              </p:nvGrpSpPr>
              <p:grpSpPr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8288" name="Freeform 373"/>
                  <p:cNvSpPr/>
                  <p:nvPr/>
                </p:nvSpPr>
                <p:spPr>
                  <a:xfrm rot="-3264308" flipH="1">
                    <a:off x="1010" y="2475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9" name="Freeform 374"/>
                  <p:cNvSpPr/>
                  <p:nvPr/>
                </p:nvSpPr>
                <p:spPr>
                  <a:xfrm rot="-3264308" flipH="1">
                    <a:off x="725" y="3511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7" name="Group 375"/>
                <p:cNvGrpSpPr/>
                <p:nvPr/>
              </p:nvGrpSpPr>
              <p:grpSpPr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8286" name="Freeform 376"/>
                  <p:cNvSpPr/>
                  <p:nvPr/>
                </p:nvSpPr>
                <p:spPr>
                  <a:xfrm rot="-4057115" flipH="1">
                    <a:off x="1267" y="2577"/>
                    <a:ext cx="1595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12" y="4"/>
                      </a:cxn>
                      <a:cxn ang="0">
                        <a:pos x="24" y="1"/>
                      </a:cxn>
                      <a:cxn ang="0">
                        <a:pos x="36" y="1"/>
                      </a:cxn>
                      <a:cxn ang="0">
                        <a:pos x="36" y="2"/>
                      </a:cxn>
                      <a:cxn ang="0">
                        <a:pos x="23" y="2"/>
                      </a:cxn>
                      <a:cxn ang="0">
                        <a:pos x="9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7" name="Freeform 377"/>
                  <p:cNvSpPr/>
                  <p:nvPr/>
                </p:nvSpPr>
                <p:spPr>
                  <a:xfrm rot="-4057115" flipH="1">
                    <a:off x="1272" y="3636"/>
                    <a:ext cx="856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" y="1"/>
                      </a:cxn>
                      <a:cxn ang="0">
                        <a:pos x="3" y="4"/>
                      </a:cxn>
                      <a:cxn ang="0">
                        <a:pos x="5" y="9"/>
                      </a:cxn>
                      <a:cxn ang="0">
                        <a:pos x="5" y="14"/>
                      </a:cxn>
                      <a:cxn ang="0">
                        <a:pos x="5" y="17"/>
                      </a:cxn>
                      <a:cxn ang="0">
                        <a:pos x="5" y="14"/>
                      </a:cxn>
                      <a:cxn ang="0">
                        <a:pos x="4" y="10"/>
                      </a:cxn>
                      <a:cxn ang="0">
                        <a:pos x="3" y="7"/>
                      </a:cxn>
                      <a:cxn ang="0">
                        <a:pos x="1" y="4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8" name="Group 378"/>
                <p:cNvGrpSpPr/>
                <p:nvPr/>
              </p:nvGrpSpPr>
              <p:grpSpPr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8284" name="Freeform 379"/>
                  <p:cNvSpPr/>
                  <p:nvPr/>
                </p:nvSpPr>
                <p:spPr>
                  <a:xfrm rot="-4817938" flipH="1">
                    <a:off x="1442" y="2695"/>
                    <a:ext cx="1711" cy="301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21" y="3"/>
                      </a:cxn>
                      <a:cxn ang="0">
                        <a:pos x="41" y="1"/>
                      </a:cxn>
                      <a:cxn ang="0">
                        <a:pos x="64" y="1"/>
                      </a:cxn>
                      <a:cxn ang="0">
                        <a:pos x="64" y="2"/>
                      </a:cxn>
                      <a:cxn ang="0">
                        <a:pos x="41" y="2"/>
                      </a:cxn>
                      <a:cxn ang="0">
                        <a:pos x="15" y="5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accent2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5" name="Freeform 380"/>
                  <p:cNvSpPr/>
                  <p:nvPr/>
                </p:nvSpPr>
                <p:spPr>
                  <a:xfrm rot="-4817938" flipH="1">
                    <a:off x="1733" y="3898"/>
                    <a:ext cx="918" cy="473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6" y="4"/>
                      </a:cxn>
                      <a:cxn ang="0">
                        <a:pos x="9" y="7"/>
                      </a:cxn>
                      <a:cxn ang="0">
                        <a:pos x="9" y="10"/>
                      </a:cxn>
                      <a:cxn ang="0">
                        <a:pos x="9" y="13"/>
                      </a:cxn>
                      <a:cxn ang="0">
                        <a:pos x="8" y="10"/>
                      </a:cxn>
                      <a:cxn ang="0">
                        <a:pos x="7" y="8"/>
                      </a:cxn>
                      <a:cxn ang="0">
                        <a:pos x="6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69" name="Group 381"/>
                <p:cNvGrpSpPr/>
                <p:nvPr/>
              </p:nvGrpSpPr>
              <p:grpSpPr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8282" name="Freeform 382"/>
                  <p:cNvSpPr/>
                  <p:nvPr/>
                </p:nvSpPr>
                <p:spPr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1"/>
                      </a:cxn>
                      <a:cxn ang="0">
                        <a:pos x="21" y="4"/>
                      </a:cxn>
                      <a:cxn ang="0">
                        <a:pos x="44" y="1"/>
                      </a:cxn>
                      <a:cxn ang="0">
                        <a:pos x="68" y="1"/>
                      </a:cxn>
                      <a:cxn ang="0">
                        <a:pos x="67" y="2"/>
                      </a:cxn>
                      <a:cxn ang="0">
                        <a:pos x="44" y="2"/>
                      </a:cxn>
                      <a:cxn ang="0">
                        <a:pos x="16" y="7"/>
                      </a:cxn>
                      <a:cxn ang="0">
                        <a:pos x="0" y="1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3" name="Freeform 383"/>
                  <p:cNvSpPr/>
                  <p:nvPr/>
                </p:nvSpPr>
                <p:spPr>
                  <a:xfrm rot="3144576">
                    <a:off x="3751" y="3435"/>
                    <a:ext cx="925" cy="490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3" y="1"/>
                      </a:cxn>
                      <a:cxn ang="0">
                        <a:pos x="7" y="4"/>
                      </a:cxn>
                      <a:cxn ang="0">
                        <a:pos x="9" y="9"/>
                      </a:cxn>
                      <a:cxn ang="0">
                        <a:pos x="10" y="14"/>
                      </a:cxn>
                      <a:cxn ang="0">
                        <a:pos x="9" y="17"/>
                      </a:cxn>
                      <a:cxn ang="0">
                        <a:pos x="9" y="14"/>
                      </a:cxn>
                      <a:cxn ang="0">
                        <a:pos x="8" y="10"/>
                      </a:cxn>
                      <a:cxn ang="0">
                        <a:pos x="6" y="7"/>
                      </a:cxn>
                      <a:cxn ang="0">
                        <a:pos x="3" y="4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70" name="Group 384"/>
                <p:cNvGrpSpPr/>
                <p:nvPr/>
              </p:nvGrpSpPr>
              <p:grpSpPr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8280" name="Freeform 385"/>
                  <p:cNvSpPr/>
                  <p:nvPr/>
                </p:nvSpPr>
                <p:spPr>
                  <a:xfrm rot="3745735">
                    <a:off x="2505" y="2541"/>
                    <a:ext cx="1650" cy="299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8"/>
                      </a:cxn>
                      <a:cxn ang="0">
                        <a:pos x="15" y="2"/>
                      </a:cxn>
                      <a:cxn ang="0">
                        <a:pos x="31" y="1"/>
                      </a:cxn>
                      <a:cxn ang="0">
                        <a:pos x="48" y="1"/>
                      </a:cxn>
                      <a:cxn ang="0">
                        <a:pos x="48" y="1"/>
                      </a:cxn>
                      <a:cxn ang="0">
                        <a:pos x="31" y="1"/>
                      </a:cxn>
                      <a:cxn ang="0">
                        <a:pos x="11" y="4"/>
                      </a:cxn>
                      <a:cxn ang="0">
                        <a:pos x="0" y="8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81" name="Freeform 386"/>
                  <p:cNvSpPr/>
                  <p:nvPr/>
                </p:nvSpPr>
                <p:spPr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1" y="1"/>
                      </a:cxn>
                      <a:cxn ang="0">
                        <a:pos x="2" y="1"/>
                      </a:cxn>
                      <a:cxn ang="0">
                        <a:pos x="5" y="3"/>
                      </a:cxn>
                      <a:cxn ang="0">
                        <a:pos x="7" y="7"/>
                      </a:cxn>
                      <a:cxn ang="0">
                        <a:pos x="7" y="9"/>
                      </a:cxn>
                      <a:cxn ang="0">
                        <a:pos x="7" y="12"/>
                      </a:cxn>
                      <a:cxn ang="0">
                        <a:pos x="7" y="9"/>
                      </a:cxn>
                      <a:cxn ang="0">
                        <a:pos x="6" y="7"/>
                      </a:cxn>
                      <a:cxn ang="0">
                        <a:pos x="5" y="5"/>
                      </a:cxn>
                      <a:cxn ang="0">
                        <a:pos x="3" y="2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71" name="Group 387"/>
                <p:cNvGrpSpPr/>
                <p:nvPr/>
              </p:nvGrpSpPr>
              <p:grpSpPr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8278" name="Freeform 388"/>
                  <p:cNvSpPr/>
                  <p:nvPr/>
                </p:nvSpPr>
                <p:spPr>
                  <a:xfrm rot="4286818">
                    <a:off x="2328" y="2660"/>
                    <a:ext cx="160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12" y="0"/>
                      </a:cxn>
                      <a:cxn ang="0">
                        <a:pos x="25" y="0"/>
                      </a:cxn>
                      <a:cxn ang="0">
                        <a:pos x="37" y="0"/>
                      </a:cxn>
                      <a:cxn ang="0">
                        <a:pos x="37" y="0"/>
                      </a:cxn>
                      <a:cxn ang="0">
                        <a:pos x="25" y="0"/>
                      </a:cxn>
                      <a:cxn ang="0">
                        <a:pos x="9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79" name="Freeform 389"/>
                  <p:cNvSpPr/>
                  <p:nvPr/>
                </p:nvSpPr>
                <p:spPr>
                  <a:xfrm rot="4286818">
                    <a:off x="3002" y="3746"/>
                    <a:ext cx="859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4" y="0"/>
                      </a:cxn>
                      <a:cxn ang="0">
                        <a:pos x="5" y="1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4" y="1"/>
                      </a:cxn>
                      <a:cxn ang="0">
                        <a:pos x="3" y="1"/>
                      </a:cxn>
                      <a:cxn ang="0">
                        <a:pos x="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72" name="Group 390"/>
                <p:cNvGrpSpPr/>
                <p:nvPr/>
              </p:nvGrpSpPr>
              <p:grpSpPr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8276" name="Freeform 391"/>
                  <p:cNvSpPr/>
                  <p:nvPr/>
                </p:nvSpPr>
                <p:spPr>
                  <a:xfrm rot="4898956">
                    <a:off x="2206" y="2713"/>
                    <a:ext cx="1471" cy="246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1"/>
                      </a:cxn>
                      <a:cxn ang="0">
                        <a:pos x="6" y="0"/>
                      </a:cxn>
                      <a:cxn ang="0">
                        <a:pos x="12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5" y="1"/>
                      </a:cxn>
                      <a:cxn ang="0">
                        <a:pos x="0" y="1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77" name="Freeform 392"/>
                  <p:cNvSpPr/>
                  <p:nvPr/>
                </p:nvSpPr>
                <p:spPr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3" y="1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3" y="2"/>
                      </a:cxn>
                      <a:cxn ang="0">
                        <a:pos x="2" y="1"/>
                      </a:cxn>
                      <a:cxn ang="0">
                        <a:pos x="2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  <p:grpSp>
              <p:nvGrpSpPr>
                <p:cNvPr id="8273" name="Group 393"/>
                <p:cNvGrpSpPr/>
                <p:nvPr/>
              </p:nvGrpSpPr>
              <p:grpSpPr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8274" name="Freeform 394"/>
                  <p:cNvSpPr/>
                  <p:nvPr/>
                </p:nvSpPr>
                <p:spPr>
                  <a:xfrm rot="5755659">
                    <a:off x="1900" y="2759"/>
                    <a:ext cx="1437" cy="188"/>
                  </a:xfrm>
                  <a:custGeom>
                    <a:avLst/>
                    <a:gdLst>
                      <a:gd name="txL" fmla="*/ 0 w 2736"/>
                      <a:gd name="txT" fmla="*/ 0 h 504"/>
                      <a:gd name="txR" fmla="*/ 2736 w 2736"/>
                      <a:gd name="txB" fmla="*/ 504 h 504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5" y="0"/>
                      </a:cxn>
                      <a:cxn ang="0">
                        <a:pos x="10" y="0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10" y="0"/>
                      </a:cxn>
                      <a:cxn ang="0">
                        <a:pos x="4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alpha val="100000"/>
                        </a:schemeClr>
                      </a:gs>
                      <a:gs pos="100000">
                        <a:schemeClr val="folHlink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  <p:sp>
                <p:nvSpPr>
                  <p:cNvPr id="8275" name="Freeform 395"/>
                  <p:cNvSpPr/>
                  <p:nvPr/>
                </p:nvSpPr>
                <p:spPr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xL" fmla="*/ 0 w 1769"/>
                      <a:gd name="txT" fmla="*/ 0 h 791"/>
                      <a:gd name="txR" fmla="*/ 1769 w 1769"/>
                      <a:gd name="txB" fmla="*/ 791 h 791"/>
                    </a:gdLst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txL" t="txT" r="txR" b="tx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>
                          <a:alpha val="100000"/>
                        </a:schemeClr>
                      </a:gs>
                      <a:gs pos="100000">
                        <a:schemeClr val="bg1">
                          <a:alpha val="100000"/>
                        </a:schemeClr>
                      </a:gs>
                    </a:gsLst>
                    <a:lin ang="5400000" scaled="1"/>
                    <a:tileRect/>
                  </a:gradFill>
                  <a:ln w="9525">
                    <a:noFill/>
                  </a:ln>
                </p:spPr>
                <p:txBody>
                  <a:bodyPr/>
                  <a:p>
                    <a:endParaRPr lang="en-US"/>
                  </a:p>
                </p:txBody>
              </p:sp>
            </p:grpSp>
          </p:grpSp>
          <p:sp>
            <p:nvSpPr>
              <p:cNvPr id="8218" name="Freeform 396"/>
              <p:cNvSpPr/>
              <p:nvPr/>
            </p:nvSpPr>
            <p:spPr>
              <a:xfrm flipH="1">
                <a:off x="3873" y="934"/>
                <a:ext cx="191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19" name="Arc 397"/>
              <p:cNvSpPr/>
              <p:nvPr/>
            </p:nvSpPr>
            <p:spPr>
              <a:xfrm flipH="1">
                <a:off x="3528" y="726"/>
                <a:ext cx="833" cy="903"/>
              </a:xfrm>
              <a:custGeom>
                <a:avLst/>
                <a:gdLst>
                  <a:gd name="txL" fmla="*/ 0 w 21600"/>
                  <a:gd name="txT" fmla="*/ 0 h 21602"/>
                  <a:gd name="txR" fmla="*/ 21600 w 21600"/>
                  <a:gd name="txB" fmla="*/ 21602 h 21602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2" fill="none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0" name="Arc 398"/>
              <p:cNvSpPr/>
              <p:nvPr/>
            </p:nvSpPr>
            <p:spPr>
              <a:xfrm flipV="1">
                <a:off x="4278" y="179"/>
                <a:ext cx="1007" cy="802"/>
              </a:xfrm>
              <a:custGeom>
                <a:avLst/>
                <a:gdLst>
                  <a:gd name="txL" fmla="*/ 0 w 36729"/>
                  <a:gd name="txT" fmla="*/ 0 h 21600"/>
                  <a:gd name="txR" fmla="*/ 36729 w 36729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729" h="21600" fill="none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1" name="Arc 399"/>
              <p:cNvSpPr/>
              <p:nvPr/>
            </p:nvSpPr>
            <p:spPr>
              <a:xfrm flipH="1">
                <a:off x="3612" y="580"/>
                <a:ext cx="487" cy="933"/>
              </a:xfrm>
              <a:custGeom>
                <a:avLst/>
                <a:gdLst>
                  <a:gd name="txL" fmla="*/ 0 w 28940"/>
                  <a:gd name="txT" fmla="*/ 0 h 22305"/>
                  <a:gd name="txR" fmla="*/ 28940 w 2894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940" h="22305" fill="none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2" name="Arc 400"/>
              <p:cNvSpPr/>
              <p:nvPr/>
            </p:nvSpPr>
            <p:spPr>
              <a:xfrm flipH="1">
                <a:off x="3267" y="628"/>
                <a:ext cx="791" cy="932"/>
              </a:xfrm>
              <a:custGeom>
                <a:avLst/>
                <a:gdLst>
                  <a:gd name="txL" fmla="*/ 0 w 30473"/>
                  <a:gd name="txT" fmla="*/ 0 h 22305"/>
                  <a:gd name="txR" fmla="*/ 30473 w 30473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0473" h="22305" fill="none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3" name="Arc 401"/>
              <p:cNvSpPr/>
              <p:nvPr/>
            </p:nvSpPr>
            <p:spPr>
              <a:xfrm flipH="1">
                <a:off x="3197" y="458"/>
                <a:ext cx="932" cy="933"/>
              </a:xfrm>
              <a:custGeom>
                <a:avLst/>
                <a:gdLst>
                  <a:gd name="txL" fmla="*/ 0 w 34455"/>
                  <a:gd name="txT" fmla="*/ 0 h 22305"/>
                  <a:gd name="txR" fmla="*/ 34455 w 34455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455" h="22305" fill="none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4" name="Arc 402"/>
              <p:cNvSpPr/>
              <p:nvPr/>
            </p:nvSpPr>
            <p:spPr>
              <a:xfrm>
                <a:off x="4229" y="589"/>
                <a:ext cx="14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5" name="Arc 403"/>
              <p:cNvSpPr/>
              <p:nvPr/>
            </p:nvSpPr>
            <p:spPr>
              <a:xfrm>
                <a:off x="4268" y="585"/>
                <a:ext cx="394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6" name="Arc 404"/>
              <p:cNvSpPr/>
              <p:nvPr/>
            </p:nvSpPr>
            <p:spPr>
              <a:xfrm>
                <a:off x="4303" y="463"/>
                <a:ext cx="559" cy="933"/>
              </a:xfrm>
              <a:custGeom>
                <a:avLst/>
                <a:gdLst>
                  <a:gd name="txL" fmla="*/ 0 w 34812"/>
                  <a:gd name="txT" fmla="*/ 0 h 22305"/>
                  <a:gd name="txR" fmla="*/ 34812 w 34812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4812" h="22305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7" name="Freeform 405"/>
              <p:cNvSpPr/>
              <p:nvPr/>
            </p:nvSpPr>
            <p:spPr>
              <a:xfrm>
                <a:off x="4410" y="1033"/>
                <a:ext cx="190" cy="580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8" name="Freeform 406"/>
              <p:cNvSpPr/>
              <p:nvPr/>
            </p:nvSpPr>
            <p:spPr>
              <a:xfrm rot="-1939245" flipV="1">
                <a:off x="4114" y="843"/>
                <a:ext cx="173" cy="3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29" name="Arc 407"/>
              <p:cNvSpPr/>
              <p:nvPr/>
            </p:nvSpPr>
            <p:spPr>
              <a:xfrm flipH="1">
                <a:off x="3144" y="319"/>
                <a:ext cx="996" cy="933"/>
              </a:xfrm>
              <a:custGeom>
                <a:avLst/>
                <a:gdLst>
                  <a:gd name="txL" fmla="*/ 0 w 36830"/>
                  <a:gd name="txT" fmla="*/ 0 h 22305"/>
                  <a:gd name="txR" fmla="*/ 36830 w 36830"/>
                  <a:gd name="txB" fmla="*/ 22305 h 22305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6830" h="22305" fill="none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0" name="Arc 408"/>
              <p:cNvSpPr/>
              <p:nvPr/>
            </p:nvSpPr>
            <p:spPr>
              <a:xfrm flipH="1">
                <a:off x="3425" y="123"/>
                <a:ext cx="725" cy="903"/>
              </a:xfrm>
              <a:custGeom>
                <a:avLst/>
                <a:gdLst>
                  <a:gd name="txL" fmla="*/ 0 w 31881"/>
                  <a:gd name="txT" fmla="*/ 0 h 21600"/>
                  <a:gd name="txR" fmla="*/ 31881 w 3188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881" h="21600" fill="none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1" name="Arc 409"/>
              <p:cNvSpPr/>
              <p:nvPr/>
            </p:nvSpPr>
            <p:spPr>
              <a:xfrm>
                <a:off x="4199" y="502"/>
                <a:ext cx="299" cy="904"/>
              </a:xfrm>
              <a:custGeom>
                <a:avLst/>
                <a:gdLst>
                  <a:gd name="txL" fmla="*/ 0 w 31146"/>
                  <a:gd name="txT" fmla="*/ 0 h 21600"/>
                  <a:gd name="txR" fmla="*/ 31146 w 31146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1146" h="21600" fill="none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2" name="Freeform 410"/>
              <p:cNvSpPr/>
              <p:nvPr/>
            </p:nvSpPr>
            <p:spPr>
              <a:xfrm flipH="1">
                <a:off x="3307" y="982"/>
                <a:ext cx="425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3" name="Freeform 411"/>
              <p:cNvSpPr/>
              <p:nvPr/>
            </p:nvSpPr>
            <p:spPr>
              <a:xfrm flipH="1">
                <a:off x="3507" y="350"/>
                <a:ext cx="273" cy="59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4" name="Freeform 412"/>
              <p:cNvSpPr/>
              <p:nvPr/>
            </p:nvSpPr>
            <p:spPr>
              <a:xfrm flipH="1">
                <a:off x="3821" y="172"/>
                <a:ext cx="164" cy="597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5" name="Freeform 413"/>
              <p:cNvSpPr/>
              <p:nvPr/>
            </p:nvSpPr>
            <p:spPr>
              <a:xfrm>
                <a:off x="4841" y="894"/>
                <a:ext cx="395" cy="628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4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6" name="Freeform 414"/>
              <p:cNvSpPr/>
              <p:nvPr/>
            </p:nvSpPr>
            <p:spPr>
              <a:xfrm>
                <a:off x="4636" y="576"/>
                <a:ext cx="595" cy="41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12" y="0"/>
                  </a:cxn>
                  <a:cxn ang="0">
                    <a:pos x="41" y="0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35" y="0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63" y="0"/>
                  </a:cxn>
                  <a:cxn ang="0">
                    <a:pos x="5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74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86" y="0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  <a:cxn ang="0">
                    <a:pos x="86" y="0"/>
                  </a:cxn>
                  <a:cxn ang="0">
                    <a:pos x="92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7" name="Freeform 415"/>
              <p:cNvSpPr/>
              <p:nvPr/>
            </p:nvSpPr>
            <p:spPr>
              <a:xfrm>
                <a:off x="4658" y="132"/>
                <a:ext cx="260" cy="562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folHlink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8" name="Freeform 416"/>
              <p:cNvSpPr/>
              <p:nvPr/>
            </p:nvSpPr>
            <p:spPr>
              <a:xfrm rot="-1346631">
                <a:off x="4401" y="599"/>
                <a:ext cx="174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8239" name="Freeform 417"/>
              <p:cNvSpPr/>
              <p:nvPr/>
            </p:nvSpPr>
            <p:spPr>
              <a:xfrm rot="1346631" flipH="1">
                <a:off x="3783" y="590"/>
                <a:ext cx="173" cy="329"/>
              </a:xfrm>
              <a:custGeom>
                <a:avLst/>
                <a:gdLst>
                  <a:gd name="txL" fmla="*/ 0 w 776"/>
                  <a:gd name="txT" fmla="*/ 0 h 2368"/>
                  <a:gd name="txR" fmla="*/ 776 w 776"/>
                  <a:gd name="txB" fmla="*/ 2368 h 2368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 cap="flat" cmpd="sng">
                <a:solidFill>
                  <a:schemeClr val="accent2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</p:grpSp>
      </p:grpSp>
      <p:pic>
        <p:nvPicPr>
          <p:cNvPr id="8205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810000"/>
            <a:ext cx="914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12192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229600" y="28194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943600" y="-7620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22" descr="C:\Users\NGOCTHANH\Desktop\anh dep\18541558_616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0800" y="-762000"/>
            <a:ext cx="91440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0" name="WordArt 425"/>
          <p:cNvSpPr>
            <a:spLocks noTextEdit="1"/>
          </p:cNvSpPr>
          <p:nvPr/>
        </p:nvSpPr>
        <p:spPr>
          <a:xfrm>
            <a:off x="838200" y="1828800"/>
            <a:ext cx="7467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Phần 1: Lắng nghe cô hát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đố bạn_mẫu giáo_-3184600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10513" y="60960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zoom/>
    <p:sndAc>
      <p:stSnd>
        <p:snd r:embed="rId8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idx="1"/>
          </p:nvPr>
        </p:nvSpPr>
        <p:spPr>
          <a:xfrm>
            <a:off x="-685800" y="3048000"/>
            <a:ext cx="10744200" cy="6705600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en-US" altLang="en-US" sz="7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Phần 2: Bé trổ tài</a:t>
            </a:r>
            <a:endParaRPr lang="en-US" altLang="en-US" sz="7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9" name="Picture 3" descr="5"/>
          <p:cNvPicPr>
            <a:picLocks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 rot="10800000">
            <a:off x="6705600" y="-381000"/>
            <a:ext cx="3048000" cy="2971800"/>
          </a:xfrm>
          <a:ln/>
        </p:spPr>
      </p:pic>
      <p:pic>
        <p:nvPicPr>
          <p:cNvPr id="9220" name="Picture 4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4191000"/>
            <a:ext cx="2895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546" descr="slide0003_image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552" descr="lang ho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22098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28" descr="mous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-304800"/>
            <a:ext cx="1905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23" descr="taochu_glitter_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946475">
            <a:off x="2166938" y="4919663"/>
            <a:ext cx="1063625" cy="128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đố bạn_mẫu giáo_-3184600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69188" y="52959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0.04787 C -0.06024 0.01781 -0.0658 -0.01133 -0.07083 -0.04093 C -0.07031 -0.05874 -0.07187 -0.07724 -0.06944 -0.09482 C -0.06857 -0.10106 -0.06371 -0.10453 -0.06111 -0.10962 C -0.05764 -0.11679 -0.05469 -0.12442 -0.05139 -0.13182 C -0.03281 -0.17391 -0.05295 -0.13275 -0.03472 -0.15957 C -0.03298 -0.16235 -0.03177 -0.16559 -0.03055 -0.16882 C -0.02899 -0.17252 -0.02847 -0.17692 -0.02639 -0.17992 C -0.01944 -0.1901 -0.00746 -0.19449 0.00139 -0.20028 C 0.0033 -0.19588 0.00469 -0.19126 0.00695 -0.18733 C 0.01441 -0.17391 0.03056 -0.14847 0.03056 -0.14824 C 0.03455 -0.12188 0.04254 -0.09759 0.05 -0.07262 C 0.0599 -0.03931 0.06372 -0.00324 0.06945 0.03122 C 0.07066 0.05157 0.07379 0.08788 0.0875 0.10153 C 0.08959 0.10985 0.08854 0.11055 0.09445 0.09783 C 0.09827 0.08973 0.09792 0.07933 0.1 0.07008 C 0.1007 0.06684 0.10191 0.06383 0.10278 0.06082 C 0.10191 -0.00694 0.10156 -0.07516 0.1 -0.14292 C 0.09948 -0.16859 0.10035 -0.18848 0.08889 -0.20768 C 0.08698 -0.21785 0.08802 -0.22664 0.08056 -0.22988 C 0.05972 -0.22433 0.03542 -0.20213 0.01667 -0.18918 C -0.00278 -0.17553 -0.025 -0.16744 -0.04444 -0.15402 C -0.05121 -0.1494 -0.05712 -0.14246 -0.06389 -0.13737 C -0.07465 -0.12905 -0.07361 -0.1346 -0.08472 -0.12442 C -0.0901 -0.11956 -0.09444 -0.11263 -0.1 -0.108 C -0.11024 -0.09944 -0.12378 -0.09412 -0.13472 -0.08742 C -0.14375 -0.08187 -0.14861 -0.07331 -0.15833 -0.07077 C -0.16892 -0.06105 -0.17864 -0.0747 -0.1875 -0.08187 C -0.2 -0.10523 -0.2125 -0.12881 -0.225 -0.15217 C -0.22864 -0.15911 -0.23611 -0.17252 -0.23611 -0.17229 C -0.24791 -0.22271 -0.23993 -0.19264 -0.2625 -0.26133 C -0.26562 -0.27081 -0.26528 -0.27729 -0.26666 -0.28723 C -0.26979 -0.31036 -0.27291 -0.33325 -0.27778 -0.35592 C -0.28802 -0.32169 -0.29184 -0.24352 -0.29722 -0.20398 C -0.30017 -0.18293 -0.30364 -0.16212 -0.30694 -0.14107 C -0.30885 -0.12928 -0.3125 -0.10592 -0.3125 -0.10569 C -0.31337 -0.09227 -0.31406 -0.07886 -0.31528 -0.06498 C -0.31719 -0.04371 -0.32031 -0.03214 -0.31666 -0.04648 C -0.32048 -0.07701 -0.32864 -0.10338 -0.3375 -0.13182 C -0.34062 -0.14177 -0.34531 -0.15102 -0.34722 -0.16142 C -0.35955 -0.22803 -0.34444 -0.15564 -0.3625 -0.21693 C -0.37239 -0.25069 -0.36354 -0.23288 -0.37222 -0.25578 C -0.38021 -0.27706 -0.38819 -0.29995 -0.39444 -0.32262 C -0.39601 -0.32817 -0.39791 -0.33418 -0.4 -0.33927 C -0.40156 -0.3432 -0.40555 -0.35037 -0.40555 -0.35014 C -0.40781 -0.34782 -0.41111 -0.34644 -0.4125 -0.34297 C -0.41406 -0.33904 -0.41302 -0.33418 -0.41389 -0.33002 C -0.4158 -0.32169 -0.41857 -0.31383 -0.42083 -0.30573 C -0.4283 -0.24121 -0.41597 -0.16929 -0.37778 -0.12442 C -0.35503 -0.09782 -0.32951 -0.07655 -0.30555 -0.05203 C -0.25035 0.00393 -0.29739 -0.0407 -0.23889 0.01457 C -0.21111 0.04094 -0.19861 0.04972 -0.17222 0.08488 C -0.16753 0.09112 -0.15833 0.10338 -0.15833 0.10361 C -0.15573 0.11217 -0.15225 0.12049 -0.15 0.12928 C -0.13646 0.09343 -0.15729 0.15148 -0.15 0.03492 C -0.14948 0.02752 -0.14566 0.04857 -0.14305 0.05527 C -0.1368 0.07146 -0.13003 0.08719 -0.12361 0.10338 C -0.10816 0.14223 -0.10087 0.18432 -0.08611 0.22364 C -0.08125 0.23705 -0.07569 0.24931 -0.07083 0.26272 C -0.0691 0.26735 -0.0684 0.27267 -0.06666 0.27729 C -0.06597 0.27937 -0.06232 0.28377 -0.06389 0.28307 C -0.07396 0.27706 -0.08281 0.26758 -0.09305 0.26272 C -0.13594 0.24191 -0.17569 0.22109 -0.21111 0.18131 C -0.21927 0.17183 -0.22743 0.16513 -0.23333 0.15333 C -0.23871 0.17877 -0.22864 0.2056 -0.2375 0.22942 C -0.25677 0.19935 -0.24114 0.2241 -0.27361 0.16443 C -0.27639 0.15934 -0.28194 0.1494 -0.28194 0.14963 C -0.28958 0.11402 -0.27882 0.1605 -0.29028 0.12373 C -0.29253 0.11679 -0.29288 0.10893 -0.29444 0.10153 C -0.29583 0.09551 -0.30139 0.08488 -0.30139 0.08511 C -0.3066 0.09413 -0.30955 0.1043 -0.31389 0.11448 C -0.31632 0.13067 -0.31597 0.14223 -0.32361 0.15518 C -0.32413 0.15703 -0.3243 0.15865 -0.325 0.16073 C -0.32569 0.16281 -0.32708 0.1642 -0.32778 0.16628 C -0.33316 0.18316 -0.325 0.16536 -0.33194 0.17923 C -0.32934 0.1494 -0.32934 0.1191 -0.32361 0.09043 C -0.31944 0.06915 -0.31614 0.07008 -0.30555 0.05157 C -0.28854 0.02197 -0.27309 -0.00462 -0.24861 -0.02428 C -0.24479 -0.03122 -0.24149 -0.03608 -0.23611 -0.04093 C -0.23246 -0.00647 -0.23802 -0.04648 -0.23055 -0.01873 C -0.2243 0.0044 -0.22048 0.02798 -0.21111 0.04972 C -0.2066 0.07956 -0.21094 0.06961 -0.20416 0.08303 C -0.1934 0.07239 -0.19982 0.08025 -0.18889 0.05527 C -0.18628 0.04926 -0.1809 0.04602 -0.17778 0.04047 C -0.1743 0.03423 -0.17257 0.0266 -0.16944 0.02012 C -0.16649 0.01365 -0.16232 0.00833 -0.15972 0.00162 C -0.15434 -0.01226 -0.15312 -0.02844 -0.14861 -0.04278 C -0.14305 -0.06036 -0.13507 -0.0777 -0.125 -0.09112 C -0.11545 -0.07192 -0.10833 -0.034 -0.10278 -0.01503 C -0.09722 0.00393 -0.09201 0.02382 -0.08611 0.04232 C -0.0835 0.05065 -0.07899 0.05805 -0.07639 0.06637 C -0.07396 0.07401 -0.07291 0.08256 -0.07083 0.09043 C -0.06736 0.10361 -0.05972 0.12928 -0.05972 0.12951 C -0.0592 0.13668 -0.05903 0.14408 -0.05833 0.15148 C -0.05816 0.15333 -0.05816 0.15819 -0.05694 0.15703 C -0.05399 0.15379 -0.05347 0.14824 -0.05139 0.14408 C -0.04878 0.13899 -0.046 0.13414 -0.04305 0.12928 C -0.02257 0.09598 -0.01927 0.0939 0.00834 0.05712 C 0.01337 0.05042 0.01771 0.04394 0.02361 0.03862 C 0.02587 0.05065 0.0316 0.0599 0.03472 0.07193 C 0.03924 0.08973 0.04306 0.10777 0.04722 0.12558 C 0.05139 0.14362 0.06163 0.16119 0.06667 0.17923 C 0.07344 0.20282 0.07761 0.22803 0.08472 0.25139 C 0.08525 0.25717 0.08559 0.26272 0.08611 0.26804 C 0.08646 0.27128 0.08663 0.28053 0.0875 0.27729 C 0.09288 0.2581 0.09132 0.23335 0.10278 0.21832 C 0.10851 0.19126 0.11511 0.16559 0.13334 0.1494 C 0.13837 0.16651 0.1375 0.18548 0.14028 0.20329 C 0.14219 0.23335 0.1441 0.25578 0.13472 0.17368 C 0.129 0.1235 0.13698 0.15588 0.12222 0.10523 C 0.09028 -0.00393 0.13229 0.13946 0.10278 0.04972 C 0.08455 -0.00578 0.0684 -0.06175 0.05417 -0.11887 C 0.04375 -0.09806 0.04653 -0.09459 0.04306 -0.06498 C 0.04028 -0.0414 0.03577 -0.0185 0.03334 0.00532 C 0.01806 -0.03029 0.0092 -0.071 -0.00139 -0.10962 C -0.00555 -0.12465 -0.02812 -0.18108 -0.02916 -0.18363 C -0.03264 -0.19241 -0.03975 -0.21554 -0.04722 -0.21878 C -0.04774 -0.21623 -0.04791 -0.21369 -0.04861 -0.21138 C -0.05121 -0.20259 -0.05486 -0.19449 -0.05694 -0.18548 C -0.06215 -0.16189 -0.06562 -0.142 -0.07361 -0.12072 C -0.07639 -0.10245 -0.08698 -0.09066 -0.09305 -0.07447 C -0.09982 -0.08048 -0.10521 -0.09528 -0.10972 -0.10407 C -0.1434 -0.16952 -0.12291 -0.13483 -0.14722 -0.17437 C -0.15 -0.19311 -0.15451 -0.21022 -0.1625 -0.22618 C -0.18333 -0.20629 -0.18455 -0.1827 -0.19444 -0.14847 C -0.20191 -0.12257 -0.20781 -0.09089 -0.21805 -0.06684 C -0.21892 -0.06198 -0.21771 -0.05481 -0.22083 -0.05203 C -0.22291 -0.05018 -0.23055 -0.06869 -0.23055 -0.06845 C -0.23385 -0.07354 -0.23871 -0.07655 -0.24166 -0.08187 C -0.25781 -0.11101 -0.27083 -0.14385 -0.2875 -0.17252 C -0.2908 -0.17807 -0.29514 -0.18201 -0.29861 -0.18733 C -0.30347 -0.19496 -0.3125 -0.21138 -0.3125 -0.21115 C -0.31441 -0.21878 -0.31684 -0.22017 -0.32222 -0.22248 C -0.32274 -0.22063 -0.32291 -0.21878 -0.32361 -0.21693 C -0.32535 -0.21253 -0.32795 -0.2086 -0.32916 -0.20398 C -0.33073 -0.19796 -0.33021 -0.19126 -0.33194 -0.18548 C -0.33437 -0.17761 -0.34149 -0.16327 -0.34149 -0.16304 C -0.3441 -0.15194 -0.34722 -0.14107 -0.35 -0.12997 C -0.3566 -0.14454 -0.36423 -0.15911 -0.37222 -0.17252 C -0.38177 -0.15333 -0.37656 -0.16721 -0.38055 -0.13552 C -0.38351 -0.1117 -0.38906 -0.07909 -0.4 -0.05943 C -0.40469 -0.04047 -0.40087 -0.01827 -0.4 0.00162 C -0.38767 -0.02289 -0.40278 0.00393 -0.38333 -0.01873 C -0.37517 -0.02821 -0.36892 -0.04047 -0.36111 -0.05018 C -0.3493 -0.06406 -0.33837 -0.07955 -0.32639 -0.09297 C -0.31892 -0.10129 -0.31024 -0.10708 -0.30278 -0.11517 C -0.28732 -0.13159 -0.28906 -0.14593 -0.26944 -0.15587 C -0.26354 -0.16535 -0.26267 -0.17067 -0.25416 -0.16697 C -0.24791 -0.142 -0.26285 -0.20074 -0.24722 -0.14847 C -0.24496 -0.14061 -0.24392 -0.13228 -0.24166 -0.12442 C -0.23871 -0.11424 -0.23507 -0.10476 -0.23194 -0.09482 C -0.22291 -0.06498 -0.21666 -0.03145 -0.20416 -0.00393 C -0.20364 -0.00092 -0.20503 0.00578 -0.20278 0.00532 C -0.19844 0.0044 -0.1934 -0.00902 -0.19028 -0.01318 C -0.17656 -0.03145 -0.15833 -0.04325 -0.14583 -0.06313 C -0.12639 -0.09412 -0.15104 -0.06452 -0.13055 -0.08742 C -0.12691 -0.10222 -0.12621 -0.09528 -0.12361 -0.08742 C -0.12205 -0.08279 -0.11944 -0.07909 -0.11805 -0.07447 C -0.11562 -0.06614 -0.11475 -0.05689 -0.1125 -0.04833 C -0.1092 -0.03585 -0.10503 -0.02359 -0.10139 -0.01133 C -0.09844 -0.00162 -0.09323 0.00671 -0.09028 0.01642 C -0.08906 0.02058 -0.08889 0.02521 -0.0875 0.02937 C -0.07482 0.06545 -0.0835 0.03215 -0.07916 0.04972 C -0.05503 0.01758 -0.03785 -0.0222 -0.01666 -0.05758 C -0.01198 -0.04278 -0.00781 -0.02798 -0.00278 -0.01318 C -0.00121 -0.00832 -0.00035 -0.00301 0.00139 0.00162 C 0.00209 0.0037 0.00347 0.00509 0.00417 0.00717 C 0.00486 0.00902 0.00695 0.01272 0.00556 0.01272 C 0.00382 0.01272 0.00365 0.00902 0.00278 0.00717 C 0.00174 0.00486 -1.94444E-6 -0.00023 -1.94444E-6 -1.25809E-6 " pathEditMode="relative" rAng="0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85 -0.32199 C -0.15539 -0.2831 -0.14792 -0.24398 -0.11441 -0.24583 C -0.08091 -0.24768 0.00763 -0.36574 0.03836 -0.33333 C 0.06944 -0.30092 0.03784 -0.06134 0.07135 -0.05139 C 0.10486 -0.04143 0.20607 -0.3493 0.23975 -0.2743 C 0.27378 -0.1993 0.24826 0.35371 0.27413 0.39815 C 0.3 0.44259 0.34635 0.03218 0.39566 -0.00764 C 0.44496 -0.04745 0.55573 0.20301 0.56996 0.15996 C 0.5842 0.1169 0.48507 -0.17014 0.48142 -0.26666 C 0.47777 -0.36319 0.60225 -0.4243 0.54843 -0.41898 C 0.49461 -0.41366 0.17187 -0.30532 0.1585 -0.23426 C 0.14513 -0.16319 0.49496 -0.03148 0.4684 0.00764 C 0.44218 0.04676 0.07795 0.00116 4.16667E-6 -1.85185E-6 " pathEditMode="relative" ptsTypes="aaaaaaaaaaaaA">
                                      <p:cBhvr>
                                        <p:cTn id="10" dur="2000" fill="hold"/>
                                        <p:tgtEl>
                                          <p:spTgt spid="921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Phần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itchFamily="34" charset="0"/>
                <a:ea typeface="+mn-ea"/>
                <a:cs typeface="+mn-cs"/>
              </a:rPr>
              <a:t> 3 :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Quà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tặng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nhạc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3" name="Picture 4" descr="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00400"/>
            <a:ext cx="14478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 descr="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0" y="3276600"/>
            <a:ext cx="1447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41" descr="708245qq9tddswa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3300413"/>
            <a:ext cx="4495800" cy="345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42" descr="taochu_glitter_55"/>
          <p:cNvPicPr>
            <a:picLocks noChangeAspect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8151813" y="0"/>
            <a:ext cx="992187" cy="1325563"/>
          </a:xfrm>
          <a:ln/>
        </p:spPr>
      </p:pic>
      <p:pic>
        <p:nvPicPr>
          <p:cNvPr id="10247" name="Picture 43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44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45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46" descr="taochu_glitter_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0"/>
            <a:ext cx="992188" cy="132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hú voi con ở bản Đôn_Nhạc beat_-2598738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6738" y="4724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huVoiConOBanDon-CaoLeHaTrang-3866902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0175" y="5029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11267" name="Picture 3" descr="Picture1"/>
          <p:cNvPicPr>
            <a:picLocks noChangeAspect="1"/>
          </p:cNvPicPr>
          <p:nvPr>
            <p:ph idx="1"/>
          </p:nvPr>
        </p:nvPicPr>
        <p:blipFill>
          <a:blip r:embed="rId1"/>
          <a:srcRect t="3334" b="7777"/>
          <a:stretch>
            <a:fillRect/>
          </a:stretch>
        </p:blipFill>
        <p:spPr>
          <a:xfrm>
            <a:off x="0" y="33338"/>
            <a:ext cx="9144000" cy="6824662"/>
          </a:xfrm>
          <a:ln/>
        </p:spPr>
      </p:pic>
      <p:pic>
        <p:nvPicPr>
          <p:cNvPr id="11268" name="Picture 4" descr="alexandra_doll89"/>
          <p:cNvPicPr>
            <a:picLocks noChangeAspect="1"/>
          </p:cNvPicPr>
          <p:nvPr/>
        </p:nvPicPr>
        <p:blipFill>
          <a:blip r:embed="rId2">
            <a:lum bright="-29999" contrast="42000"/>
          </a:blip>
          <a:stretch>
            <a:fillRect/>
          </a:stretch>
        </p:blipFill>
        <p:spPr>
          <a:xfrm>
            <a:off x="228600" y="4267200"/>
            <a:ext cx="1727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WordArt 5"/>
          <p:cNvSpPr>
            <a:spLocks noTextEdit="1"/>
          </p:cNvSpPr>
          <p:nvPr/>
        </p:nvSpPr>
        <p:spPr>
          <a:xfrm>
            <a:off x="685800" y="1905000"/>
            <a:ext cx="7391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60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phần 4:  Nhận hình đoán tên bài hát</a:t>
            </a:r>
            <a:endParaRPr lang="en-US" sz="60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558" name="Picture 6" descr="s_f_01_589_01_02"/>
          <p:cNvPicPr>
            <a:picLocks noChangeAspect="1"/>
          </p:cNvPicPr>
          <p:nvPr/>
        </p:nvPicPr>
        <p:blipFill>
          <a:blip r:embed="rId3">
            <a:lum contrast="24000"/>
          </a:blip>
          <a:stretch>
            <a:fillRect/>
          </a:stretch>
        </p:blipFill>
        <p:spPr>
          <a:xfrm>
            <a:off x="7543800" y="-457200"/>
            <a:ext cx="1828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befl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962400"/>
            <a:ext cx="2792413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Butterfly_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28600"/>
            <a:ext cx="2133600" cy="150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9" descr="sun_anim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52400"/>
            <a:ext cx="22098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0" descr="chflo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0"/>
            <a:ext cx="218598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23" descr="taochu_glitter_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946475">
            <a:off x="4910138" y="3395663"/>
            <a:ext cx="1063625" cy="1282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WordArt 4"/>
          <p:cNvSpPr>
            <a:spLocks noTextEdit="1"/>
          </p:cNvSpPr>
          <p:nvPr/>
        </p:nvSpPr>
        <p:spPr>
          <a:xfrm>
            <a:off x="228600" y="1371600"/>
            <a:ext cx="8686800" cy="3810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4750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pattFill prst="pct70">
                    <a:fgClr>
                      <a:srgbClr val="FF3300"/>
                    </a:fgClr>
                    <a:bgClr>
                      <a:srgbClr val="FFFFFF"/>
                    </a:bgClr>
                  </a:patt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 HỌC KẾT THÚC</a:t>
            </a:r>
            <a:endParaRPr lang="en-US" sz="3600" b="1">
              <a:ln w="19050" cap="flat" cmpd="sng">
                <a:pattFill prst="pct70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19050" cap="flat" cmpd="sng">
                  <a:pattFill prst="pct70">
                    <a:fgClr>
                      <a:srgbClr val="FF3300"/>
                    </a:fgClr>
                    <a:bgClr>
                      <a:srgbClr val="FFFFFF"/>
                    </a:bgClr>
                  </a:patt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 CÁC CÔ,CÁC BÉ</a:t>
            </a:r>
            <a:endParaRPr lang="en-US" sz="3600" b="1">
              <a:ln w="19050" cap="flat" cmpd="sng">
                <a:pattFill prst="pct70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19050" cap="flat" cmpd="sng">
                  <a:pattFill prst="pct70">
                    <a:fgClr>
                      <a:srgbClr val="FF3300"/>
                    </a:fgClr>
                    <a:bgClr>
                      <a:srgbClr val="FFFFFF"/>
                    </a:bgClr>
                  </a:patt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VUI KHỎE, CÁC BÉ CHĂM NGOAN HỌC GIỎI</a:t>
            </a:r>
            <a:endParaRPr lang="en-US" sz="3600" b="1">
              <a:ln w="19050" cap="flat" cmpd="sng">
                <a:pattFill prst="pct70">
                  <a:fgClr>
                    <a:srgbClr val="FF3300"/>
                  </a:fgClr>
                  <a:bgClr>
                    <a:srgbClr val="FFFFFF"/>
                  </a:bgClr>
                </a:patt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7" name="Picture 5" descr="527664ez037ybg9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34000"/>
            <a:ext cx="28956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 descr="764579a6rihppl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768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764579a6rihpplk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029200"/>
            <a:ext cx="1295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780387yx7hlipa5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04800"/>
            <a:ext cx="7048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9" descr="780387yx7hlipa5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04800"/>
            <a:ext cx="7048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 descr="780387yx7hlipa5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04800"/>
            <a:ext cx="70485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Slides</Application>
  <PresentationFormat>On-screen Show (4:3)</PresentationFormat>
  <Paragraphs>22</Paragraphs>
  <Slides>8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Aptos</vt:lpstr>
      <vt:lpstr>Segoe UI</vt:lpstr>
      <vt:lpstr>Calibri</vt:lpstr>
      <vt:lpstr>Times New Roman</vt:lpstr>
      <vt:lpstr>.VnTime</vt:lpstr>
      <vt:lpstr>Segoe Print</vt:lpstr>
      <vt:lpstr>.VnTimeH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TIEN</cp:lastModifiedBy>
  <cp:revision>73</cp:revision>
  <dcterms:created xsi:type="dcterms:W3CDTF">2011-11-09T19:48:25Z</dcterms:created>
  <dcterms:modified xsi:type="dcterms:W3CDTF">2025-04-22T15:04:07Z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E361430198BE4DADB074FCB537E2EEFD_13</vt:lpwstr>
  </property>
  <property fmtid="{D5CDD505-2E9C-101B-9397-08002B2CF9AE}" pid="3" name="KSOProductBuildVer">
    <vt:lpwstr>1033-12.2.0.20795</vt:lpwstr>
  </property>
</Properties>
</file>