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wmf" ContentType="image/x-wmf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75" r:id="rId3"/>
    <p:sldId id="281" r:id="rId4"/>
    <p:sldId id="291" r:id="rId5"/>
    <p:sldId id="285" r:id="rId6"/>
    <p:sldId id="286" r:id="rId7"/>
    <p:sldId id="287" r:id="rId8"/>
    <p:sldId id="288" r:id="rId9"/>
    <p:sldId id="290" r:id="rId10"/>
    <p:sldId id="265" r:id="rId11"/>
    <p:sldId id="267" r:id="rId12"/>
    <p:sldId id="283" r:id="rId13"/>
    <p:sldId id="266" r:id="rId14"/>
    <p:sldId id="289" r:id="rId15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2" autoAdjust="0"/>
    <p:restoredTop sz="94660"/>
  </p:normalViewPr>
  <p:slideViewPr>
    <p:cSldViewPr showGuides="1"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noProof="0" smtClean="0"/>
              <a:t>Click to edit Master text styles</a:t>
            </a:r>
            <a:endParaRPr lang="en-US" altLang="en-US" noProof="0" smtClean="0"/>
          </a:p>
          <a:p>
            <a:pPr lvl="1"/>
            <a:r>
              <a:rPr lang="en-US" altLang="en-US" noProof="0" smtClean="0"/>
              <a:t>Second level</a:t>
            </a:r>
            <a:endParaRPr lang="en-US" altLang="en-US" noProof="0" smtClean="0"/>
          </a:p>
          <a:p>
            <a:pPr lvl="2"/>
            <a:r>
              <a:rPr lang="en-US" altLang="en-US" noProof="0" smtClean="0"/>
              <a:t>Third level</a:t>
            </a:r>
            <a:endParaRPr lang="en-US" altLang="en-US" noProof="0" smtClean="0"/>
          </a:p>
          <a:p>
            <a:pPr lvl="3"/>
            <a:r>
              <a:rPr lang="en-US" altLang="en-US" noProof="0" smtClean="0"/>
              <a:t>Fourth level</a:t>
            </a:r>
            <a:endParaRPr lang="en-US" altLang="en-US" noProof="0" smtClean="0"/>
          </a:p>
          <a:p>
            <a:pPr lvl="4"/>
            <a:r>
              <a:rPr lang="en-US" altLang="en-US" noProof="0" smtClean="0"/>
              <a:t>Fifth level</a:t>
            </a:r>
            <a:endParaRPr lang="en-US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9200620-DAC2-4D2D-8593-827BBF425182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/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/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9" name="Freeform 5"/>
              <p:cNvSpPr/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0" name="Freeform 6"/>
              <p:cNvSpPr/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7"/>
              <p:cNvSpPr/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/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" name="Freeform 9"/>
            <p:cNvSpPr/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7" name="Freeform 10"/>
            <p:cNvSpPr/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US" altLang="en-US" noProof="0" smtClean="0"/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 smtClean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55FDC-257E-4FE6-A9B3-7067892B437B}" type="datetimeFigureOut">
              <a:rPr lang="en-US" altLang="en-US"/>
            </a:fld>
            <a:endParaRPr lang="en-US" alt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55F022-91AB-4A03-AA45-03EB6F44963A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6B5B-F247-429F-B39E-A7DED8A4D465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06996-CA7C-417A-BECE-13458DA56C28}" type="slidenum">
              <a:rPr lang="en-US" altLang="en-US"/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3D299-3506-4E8A-9937-B1FEED615E4A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51AC2-8ACF-4883-A0A9-FD6D4F0CD930}" type="slidenum">
              <a:rPr lang="en-US" altLang="en-US"/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41BEB-7A66-4BBD-BB79-806DF7CD05EF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6363B-F868-4B58-980E-38264087819F}" type="slidenum">
              <a:rPr lang="en-US" altLang="en-US"/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54997-BD13-481B-9C4F-C58CE8AB137C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4E614-7780-4E16-A039-C784FB8EAC95}" type="slidenum">
              <a:rPr lang="en-US" altLang="en-US"/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C8A1A-C37E-46E5-9EB2-39A9C38B2A85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75890-0B25-4DB3-979B-6F6ECB0D2FA4}" type="slidenum">
              <a:rPr lang="en-US" altLang="en-US"/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76E61-ACE0-4173-A530-3B3CC3F8BE53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440B1-1446-45F0-ABDA-E80038763EA0}" type="slidenum">
              <a:rPr lang="en-US" altLang="en-US"/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4DC8A-1B76-4E92-A99C-97DA19666F7B}" type="datetimeFigureOut">
              <a:rPr lang="en-US" altLang="en-US"/>
            </a:fld>
            <a:endParaRPr lang="en-US" alt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9073A-C43E-4E2E-89AA-C778F5AD7325}" type="slidenum">
              <a:rPr lang="en-US" altLang="en-US"/>
            </a:fld>
            <a:endParaRPr lang="en-US" alt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FF683-25AB-4D9B-9836-52E1C33D8ECC}" type="datetimeFigureOut">
              <a:rPr lang="en-US" altLang="en-US"/>
            </a:fld>
            <a:endParaRPr lang="en-US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98484-8908-4E51-B9BE-9B835D180E02}" type="slidenum">
              <a:rPr lang="en-US" altLang="en-US"/>
            </a:fld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9C33D-BC5B-4F6C-850F-8E510FA64200}" type="datetimeFigureOut">
              <a:rPr lang="en-US" altLang="en-US"/>
            </a:fld>
            <a:endParaRPr lang="en-US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211D6-0FC7-45B9-891F-8FD2DA1FAD7D}" type="slidenum">
              <a:rPr lang="en-US" altLang="en-US"/>
            </a:fld>
            <a:endParaRPr lang="en-US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70FBA-DD5A-46AC-9FFD-40642561C248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FAD66-325A-4A9C-A9E9-43DF8383597A}" type="slidenum">
              <a:rPr lang="en-US" altLang="en-US"/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6A2C5-0C3E-46B9-90D4-81518D33A192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CF510-03CA-4831-AE8A-8F09668A4826}" type="slidenum">
              <a:rPr lang="en-US" altLang="en-US"/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53B5EF0-F45E-4EF6-BB68-1D16181959DB}" type="datetimeFigureOut">
              <a:rPr lang="en-US" altLang="en-US"/>
            </a:fld>
            <a:endParaRPr lang="en-US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29B5A37-8A93-4E23-8A2B-D974B7D91AB7}" type="slidenum">
              <a:rPr lang="en-US" altLang="en-US"/>
            </a:fld>
            <a:endParaRPr lang="en-US" altLang="en-US"/>
          </a:p>
        </p:txBody>
      </p:sp>
      <p:grpSp>
        <p:nvGrpSpPr>
          <p:cNvPr id="1028" name="Group 4"/>
          <p:cNvGrpSpPr/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/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4038" name="Freeform 6"/>
              <p:cNvSpPr/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44039" name="Freeform 7"/>
              <p:cNvSpPr/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44040" name="Freeform 8"/>
              <p:cNvSpPr/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038" name="Freeform 9"/>
              <p:cNvSpPr/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2" name="Freeform 10"/>
              <p:cNvSpPr/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4043" name="Freeform 11"/>
            <p:cNvSpPr/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034" name="Freeform 12"/>
            <p:cNvSpPr/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4404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  <a:endParaRPr lang="en-US" altLang="en-US" smtClean="0"/>
          </a:p>
          <a:p>
            <a:pPr lvl="1"/>
            <a:r>
              <a:rPr lang="en-US" altLang="en-US" smtClean="0"/>
              <a:t>Second level</a:t>
            </a:r>
            <a:endParaRPr lang="en-US" altLang="en-US" smtClean="0"/>
          </a:p>
          <a:p>
            <a:pPr lvl="2"/>
            <a:r>
              <a:rPr lang="en-US" altLang="en-US" smtClean="0"/>
              <a:t>Third level</a:t>
            </a:r>
            <a:endParaRPr lang="en-US" altLang="en-US" smtClean="0"/>
          </a:p>
          <a:p>
            <a:pPr lvl="3"/>
            <a:r>
              <a:rPr lang="en-US" altLang="en-US" smtClean="0"/>
              <a:t>Fourth level</a:t>
            </a:r>
            <a:endParaRPr lang="en-US" altLang="en-US" smtClean="0"/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4.png"/><Relationship Id="rId3" Type="http://schemas.microsoft.com/office/2007/relationships/media" Target="file:///D:\GI&#193;O%20AN\N&#258;M%20H&#7884;C%202024-2025\GI&#193;O%20&#193;N\C&#272;%20B&#7842;N%20TH&#194;N\GI&#193;O%20&#193;N%20&#272;T\C&#272;%20B&#7842;N%20TH&#194;N\&#194;M%20NH&#7840;C%20M&#7900;I%20B&#7840;N%20&#258;N\be%20tap%20danh%20rang.mp3" TargetMode="External"/><Relationship Id="rId2" Type="http://schemas.openxmlformats.org/officeDocument/2006/relationships/audio" Target="file:///D:\GI&#193;O%20AN\N&#258;M%20H&#7884;C%202024-2025\GI&#193;O%20&#193;N\C&#272;%20B&#7842;N%20TH&#194;N\GI&#193;O%20&#193;N%20&#272;T\C&#272;%20B&#7842;N%20TH&#194;N\&#194;M%20NH&#7840;C%20M&#7900;I%20B&#7840;N%20&#258;N\be%20tap%20danh%20rang.mp3" TargetMode="External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15.GIF"/><Relationship Id="rId1" Type="http://schemas.openxmlformats.org/officeDocument/2006/relationships/image" Target="../media/image14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microsoft.com/office/2007/relationships/media" Target="file:///D:\GI&#193;O%20AN\N&#258;M%20H&#7884;C%202024-2025\GI&#193;O%20&#193;N\C&#272;%20B&#7842;N%20TH&#194;N\GI&#193;O%20&#193;N%20&#272;T\C&#272;%20B&#7842;N%20TH&#194;N\&#194;M%20NH&#7840;C%20M&#7900;I%20B&#7840;N%20&#258;N\5.mp3" TargetMode="External"/><Relationship Id="rId3" Type="http://schemas.openxmlformats.org/officeDocument/2006/relationships/audio" Target="file:///D:\GI&#193;O%20AN\N&#258;M%20H&#7884;C%202024-2025\GI&#193;O%20&#193;N\C&#272;%20B&#7842;N%20TH&#194;N\GI&#193;O%20&#193;N%20&#272;T\C&#272;%20B&#7842;N%20TH&#194;N\&#194;M%20NH&#7840;C%20M&#7900;I%20B&#7840;N%20&#258;N\5.mp3" TargetMode="External"/><Relationship Id="rId2" Type="http://schemas.openxmlformats.org/officeDocument/2006/relationships/image" Target="../media/image3.GIF"/><Relationship Id="rId1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microsoft.com/office/2007/relationships/media" Target="file:///D:\GI&#193;O%20AN\N&#258;M%20H&#7884;C%202024-2025\GI&#193;O%20&#193;N\C&#272;%20B&#7842;N%20TH&#194;N\GI&#193;O%20&#193;N%20&#272;T\C&#272;%20B&#7842;N%20TH&#194;N\&#194;M%20NH&#7840;C%20M&#7900;I%20B&#7840;N%20&#258;N\1.mp3" TargetMode="External"/><Relationship Id="rId6" Type="http://schemas.openxmlformats.org/officeDocument/2006/relationships/audio" Target="file:///D:\GI&#193;O%20AN\N&#258;M%20H&#7884;C%202024-2025\GI&#193;O%20&#193;N\C&#272;%20B&#7842;N%20TH&#194;N\GI&#193;O%20&#193;N%20&#272;T\C&#272;%20B&#7842;N%20TH&#194;N\&#194;M%20NH&#7840;C%20M&#7900;I%20B&#7840;N%20&#258;N\1.mp3" TargetMode="External"/><Relationship Id="rId5" Type="http://schemas.openxmlformats.org/officeDocument/2006/relationships/image" Target="../media/image4.png"/><Relationship Id="rId4" Type="http://schemas.microsoft.com/office/2007/relationships/media" Target="file:///D:\GI&#193;O%20AN\N&#258;M%20H&#7884;C%202024-2025\GI&#193;O%20&#193;N\C&#272;%20B&#7842;N%20TH&#194;N\GI&#193;O%20&#193;N%20&#272;T\C&#272;%20B&#7842;N%20TH&#194;N\&#194;M%20NH&#7840;C%20M&#7900;I%20B&#7840;N%20&#258;N\2.mp3" TargetMode="External"/><Relationship Id="rId3" Type="http://schemas.openxmlformats.org/officeDocument/2006/relationships/audio" Target="file:///D:\GI&#193;O%20AN\N&#258;M%20H&#7884;C%202024-2025\GI&#193;O%20&#193;N\C&#272;%20B&#7842;N%20TH&#194;N\GI&#193;O%20&#193;N%20&#272;T\C&#272;%20B&#7842;N%20TH&#194;N\&#194;M%20NH&#7840;C%20M&#7900;I%20B&#7840;N%20&#258;N\2.mp3" TargetMode="External"/><Relationship Id="rId2" Type="http://schemas.openxmlformats.org/officeDocument/2006/relationships/image" Target="../media/image11.png"/><Relationship Id="rId1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Thiep mung 201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736725" y="493713"/>
            <a:ext cx="6721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74725" y="2551113"/>
            <a:ext cx="687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457200" y="1600200"/>
            <a:ext cx="82296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CHỦ ĐỀ :  BẢN THÂN</a:t>
            </a:r>
            <a:endParaRPr lang="en-US" alt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CHỦ ĐỀ NHÁNH: BÉ CẦN GÌ ĐỂ LỚN LÊN VÀ KHỎE MẠNH</a:t>
            </a:r>
            <a:endParaRPr lang="en-US" alt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ÂM NHẠC: MỜI BẠN ĂN</a:t>
            </a:r>
            <a:endParaRPr lang="en-US" alt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GIÁO VIÊN: NGUYỄN THỊ LỆ DIỄM</a:t>
            </a:r>
            <a:endParaRPr lang="en-US" alt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LỚP: LÁ 1</a:t>
            </a:r>
            <a:endParaRPr lang="en-US" alt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</a:t>
            </a:r>
            <a:endParaRPr lang="en-US" alt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NGHE HÁT</a:t>
            </a:r>
            <a:endParaRPr lang="en-US" alt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19200"/>
            <a:ext cx="9144000" cy="42973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2800" smtClean="0">
                <a:latin typeface="Times New Roman" panose="02020603050405020304" pitchFamily="18" charset="0"/>
              </a:rPr>
              <a:t>BÉ TẬP ĐÁNH RĂNG NHAC VÀ LỜI: NGUYỄN NGỌC THIỆN</a:t>
            </a:r>
            <a:endParaRPr lang="en-US" altLang="en-US" sz="2800" smtClean="0"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en-US" altLang="en-US" sz="2800" smtClean="0">
              <a:latin typeface="Times New Roman" panose="02020603050405020304" pitchFamily="18" charset="0"/>
            </a:endParaRPr>
          </a:p>
        </p:txBody>
      </p:sp>
      <p:pic>
        <p:nvPicPr>
          <p:cNvPr id="13316" name="Picture 8" descr="image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9144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be tap danh rang.mp3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495800"/>
            <a:ext cx="2895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4170" fill="hold"/>
                                        <p:tgtEl>
                                          <p:spTgt spid="122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HOẠT ĐỘNG 3</a:t>
            </a:r>
            <a:br>
              <a:rPr lang="en-US" altLang="en-US" dirty="0" smtClean="0"/>
            </a:br>
            <a:r>
              <a:rPr lang="en-US" altLang="en-US" dirty="0" smtClean="0"/>
              <a:t>TRÒ CHƠI: KHIÊU VŨ VỚI BÓNG</a:t>
            </a:r>
            <a:endParaRPr lang="en-US" altLang="en-US" dirty="0" smtClean="0"/>
          </a:p>
        </p:txBody>
      </p:sp>
      <p:pic>
        <p:nvPicPr>
          <p:cNvPr id="14339" name="Picture 4" descr="671260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6388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5" descr="671260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5626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6" descr="671260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5626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7" descr="671260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4864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1524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CHÀO CÁC CÔ HẸN GẶP LẠI</a:t>
            </a:r>
            <a:endParaRPr lang="en-US" altLang="en-US" smtClean="0"/>
          </a:p>
        </p:txBody>
      </p:sp>
      <p:pic>
        <p:nvPicPr>
          <p:cNvPr id="15363" name="Picture 4" descr="761208civf7vumcn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0"/>
            <a:ext cx="2667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5" descr="761208civf7vumcn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0"/>
            <a:ext cx="2667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 descr="761208civf7vumcn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72000"/>
            <a:ext cx="2667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7" descr="761208civf7vumcn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920" name="Picture 8" descr="skipitri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392738"/>
            <a:ext cx="4191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205038" y="32496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25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 flipH="1">
            <a:off x="8305800" y="0"/>
            <a:ext cx="5334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2209800" y="1066800"/>
            <a:ext cx="457200" cy="914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pSp>
        <p:nvGrpSpPr>
          <p:cNvPr id="5124" name="Group 4"/>
          <p:cNvGrpSpPr/>
          <p:nvPr/>
        </p:nvGrpSpPr>
        <p:grpSpPr bwMode="auto">
          <a:xfrm>
            <a:off x="-228600" y="-533400"/>
            <a:ext cx="9601200" cy="7391400"/>
            <a:chOff x="0" y="-19"/>
            <a:chExt cx="5760" cy="4377"/>
          </a:xfrm>
        </p:grpSpPr>
        <p:pic>
          <p:nvPicPr>
            <p:cNvPr id="5135" name="Picture 5" descr="flower[1][1][1][1]"/>
            <p:cNvPicPr>
              <a:picLocks noChangeAspect="1" noChangeArrowheads="1" noCrop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6" name="Picture 6" descr="flower[1][1][1][1]"/>
            <p:cNvPicPr>
              <a:picLocks noChangeAspect="1" noChangeArrowheads="1" noCrop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7" name="Picture 7" descr="flower[1][1][1][1]"/>
            <p:cNvPicPr>
              <a:picLocks noChangeAspect="1" noChangeArrowheads="1" noCrop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7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8" name="Picture 8" descr="flower[1][1][1][1]"/>
            <p:cNvPicPr>
              <a:picLocks noChangeAspect="1" noChangeArrowheads="1" noCrop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4281" name="WordArt 9"/>
          <p:cNvSpPr>
            <a:spLocks noChangeArrowheads="1" noChangeShapeType="1" noTextEdit="1"/>
          </p:cNvSpPr>
          <p:nvPr/>
        </p:nvSpPr>
        <p:spPr bwMode="auto">
          <a:xfrm>
            <a:off x="457200" y="533400"/>
            <a:ext cx="8001000" cy="1600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Hoạt động 1: Ổn đinh- trò chuyện</a:t>
            </a:r>
            <a:endParaRPr lang="en-US" sz="2400" kern="1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HÁT: Hãy xoay lên nào.</a:t>
            </a:r>
            <a:endParaRPr lang="en-US" sz="2400" kern="1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6" name="Picture 6" descr="141o39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962525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6" descr="141o39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962525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6" descr="141o39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962525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9" name="Group 14"/>
          <p:cNvGrpSpPr/>
          <p:nvPr/>
        </p:nvGrpSpPr>
        <p:grpSpPr bwMode="auto">
          <a:xfrm>
            <a:off x="-228600" y="-533400"/>
            <a:ext cx="9601200" cy="7391400"/>
            <a:chOff x="0" y="-19"/>
            <a:chExt cx="5760" cy="4377"/>
          </a:xfrm>
        </p:grpSpPr>
        <p:pic>
          <p:nvPicPr>
            <p:cNvPr id="5131" name="Picture 15" descr="flower[1][1][1][1]"/>
            <p:cNvPicPr>
              <a:picLocks noChangeAspect="1" noChangeArrowheads="1" noCrop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2" name="Picture 16" descr="flower[1][1][1][1]"/>
            <p:cNvPicPr>
              <a:picLocks noChangeAspect="1" noChangeArrowheads="1" noCrop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3" name="Picture 17" descr="flower[1][1][1][1]"/>
            <p:cNvPicPr>
              <a:picLocks noChangeAspect="1" noChangeArrowheads="1" noCrop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7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4" name="Picture 18" descr="flower[1][1][1][1]"/>
            <p:cNvPicPr>
              <a:picLocks noChangeAspect="1" noChangeArrowheads="1" noCrop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116" name="5.mp3">
            <a:hlinkClick r:id="" action="ppaction://media"/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667000"/>
            <a:ext cx="2819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12249" fill="hold"/>
                                        <p:tgtEl>
                                          <p:spTgt spid="41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1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16"/>
                </p:tgtEl>
              </p:cMediaNode>
            </p:audio>
          </p:childTnLst>
        </p:cTn>
      </p:par>
    </p:tnLst>
    <p:bldLst>
      <p:bldP spid="542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endParaRPr lang="en-US" altLang="en-US" smtClean="0">
              <a:effectLst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effectLst/>
            </a:endParaRPr>
          </a:p>
        </p:txBody>
      </p:sp>
      <p:pic>
        <p:nvPicPr>
          <p:cNvPr id="6148" name="Picture 4" descr="hinh anh an com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7172" name="Picture 7" descr="3-loai-rau-giup-ban-tre-lau-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8196" name="Picture 8" descr="Bai-Thuoc-Bo-Tu-Trung-Ga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9220" name="Picture 7" descr="1465885847-tom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44" name="AutoShape 5" descr="1425437808-86024cad1e83101d97359d7351051156-107-1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45" name="AutoShape 7" descr="1425437808-86024cad1e83101d97359d7351051156-107-1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46" name="AutoShape 9" descr="1425437808-86024cad1e83101d97359d7351051156-107-1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pic>
        <p:nvPicPr>
          <p:cNvPr id="10247" name="Picture 10" descr="phong-benh-cho-ca-chep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>
                <a:solidFill>
                  <a:srgbClr val="FF0000"/>
                </a:solidFill>
                <a:latin typeface="Times New Roman" panose="02020603050405020304" pitchFamily="18" charset="0"/>
              </a:rPr>
              <a:t>HOẠT ĐỘNG 2:    DẠY HÁT</a:t>
            </a:r>
            <a:endParaRPr lang="en-US" altLang="en-US" sz="400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sz="4000" smtClean="0">
                <a:solidFill>
                  <a:srgbClr val="FF0000"/>
                </a:solidFill>
                <a:latin typeface="Times New Roman" panose="02020603050405020304" pitchFamily="18" charset="0"/>
              </a:rPr>
              <a:t>Mời Bạn Ăn nhạc và lời trần Ngọc</a:t>
            </a:r>
            <a:endParaRPr lang="en-US" altLang="en-US" sz="400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TRẺ VẬN ĐỘNG</a:t>
            </a:r>
            <a:br>
              <a:rPr lang="en-US" altLang="en-US" sz="4000" smtClean="0"/>
            </a:br>
            <a:r>
              <a:rPr lang="en-US" altLang="en-US" sz="1800" smtClean="0"/>
              <a:t>LỚP, TỔ, NHÓM, CÁ NHÂN</a:t>
            </a:r>
            <a:br>
              <a:rPr lang="en-US" altLang="en-US" sz="4000" smtClean="0"/>
            </a:br>
            <a:endParaRPr lang="en-US" altLang="en-US" sz="4000" smtClean="0"/>
          </a:p>
        </p:txBody>
      </p:sp>
      <p:grpSp>
        <p:nvGrpSpPr>
          <p:cNvPr id="12291" name="Group 2"/>
          <p:cNvGrpSpPr/>
          <p:nvPr/>
        </p:nvGrpSpPr>
        <p:grpSpPr bwMode="auto">
          <a:xfrm>
            <a:off x="0" y="5715000"/>
            <a:ext cx="9220200" cy="985838"/>
            <a:chOff x="-48" y="3888"/>
            <a:chExt cx="5808" cy="621"/>
          </a:xfrm>
        </p:grpSpPr>
        <p:pic>
          <p:nvPicPr>
            <p:cNvPr id="12296" name="Picture 3" descr="FLOWRBOX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7" name="Picture 4" descr="FLOWRBOX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8" name="Picture 5" descr="FLOWRBOX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9" name="Picture 6" descr="FLOWRBOX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0" name="Picture 7" descr="FLOWRBOX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1" name="Picture 8" descr="FLOWRBOX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2292" name="Picture 12" descr="not nha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14600"/>
            <a:ext cx="1752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3" descr="not nha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362200"/>
            <a:ext cx="1752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2.mp3">
            <a:hlinkClick r:id="" action="ppaction://media"/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19400"/>
            <a:ext cx="2209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1.mp3">
            <a:hlinkClick r:id="" action="ppaction://media"/>
          </p:cNvPr>
          <p:cNvPicPr>
            <a:picLocks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link="rId7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81400"/>
            <a:ext cx="1828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66579" fill="hold"/>
                                        <p:tgtEl>
                                          <p:spTgt spid="102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5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5"/>
                </p:tgtEl>
              </p:cMediaNode>
            </p:audio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71054" fill="hold"/>
                                        <p:tgtEl>
                                          <p:spTgt spid="102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6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6"/>
                </p:tgtEl>
              </p:cMediaNode>
            </p:audio>
          </p:childTnLst>
        </p:cTn>
      </p:par>
    </p:tnLst>
    <p:bldLst>
      <p:bldP spid="21506" grpId="0"/>
      <p:bldP spid="21506" grpId="1"/>
    </p:bldLst>
  </p:timing>
</p:sld>
</file>

<file path=ppt/tags/tag1.xml><?xml version="1.0" encoding="utf-8"?>
<p:tagLst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42&quot;&gt;&lt;property id=&quot;20148&quot; value=&quot;5&quot;/&gt;&lt;property id=&quot;20300&quot; value=&quot;Slide 3&quot;/&gt;&lt;property id=&quot;20307&quot; value=&quot;260&quot;/&gt;&lt;/object&gt;&lt;/object&gt;&lt;object type=&quot;8&quot; unique_id=&quot;1000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0</TotalTime>
  <Words>394</Words>
  <Application>WPS Slides</Application>
  <PresentationFormat>On-screen Show (4:3)</PresentationFormat>
  <Paragraphs>24</Paragraphs>
  <Slides>13</Slides>
  <Notes>0</Notes>
  <HiddenSlides>0</HiddenSlides>
  <MMClips>4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SimSun</vt:lpstr>
      <vt:lpstr>Wingdings</vt:lpstr>
      <vt:lpstr>Garamond</vt:lpstr>
      <vt:lpstr>Times New Roman</vt:lpstr>
      <vt:lpstr>Microsoft YaHei</vt:lpstr>
      <vt:lpstr>Arial Unicode MS</vt:lpstr>
      <vt:lpstr>Stream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TRẺ VẬN ĐỘNG LỚP, TỔ, NHÓM, CÁ NHÂN </vt:lpstr>
      <vt:lpstr>NGHE HÁT</vt:lpstr>
      <vt:lpstr>PowerPoint 演示文稿</vt:lpstr>
      <vt:lpstr>CHÀO CÁC CÔ HẸN GẶP LẠI</vt:lpstr>
      <vt:lpstr>PowerPoint 演示文稿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Cong anh</dc:creator>
  <cp:lastModifiedBy>THUY TIEN</cp:lastModifiedBy>
  <cp:revision>76</cp:revision>
  <dcterms:created xsi:type="dcterms:W3CDTF">2013-01-17T13:29:00Z</dcterms:created>
  <dcterms:modified xsi:type="dcterms:W3CDTF">2025-04-25T02:41:05Z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2A1E81CAF57C4523A307E1F1568566B7_13</vt:lpwstr>
  </property>
  <property fmtid="{D5CDD505-2E9C-101B-9397-08002B2CF9AE}" pid="3" name="KSOProductBuildVer">
    <vt:lpwstr>1033-12.2.0.20795</vt:lpwstr>
  </property>
</Properties>
</file>