
<file path=[Content_Types].xml><?xml version="1.0" encoding="utf-8"?>
<Types xmlns="http://schemas.openxmlformats.org/package/2006/content-types">
  <Default Extension="jpeg" ContentType="image/jpeg"/>
  <Default Extension="JPG" ContentType="image/.jpg"/>
  <Default Extension="emf" ContentType="image/x-emf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351" r:id="rId3"/>
    <p:sldId id="297" r:id="rId4"/>
    <p:sldId id="266" r:id="rId5"/>
    <p:sldId id="289" r:id="rId6"/>
    <p:sldId id="332" r:id="rId7"/>
    <p:sldId id="328" r:id="rId8"/>
    <p:sldId id="329" r:id="rId9"/>
    <p:sldId id="350" r:id="rId10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.VnTime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9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FF6600"/>
    <a:srgbClr val="FF0000"/>
    <a:srgbClr val="0000FF"/>
    <a:srgbClr val="00FF00"/>
    <a:srgbClr val="A33EC2"/>
    <a:srgbClr val="B44C9E"/>
    <a:srgbClr val="FF0066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38"/>
    <p:restoredTop sz="94660"/>
  </p:normalViewPr>
  <p:slideViewPr>
    <p:cSldViewPr showGuides="1">
      <p:cViewPr varScale="1">
        <p:scale>
          <a:sx n="62" d="100"/>
          <a:sy n="62" d="100"/>
        </p:scale>
        <p:origin x="1408" y="56"/>
      </p:cViewPr>
      <p:guideLst>
        <p:guide orient="horz" pos="2160"/>
        <p:guide pos="29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gs" Target="tags/tag13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.VnTime" pitchFamily="34" charset="0"/>
              <a:ea typeface="+mn-ea"/>
              <a:cs typeface="+mn-c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01008A-4534-4506-A369-6C4C914B72C8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.VnTime" pitchFamily="34" charset="0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.VnTime" pitchFamily="34" charset="0"/>
              <a:ea typeface="+mn-ea"/>
              <a:cs typeface="+mn-cs"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.VnTime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p>
            <a:pPr lvl="0" algn="r" eaLnBrk="1" hangingPunct="1"/>
            <a:fld id="{9A0DB2DC-4C9A-4742-B13C-FB6460FD3503}" type="slidenum">
              <a:rPr lang="en-US" altLang="en-US" sz="1200" dirty="0"/>
            </a:fld>
            <a:endParaRPr lang="en-US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/>
            </a:fld>
            <a:endParaRPr lang="en-US" altLang="en-US" dirty="0">
              <a:latin typeface=".VnTime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/>
            </a:fld>
            <a:endParaRPr lang="en-US" altLang="en-US" dirty="0">
              <a:latin typeface=".VnTime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/>
            </a:fld>
            <a:endParaRPr lang="en-US" altLang="en-US" dirty="0">
              <a:latin typeface=".VnTime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/>
            </a:fld>
            <a:endParaRPr lang="en-US" altLang="en-US" dirty="0">
              <a:latin typeface=".VnTime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/>
            </a:fld>
            <a:endParaRPr lang="en-US" altLang="en-US" dirty="0">
              <a:latin typeface=".VnTime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/>
            </a:fld>
            <a:endParaRPr lang="en-US" altLang="en-US" dirty="0">
              <a:latin typeface=".VnTime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/>
            </a:fld>
            <a:endParaRPr lang="en-US" altLang="en-US" dirty="0">
              <a:latin typeface=".VnTime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/>
            </a:fld>
            <a:endParaRPr lang="en-US" altLang="en-US" dirty="0">
              <a:latin typeface=".VnTime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/>
            </a:fld>
            <a:endParaRPr lang="en-US" altLang="en-US" dirty="0">
              <a:latin typeface=".VnTime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/>
            </a:fld>
            <a:endParaRPr lang="en-US" altLang="en-US" dirty="0">
              <a:latin typeface=".VnTime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/>
            </a:fld>
            <a:endParaRPr lang="en-US" altLang="en-US" dirty="0">
              <a:latin typeface=".VnTime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en-US" dirty="0"/>
              <a:t>Click to edit Master title style</a:t>
            </a:r>
            <a:endParaRPr lang="en-US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US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pPr lvl="0" eaLnBrk="1" hangingPunct="1"/>
            <a:fld id="{9A0DB2DC-4C9A-4742-B13C-FB6460FD3503}" type="slidenum">
              <a:rPr lang="en-US" altLang="en-US" dirty="0"/>
            </a:fld>
            <a:endParaRPr lang="en-US" altLang="en-US" dirty="0">
              <a:latin typeface=".VnTime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microsoft.com/office/2007/relationships/media" Target="file:///D:\FFOutput\MP3NH&#7842;Y%20V&#360;%20&#272;I&#7878;U%20G&#192;%20CON.mp3" TargetMode="External"/><Relationship Id="rId4" Type="http://schemas.openxmlformats.org/officeDocument/2006/relationships/audio" Target="file:///D:\FFOutput\MP3NH&#7842;Y%20V&#360;%20&#272;I&#7878;U%20G&#192;%20CON.mp3" TargetMode="External"/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tags" Target="../tags/tag3.xml"/><Relationship Id="rId4" Type="http://schemas.openxmlformats.org/officeDocument/2006/relationships/image" Target="../media/image4.png"/><Relationship Id="rId3" Type="http://schemas.microsoft.com/office/2007/relationships/media" Target="file:///D:\FFOutput\Ta%20&#273;i%20v&#224;o%20r&#7915;ng%20xanh%20Beat%20Nh&#7841;c%20beat%20b&#224;i%20Ta%20&#273;i%20v&#224;o%20r&#7915;ng%20xanh360P%20online%20video%20cutter%20com%202.mp3" TargetMode="External"/><Relationship Id="rId2" Type="http://schemas.openxmlformats.org/officeDocument/2006/relationships/audio" Target="file:///D:\FFOutput\Ta%20&#273;i%20v&#224;o%20r&#7915;ng%20xanh%20Beat%20Nh&#7841;c%20beat%20b&#224;i%20Ta%20&#273;i%20v&#224;o%20r&#7915;ng%20xanh360P%20online%20video%20cutter%20com%202.mp3" TargetMode="External"/><Relationship Id="rId1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4.xml"/><Relationship Id="rId2" Type="http://schemas.openxmlformats.org/officeDocument/2006/relationships/image" Target="../media/image7.GIF"/><Relationship Id="rId1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6.xml"/><Relationship Id="rId6" Type="http://schemas.openxmlformats.org/officeDocument/2006/relationships/tags" Target="../tags/tag6.xml"/><Relationship Id="rId5" Type="http://schemas.openxmlformats.org/officeDocument/2006/relationships/image" Target="../media/image4.png"/><Relationship Id="rId4" Type="http://schemas.microsoft.com/office/2007/relationships/media" Target="file:///D:\FFOutput\NH&#7840;C%20C&#212;%20H&#193;T%20G&#192;%20G&#193;Y%20LE%20TE.mp3" TargetMode="External"/><Relationship Id="rId3" Type="http://schemas.openxmlformats.org/officeDocument/2006/relationships/audio" Target="file:///D:\FFOutput\NH&#7840;C%20C&#212;%20H&#193;T%20G&#192;%20G&#193;Y%20LE%20TE.mp3" TargetMode="External"/><Relationship Id="rId2" Type="http://schemas.openxmlformats.org/officeDocument/2006/relationships/tags" Target="../tags/tag5.xml"/><Relationship Id="rId1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6.xml"/><Relationship Id="rId6" Type="http://schemas.openxmlformats.org/officeDocument/2006/relationships/tags" Target="../tags/tag10.xml"/><Relationship Id="rId5" Type="http://schemas.openxmlformats.org/officeDocument/2006/relationships/image" Target="../media/image10.emf"/><Relationship Id="rId4" Type="http://schemas.openxmlformats.org/officeDocument/2006/relationships/tags" Target="../tags/tag9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.xml"/><Relationship Id="rId7" Type="http://schemas.openxmlformats.org/officeDocument/2006/relationships/tags" Target="../tags/tag11.xml"/><Relationship Id="rId6" Type="http://schemas.microsoft.com/office/2007/relationships/media" Target="file:///D:\FFOutput\NH&#7840;C%20TR&#210;%20CH&#416;I%20NH&#7864;-M&#7840;NH.mp3" TargetMode="External"/><Relationship Id="rId5" Type="http://schemas.openxmlformats.org/officeDocument/2006/relationships/audio" Target="file:///D:\FFOutput\NH&#7840;C%20TR&#210;%20CH&#416;I%20NH&#7864;-M&#7840;NH.mp3" TargetMode="External"/><Relationship Id="rId4" Type="http://schemas.openxmlformats.org/officeDocument/2006/relationships/image" Target="../media/image4.png"/><Relationship Id="rId3" Type="http://schemas.microsoft.com/office/2007/relationships/media" Target="file:///D:\FFOutput\NH&#7840;C%20TR&#210;%20CH&#416;I%20M&#7840;NH%20-NH&#7864;.mp3" TargetMode="External"/><Relationship Id="rId2" Type="http://schemas.openxmlformats.org/officeDocument/2006/relationships/audio" Target="file:///D:\FFOutput\NH&#7840;C%20TR&#210;%20CH&#416;I%20M&#7840;NH%20-NH&#7864;.mp3" TargetMode="External"/><Relationship Id="rId1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tags" Target="../tags/tag12.xml"/><Relationship Id="rId7" Type="http://schemas.openxmlformats.org/officeDocument/2006/relationships/image" Target="../media/image3.GIF"/><Relationship Id="rId6" Type="http://schemas.openxmlformats.org/officeDocument/2006/relationships/image" Target="../media/image2.GIF"/><Relationship Id="rId5" Type="http://schemas.openxmlformats.org/officeDocument/2006/relationships/image" Target="../media/image15.GIF"/><Relationship Id="rId4" Type="http://schemas.openxmlformats.org/officeDocument/2006/relationships/image" Target="../media/image14.GIF"/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Text Box 2"/>
          <p:cNvSpPr txBox="1"/>
          <p:nvPr/>
        </p:nvSpPr>
        <p:spPr>
          <a:xfrm>
            <a:off x="457200" y="685800"/>
            <a:ext cx="83058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endParaRPr lang="en-US" altLang="en-US" sz="2000" b="1" i="1" dirty="0">
              <a:solidFill>
                <a:srgbClr val="FF3300"/>
              </a:solidFill>
              <a:latin typeface=".VnTimeH" pitchFamily="34" charset="0"/>
            </a:endParaRPr>
          </a:p>
        </p:txBody>
      </p:sp>
      <p:sp>
        <p:nvSpPr>
          <p:cNvPr id="3081" name="Rectangle 3"/>
          <p:cNvSpPr/>
          <p:nvPr/>
        </p:nvSpPr>
        <p:spPr>
          <a:xfrm>
            <a:off x="360363" y="857250"/>
            <a:ext cx="8783637" cy="56311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pt-BR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 đề: 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 giới động vật</a:t>
            </a:r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pt-BR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 vực: Phát triển thẫm mỹ</a:t>
            </a:r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pt-BR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trọng tâm: Vận động theo b</a:t>
            </a:r>
            <a:r>
              <a:rPr lang="pt-BR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pt-BR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hát: “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đi v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rừng xanh</a:t>
            </a:r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vi-V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 hát: 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gáy le te</a:t>
            </a:r>
            <a:r>
              <a:rPr lang="vi-V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vi-V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chơi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âm nhạc</a:t>
            </a:r>
            <a:r>
              <a:rPr lang="vi-V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“ 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Bức tượng âm nhạc</a:t>
            </a:r>
            <a:r>
              <a:rPr lang="vi-V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pt-BR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</a:t>
            </a:r>
            <a:r>
              <a:rPr lang="vi-V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vi-VN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 2</a:t>
            </a:r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pt-BR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 gian: </a:t>
            </a:r>
            <a:r>
              <a:rPr lang="vi-V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pt-BR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3</a:t>
            </a:r>
            <a:r>
              <a:rPr lang="vi-V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pt-BR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phút</a:t>
            </a:r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pt-BR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viên: </a:t>
            </a:r>
            <a:r>
              <a:rPr lang="en-US" altLang="pt-BR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 Thị Thủy Tiên</a:t>
            </a:r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endParaRPr lang="vi-VN" altLang="en-US" dirty="0"/>
          </a:p>
        </p:txBody>
      </p:sp>
      <p:pic>
        <p:nvPicPr>
          <p:cNvPr id="4099" name="Picture 3" descr="a7ef13e6488ebda4182295e359de7186"/>
          <p:cNvPicPr>
            <a:picLocks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0" y="0"/>
            <a:ext cx="9144000" cy="6858000"/>
          </a:xfrm>
          <a:ln/>
        </p:spPr>
      </p:pic>
      <p:pic>
        <p:nvPicPr>
          <p:cNvPr id="4100" name="Picture 11" descr="0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96000"/>
            <a:ext cx="990600" cy="762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01" name="Picture 12" descr="0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400" y="6096000"/>
            <a:ext cx="990600" cy="762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02" name="Picture 13" descr="0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400" y="0"/>
            <a:ext cx="990600" cy="762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03" name="Picture 14" descr="0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600" cy="762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04" name="Picture 15" descr="0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5791200"/>
            <a:ext cx="990600" cy="7620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4105" name="Group 16"/>
          <p:cNvGrpSpPr/>
          <p:nvPr/>
        </p:nvGrpSpPr>
        <p:grpSpPr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4108" name="Picture 17" descr="xlights1[1]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-5400000">
              <a:off x="-2059" y="2068"/>
              <a:ext cx="4320" cy="183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4109" name="Picture 18" descr="xlights1[1]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1" y="0"/>
              <a:ext cx="5689" cy="183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4110" name="Picture 19" descr="xlights1[1]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0800000">
              <a:off x="0" y="4135"/>
              <a:ext cx="5760" cy="185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4111" name="Picture 20" descr="xlights1[1]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5400000">
              <a:off x="3530" y="2090"/>
              <a:ext cx="4320" cy="139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4106" name="WordArt 12"/>
          <p:cNvSpPr>
            <a:spLocks noTextEdit="1"/>
          </p:cNvSpPr>
          <p:nvPr/>
        </p:nvSpPr>
        <p:spPr>
          <a:xfrm>
            <a:off x="1219200" y="1295400"/>
            <a:ext cx="6400800" cy="253047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  <a:normAutofit/>
          </a:bodyPr>
          <a:p>
            <a:pPr algn="ctr"/>
            <a:r>
              <a:rPr lang="en-US" sz="3600" b="1">
                <a:solidFill>
                  <a:srgbClr val="FF0066"/>
                </a:solidFill>
                <a:effectLst>
                  <a:outerShdw dist="53882" dir="2699999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HĐ 1.Ổn định tổ chức</a:t>
            </a:r>
            <a:endParaRPr lang="en-US" sz="3600" b="1">
              <a:solidFill>
                <a:srgbClr val="FF0066"/>
              </a:solidFill>
              <a:effectLst>
                <a:outerShdw dist="53882" dir="2699999" algn="ctr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MP3NHẢY VŨ ĐIỆU GÀ CON.mp3">
            <a:hlinkClick r:id="" action="ppaction://media"/>
          </p:cNvPr>
          <p:cNvPicPr>
            <a:picLocks noRot="1"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5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572000" y="3841750"/>
            <a:ext cx="1676400" cy="1676400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7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09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Text Box 2"/>
          <p:cNvSpPr txBox="1"/>
          <p:nvPr/>
        </p:nvSpPr>
        <p:spPr>
          <a:xfrm>
            <a:off x="457200" y="685800"/>
            <a:ext cx="83058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endParaRPr lang="en-US" altLang="en-US" sz="2000" b="1" i="1" dirty="0">
              <a:solidFill>
                <a:srgbClr val="FF3300"/>
              </a:solidFill>
              <a:latin typeface=".VnTimeH" pitchFamily="34" charset="0"/>
            </a:endParaRPr>
          </a:p>
        </p:txBody>
      </p:sp>
      <p:pic>
        <p:nvPicPr>
          <p:cNvPr id="5123" name="Picture 3" descr="Pictureh«ah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5400000">
            <a:off x="762000" y="-762000"/>
            <a:ext cx="857250" cy="23812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4" name="Picture 4" descr="Pictureh«ah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0637" y="4876800"/>
            <a:ext cx="857250" cy="23812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5" name="Picture 7" descr="Pictureh«ah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0800000">
            <a:off x="0" y="609600"/>
            <a:ext cx="857250" cy="23812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6" name="Picture 8" descr="Pictureh«ah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-5400000">
            <a:off x="7524750" y="-762000"/>
            <a:ext cx="857250" cy="23812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7" name="Picture 9" descr="Pictureh«ah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34375" y="4572000"/>
            <a:ext cx="857250" cy="23812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8" name="Picture 10" descr="Pictureh«ah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0800000">
            <a:off x="8382000" y="609600"/>
            <a:ext cx="857250" cy="23812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990600" y="1985963"/>
            <a:ext cx="7524750" cy="14462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>
              <a:spcBef>
                <a:spcPct val="0"/>
              </a:spcBef>
              <a:buNone/>
            </a:pPr>
            <a:r>
              <a:rPr lang="pt-BR" altLang="en-US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Hoạt động 2: Hát vận động b</a:t>
            </a:r>
            <a:r>
              <a:rPr lang="pt-BR" altLang="en-US" sz="4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pt-BR" altLang="en-US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hát :Ta đi v</a:t>
            </a:r>
            <a:r>
              <a:rPr lang="pt-BR" altLang="en-US" sz="4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pt-BR" altLang="en-US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rừng xanh</a:t>
            </a:r>
            <a:endParaRPr lang="en-US" altLang="en-US" sz="4400" b="1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Ta đi vào rừng xanh Beat Nhạc beat bài Ta đi vào rừng xanh360P online video cutter com 2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143375" y="4267200"/>
            <a:ext cx="2181225" cy="2181225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318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rotWithShape="1">
            <a:blip r:embed="rId1"/>
            <a:stretch>
              <a:fillRect/>
            </a:stretch>
          </a:blip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en-US" alt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147" name="Picture 3" descr="1153132qsksesct1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16038" cy="46243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8" name="Picture 4" descr="1153132qsksesct1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7963" y="0"/>
            <a:ext cx="1316037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9" name="Picture 5" descr="1153132qsksesct1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-5400000">
            <a:off x="5865813" y="3579813"/>
            <a:ext cx="1143000" cy="54117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0" name="Picture 6" descr="1153132qsksesct1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578100" y="-1816100"/>
            <a:ext cx="990600" cy="46243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1" name="Picture 7" descr="1153132qsksesct1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33613"/>
            <a:ext cx="1316038" cy="46243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2" name="Picture 8" descr="1153132qsksesct1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-5400000">
            <a:off x="2133600" y="3579813"/>
            <a:ext cx="1143000" cy="54117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3" name="Picture 9" descr="1153132qsksesct1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6335713" y="-1816100"/>
            <a:ext cx="990600" cy="46243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" name="TextBox 13"/>
          <p:cNvSpPr txBox="1"/>
          <p:nvPr/>
        </p:nvSpPr>
        <p:spPr>
          <a:xfrm>
            <a:off x="762000" y="762000"/>
            <a:ext cx="8001000" cy="4524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72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HĐ 3:Nghe hát: </a:t>
            </a:r>
            <a:endParaRPr lang="en-US" altLang="en-US" sz="7200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72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7200" b="1" dirty="0">
                <a:solidFill>
                  <a:srgbClr val="FF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72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gáy le te</a:t>
            </a:r>
            <a:endParaRPr lang="en-US" altLang="en-US" sz="7200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72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 ca :Công Khao</a:t>
            </a:r>
            <a:endParaRPr lang="en-US" altLang="en-US" sz="7200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en-US" altLang="en-US" sz="72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 mới:Huy trân</a:t>
            </a:r>
            <a:endParaRPr lang="en-US" altLang="en-US" sz="7200" b="1" dirty="0">
              <a:solidFill>
                <a:srgbClr val="FF66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7170" name="mmprod_title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6200" y="274638"/>
            <a:ext cx="8839200" cy="3687762"/>
          </a:xfrm>
          <a:ln/>
        </p:spPr>
        <p:txBody>
          <a:bodyPr vert="horz" wrap="square" lIns="0" tIns="0" rIns="0" bIns="0" anchor="ctr" anchorCtr="0"/>
          <a:p>
            <a:r>
              <a:rPr lang="vi-VN" altLang="en-US" sz="60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HĐ 3:Nghe hát: </a:t>
            </a:r>
            <a:br>
              <a:rPr lang="vi-VN" altLang="en-US" sz="60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altLang="en-US" sz="60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vi-VN" altLang="en-US" sz="6000" b="1" dirty="0">
                <a:solidFill>
                  <a:srgbClr val="FF66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vi-VN" altLang="en-US" sz="60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gáy le te</a:t>
            </a:r>
            <a:br>
              <a:rPr lang="vi-VN" altLang="en-US" sz="60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altLang="en-US" sz="60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 ca :C</a:t>
            </a:r>
            <a:r>
              <a:rPr lang="en-US" altLang="en-US" sz="60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</a:t>
            </a:r>
            <a:r>
              <a:rPr lang="vi-VN" altLang="en-US" sz="60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 Khao</a:t>
            </a:r>
            <a:br>
              <a:rPr lang="vi-VN" altLang="en-US" sz="60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altLang="en-US" sz="60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 mới:Huy trân</a:t>
            </a:r>
            <a:endParaRPr lang="vi-VN" altLang="en-US" sz="6000" b="1" dirty="0">
              <a:solidFill>
                <a:srgbClr val="FF66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" name="NHẠC CÔ HÁT GÀ GÁY LE TE.mp3">
            <a:hlinkClick r:id="" action="ppaction://media"/>
          </p:cNvPr>
          <p:cNvPicPr>
            <a:picLocks noRot="1"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link="rId4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029200" y="4724400"/>
            <a:ext cx="2286000" cy="2286000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6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906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8194" name="mmprod_title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274638"/>
            <a:ext cx="8686800" cy="3763962"/>
          </a:xfrm>
          <a:ln/>
        </p:spPr>
        <p:txBody>
          <a:bodyPr vert="horz" wrap="square" lIns="0" tIns="0" rIns="0" bIns="0" anchor="ctr" anchorCtr="0"/>
          <a:p>
            <a:r>
              <a:rPr lang="en-US" altLang="en-US" sz="5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 2:Mở nhạc cho trẻ nghe</a:t>
            </a:r>
            <a:endParaRPr lang="en-US" altLang="en-US" sz="5400" b="1" dirty="0">
              <a:solidFill>
                <a:srgbClr val="FFFF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195" name="mmprod_s1_1022"/>
          <p:cNvSpPr txBox="1"/>
          <p:nvPr>
            <p:custDataLst>
              <p:tags r:id="rId3"/>
            </p:custDataLst>
          </p:nvPr>
        </p:nvSpPr>
        <p:spPr>
          <a:xfrm>
            <a:off x="1600200" y="3382963"/>
            <a:ext cx="4829175" cy="427037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endParaRPr lang="en-US" altLang="en-US" sz="2800" b="1" dirty="0">
              <a:solidFill>
                <a:srgbClr val="A33EC2"/>
              </a:solidFill>
            </a:endParaRPr>
          </a:p>
        </p:txBody>
      </p:sp>
      <p:pic>
        <p:nvPicPr>
          <p:cNvPr id="8196" name="mmprod_answer_input10074" descr="radio1.emf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673100" y="4789488"/>
            <a:ext cx="206375" cy="204787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6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2925762"/>
          </a:xfrm>
          <a:ln/>
        </p:spPr>
        <p:txBody>
          <a:bodyPr vert="horz" wrap="square" lIns="91440" tIns="45720" rIns="91440" bIns="45720" anchor="ctr" anchorCtr="0"/>
          <a:p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sz="48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4:Trò chơi âm nhạc:Bức tượng âm nhạc</a:t>
            </a:r>
            <a:endParaRPr lang="en-US" altLang="en-US" sz="4800" b="1" dirty="0">
              <a:solidFill>
                <a:srgbClr val="FF66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NHẠC TRÒ CHƠI MẠNH -NHẸ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600200" y="3048000"/>
            <a:ext cx="2409825" cy="1295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NHẠC TRÒ CHƠI NHẸ-MẠNH.mp3">
            <a:hlinkClick r:id="" action="ppaction://media"/>
          </p:cNvPr>
          <p:cNvPicPr>
            <a:picLocks noRot="1" noChangeAspect="1"/>
          </p:cNvPicPr>
          <p:nvPr>
            <a:audioFile r:link="rId5"/>
            <p:extLst>
              <p:ext uri="{DAA4B4D4-6D71-4841-9C94-3DE7FCFB9230}">
                <p14:media xmlns:p14="http://schemas.microsoft.com/office/powerpoint/2010/main" r:link="rId6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6515100" y="2743200"/>
            <a:ext cx="1905000" cy="1905000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7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14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3114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endParaRPr lang="vi-VN" altLang="en-US" dirty="0"/>
          </a:p>
        </p:txBody>
      </p:sp>
      <p:pic>
        <p:nvPicPr>
          <p:cNvPr id="10243" name="Picture 3" descr="a7ef13e6488ebda4182295e359de7186"/>
          <p:cNvPicPr>
            <a:picLocks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0" y="0"/>
            <a:ext cx="9144000" cy="6858000"/>
          </a:xfrm>
          <a:ln/>
        </p:spPr>
      </p:pic>
      <p:pic>
        <p:nvPicPr>
          <p:cNvPr id="10244" name="Picture 5" descr="Butterfly-05-jun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-3076159">
            <a:off x="7648575" y="1724025"/>
            <a:ext cx="1047750" cy="8001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5" name="Picture 6" descr="Butterfly-03-ju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5250" y="2971800"/>
            <a:ext cx="1428750" cy="14287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6" name="Picture 7" descr="Butterfly-04-jun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-9864822">
            <a:off x="3573463" y="5359400"/>
            <a:ext cx="847725" cy="6286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7" name="Picture 8" descr="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4800" y="1371600"/>
            <a:ext cx="1276350" cy="9429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8" name="Picture 11" descr="0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096000"/>
            <a:ext cx="990600" cy="762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49" name="Picture 12" descr="0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53400" y="6096000"/>
            <a:ext cx="990600" cy="762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50" name="Picture 13" descr="0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53400" y="0"/>
            <a:ext cx="990600" cy="762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51" name="Picture 14" descr="0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0"/>
            <a:ext cx="990600" cy="762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52" name="Picture 15" descr="0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53000" y="5791200"/>
            <a:ext cx="990600" cy="7620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10253" name="Group 16"/>
          <p:cNvGrpSpPr/>
          <p:nvPr/>
        </p:nvGrpSpPr>
        <p:grpSpPr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0255" name="Picture 17" descr="xlights1[1]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 rot="-5400000">
              <a:off x="-2059" y="2068"/>
              <a:ext cx="4320" cy="183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0256" name="Picture 18" descr="xlights1[1]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1" y="0"/>
              <a:ext cx="5689" cy="183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0257" name="Picture 19" descr="xlights1[1]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 rot="10800000">
              <a:off x="0" y="4135"/>
              <a:ext cx="5760" cy="185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0258" name="Picture 20" descr="xlights1[1]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 rot="5400000">
              <a:off x="3530" y="2090"/>
              <a:ext cx="4320" cy="139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0254" name="WordArt 12"/>
          <p:cNvSpPr>
            <a:spLocks noTextEdit="1"/>
          </p:cNvSpPr>
          <p:nvPr/>
        </p:nvSpPr>
        <p:spPr>
          <a:xfrm>
            <a:off x="304800" y="1295400"/>
            <a:ext cx="8729663" cy="253047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  <a:normAutofit/>
          </a:bodyPr>
          <a:p>
            <a:pPr algn="ctr"/>
            <a:r>
              <a:rPr lang="en-US" sz="3600" b="1">
                <a:solidFill>
                  <a:srgbClr val="FF0066"/>
                </a:solidFill>
                <a:effectLst>
                  <a:outerShdw dist="53882" dir="2699999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Kết thúc:Chúc các  cô mạnh khỏe, các bé chăm ngoan học giỏi</a:t>
            </a:r>
            <a:endParaRPr lang="en-US" sz="3600" b="1">
              <a:solidFill>
                <a:srgbClr val="FF0066"/>
              </a:solidFill>
              <a:effectLst>
                <a:outerShdw dist="53882" dir="2699999" algn="ctr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custDataLst>
      <p:tags r:id="rId8"/>
    </p:custDataLst>
  </p:cSld>
  <p:clrMapOvr>
    <a:masterClrMapping/>
  </p:clrMapOvr>
</p:sld>
</file>

<file path=ppt/tags/tag1.xml><?xml version="1.0" encoding="utf-8"?>
<p:tagLst xmlns:p="http://schemas.openxmlformats.org/presentationml/2006/main">
  <p:tag name="PPSNARRATION" val="35,2036785504,C:\Users\Admin\Desktop\Hội giảng 8.3\nhan biet y nghia cua cac chu so trong cuoc songhang ngay\Media.ppcx"/>
</p:tagLst>
</file>

<file path=ppt/tags/tag10.xml><?xml version="1.0" encoding="utf-8"?>
<p:tagLst xmlns:p="http://schemas.openxmlformats.org/presentationml/2006/main">
  <p:tag name="MMPROD_LASTVALUES" val="&lt;ChangeData&gt;&lt;SlideID&gt;&lt;![CDATA[328]]&gt;&lt;/SlideID&gt;&lt;/ChangeData&gt;"/>
  <p:tag name="MMPROD_PASSDATA" val="&lt;object type=&quot;10050&quot; unique_id=&quot;10068&quot;&gt;&lt;property id=&quot;10020&quot; value=&quot;2&quot;/&gt;&lt;property id=&quot;10191&quot; value=&quot;12&quot;/&gt;&lt;/object&gt;"/>
  <p:tag name="MMPROD_FAILDATA" val="&lt;object type=&quot;10051&quot; unique_id=&quot;10069&quot;&gt;&lt;property id=&quot;10020&quot; value=&quot;2&quot;/&gt;&lt;property id=&quot;10191&quot; value=&quot;13&quot;/&gt;&lt;/object&gt;"/>
  <p:tag name="MMPROD_ID" val="10066"/>
  <p:tag name="MMPROD_TYPE" val="10008"/>
  <p:tag name="MMPROD_DATA" val="&lt;property id=&quot;10026&quot; value=&quot;10&quot;/&gt;&lt;property id=&quot;10027&quot; value=&quot;Interaction10066&quot;/&gt;&lt;property id=&quot;10028&quot; value=&quot;0&quot;/&gt;&lt;property id=&quot;10063&quot; value=&quot;2&quot;/&gt;&lt;property id=&quot;10070&quot; value=&quot;câu 5&quot;/&gt;&lt;property id=&quot;10098&quot; value=&quot;Multiple choice&quot;/&gt;&lt;property id=&quot;10100&quot; value=&quot;0&quot;/&gt;&lt;property id=&quot;10108&quot; value=&quot;1&quot;/&gt;&lt;property id=&quot;10109&quot; value=&quot;1&quot;/&gt;&lt;property id=&quot;10110&quot; value=&quot;0&quot;/&gt;&lt;property id=&quot;10111&quot; value=&quot;3&quot;/&gt;&lt;property id=&quot;10112&quot; value=&quot;1&quot;/&gt;&lt;property id=&quot;10115&quot; value=&quot;1&quot;/&gt;&lt;property id=&quot;10120&quot; value=&quot;2&quot;/&gt;&lt;property id=&quot;10131&quot; value=&quot;1&quot;/&gt;&lt;property id=&quot;10132&quot; value=&quot;1&quot;/&gt;&lt;property id=&quot;10159&quot; value=&quot;0&quot;/&gt;&lt;property id=&quot;10178&quot; value=&quot;1&quot;/&gt;&lt;property id=&quot;10182&quot; value=&quot;1&quot;/&gt;&lt;property id=&quot;10206&quot; value=&quot;0&quot;/&gt;&lt;property id=&quot;10207&quot; value=&quot;0&quot;/&gt;"/>
  <p:tag name="MMPROD_COLLECTIONCONTAINERID" val="20000"/>
  <p:tag name="MMPROD_PARENTID" val="10004"/>
  <p:tag name="MMPROD_PARENTQUESTIONGROUPID" val="-1"/>
  <p:tag name="QUIZCLIPSSOURCE" val="2036785504,C:\Users\Admin\Desktop\Hội giảng 8.3\nhan biet y nghia cua cac chu so trong cuoc songhang ngay\Media.ppcx"/>
  <p:tag name="PPSNARRATION" val="63,2036785504,C:\Users\Admin\Desktop\Hội giảng 8.3\nhan biet y nghia cua cac chu so trong cuoc songhang ngay\Media.ppcx"/>
  <p:tag name="MMPROD_ANSWERCOUNT" val="3"/>
</p:tagLst>
</file>

<file path=ppt/tags/tag11.xml><?xml version="1.0" encoding="utf-8"?>
<p:tagLst xmlns:p="http://schemas.openxmlformats.org/presentationml/2006/main">
  <p:tag name="MMPROD_LASTVALUES" val="&lt;ChangeData&gt;&lt;SlideID&gt;&lt;![CDATA[329]]&gt;&lt;/SlideID&gt;&lt;/ChangeData&gt;"/>
  <p:tag name="MMPROD_PASSDATA" val="&lt;object type=&quot;10050&quot; unique_id=&quot;10080&quot;&gt;&lt;property id=&quot;10020&quot; value=&quot;2&quot;/&gt;&lt;property id=&quot;10191&quot; value=&quot;10&quot;/&gt;&lt;/object&gt;"/>
  <p:tag name="MMPROD_FAILDATA" val="&lt;object type=&quot;10051&quot; unique_id=&quot;10081&quot;&gt;&lt;property id=&quot;10020&quot; value=&quot;2&quot;/&gt;&lt;property id=&quot;10191&quot; value=&quot;11&quot;/&gt;&lt;/object&gt;"/>
  <p:tag name="MMPROD_ID" val="10078"/>
  <p:tag name="MMPROD_TYPE" val="10008"/>
  <p:tag name="MMPROD_DATA" val="&lt;property id=&quot;10026&quot; value=&quot;10&quot;/&gt;&lt;property id=&quot;10027&quot; value=&quot;Interaction10078&quot;/&gt;&lt;property id=&quot;10028&quot; value=&quot;0&quot;/&gt;&lt;property id=&quot;10063&quot; value=&quot;2&quot;/&gt;&lt;property id=&quot;10070&quot; value=&quot;Câu 6&quot;/&gt;&lt;property id=&quot;10098&quot; value=&quot;Multiple choice&quot;/&gt;&lt;property id=&quot;10100&quot; value=&quot;0&quot;/&gt;&lt;property id=&quot;10108&quot; value=&quot;1&quot;/&gt;&lt;property id=&quot;10109&quot; value=&quot;1&quot;/&gt;&lt;property id=&quot;10110&quot; value=&quot;1&quot;/&gt;&lt;property id=&quot;10111&quot; value=&quot;3&quot;/&gt;&lt;property id=&quot;10112&quot; value=&quot;1&quot;/&gt;&lt;property id=&quot;10115&quot; value=&quot;1&quot;/&gt;&lt;property id=&quot;10120&quot; value=&quot;2&quot;/&gt;&lt;property id=&quot;10131&quot; value=&quot;1&quot;/&gt;&lt;property id=&quot;10132&quot; value=&quot;1&quot;/&gt;&lt;property id=&quot;10159&quot; value=&quot;0&quot;/&gt;&lt;property id=&quot;10178&quot; value=&quot;1&quot;/&gt;&lt;property id=&quot;10182&quot; value=&quot;1&quot;/&gt;&lt;property id=&quot;10206&quot; value=&quot;0&quot;/&gt;&lt;property id=&quot;10207&quot; value=&quot;0&quot;/&gt;"/>
  <p:tag name="MMPROD_COLLECTIONCONTAINERID" val="20000"/>
  <p:tag name="MMPROD_PARENTID" val="10004"/>
  <p:tag name="MMPROD_PARENTQUESTIONGROUPID" val="-1"/>
  <p:tag name="QUIZCLIPSSOURCE" val="2036785504,C:\Users\Admin\Desktop\Hội giảng 8.3\nhan biet y nghia cua cac chu so trong cuoc songhang ngay\Media.ppcx"/>
  <p:tag name="PPSNARRATION" val="64,2036785504,C:\Users\Admin\Desktop\Hội giảng 8.3\nhan biet y nghia cua cac chu so trong cuoc songhang ngay\Media.ppcx"/>
  <p:tag name="MMPROD_ANSWERCOUNT" val="3"/>
</p:tagLst>
</file>

<file path=ppt/tags/tag12.xml><?xml version="1.0" encoding="utf-8"?>
<p:tagLst xmlns:p="http://schemas.openxmlformats.org/presentationml/2006/main">
  <p:tag name="PPSNARRATION" val="1,2036785504,C:\Users\Admin\Desktop\Hội giảng 8.3\nhan biet y nghia cua cac chu so trong cuoc songhang ngay\Media.ppcx"/>
  <p:tag name="PPSNARRATIONPROPS" val="C:\Users\Admin\Desktop\Hội giảng 8.3\nhac kloi 1.mp3"/>
</p:tagLst>
</file>

<file path=ppt/tags/tag13.xml><?xml version="1.0" encoding="utf-8"?>
<p:tagLst xmlns:p="http://schemas.openxmlformats.org/presentationml/2006/main">
  <p:tag name="MMPROD_NEXTUNIQUEID" val="10145"/>
  <p:tag name="MMPROD_19385PHOTO" val="/9j/4AAQSkZJRgABAQAAAQABAAD/2wBDAAMCAgMCAgMDAwMEAwMEBQgFBQQEBQoHBwYIDAoMDAsKCwsNDhIQDQ4RDgsLEBYQERMUFRUVDA8XGBYUGBIUFRT/2wBDAQMEBAUEBQkFBQkUDQsNFBQUFBQUFBQUFBQUFBQUFBQUFBQUFBQUFBQUFBQUFBQUFBQUFBQUFBQUFBQUFBQUFBT/wAARCAPAAtA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3PTb+LwrpNlbN/qlVE+7Wkn9n3M73Nt5fmz/ef+/XFeKrxnuvKX7iVjw38ttLuVm+SvpPqHPSPn5Y/klyHi/x7+G994P8Wy6nEsr2V5L50Fwifdf+5XUfs5aPfeIfEcuoX08syWq/Lvr3PZpnxF8Py6VqcCvuX5k/jX/bSofDHhKx+HWjPFA3z/c3/wB6vN5J/wAKRnQwVOOJ+uxl7p4r+1V4MvrPW7LXFjaayuovJaVP4H/uV4/4A0FvEPiiys13Pvl+ZK+2IX0zx5o1xpGrr50Uv3ov/Z0/2q5TwT8E9P8Ah7rNxdxS/aYt++J3++tRaUfcOavlVPEYuOKh8J6Xo9hbabYW+nsq/LFs2P8AxV87w2y/AH4tXf8AaCs+iaou+K7T+GvWNb8QyvqKSwS/8e7fLV3xDoOg/Frw0ljqq/vU+dXT78T1tUoTpRjI9KrKNf3IfFE+b/ij8SLnxzrn9n2LN9k+4uz+OvY/gJ8NP+EV0n+07yL/AEuWqngn9njT/CWuPeXM/wBpRW3rvrvfEOvLCn2a227FqaVOVWXLExp0/q/7+v8AEW7bxV9m1l97f6O3yN/s15Z+1v4PudV0HStes186K1/cz7P4E/getuabfXceG7+18Q6JcaRqarNFLE8MsL/xI9ejisNye9ExjOOKpyoS+0fE/h74karoPh/UNDgb/RL9v++a+i/2VPDH2bw1d65OrebcP8rv/crzHxt+zlq+ieNIrazVptHupf3EqL93/YevpbTbCLwN4ItNMi2o6xbG2VwLlnLlgceWYath5SnivsmPr2pNf3srN/erMd/kpjzb9/8AtU1Jvm/9Br62EeWByVZe1mWEmV/lZadvql/HUv8AHVmBp6Vf/YL+KdW+61Z/7S3w7Xx54Ft9c0yDfqem/PsRfnlt/wD7CokfYtdl4P8AFXk7LG5ZfKf5F3/+gV5WNoSnHnierhJU6sJYWr9o+HdE8San4YuvN0y+ubC4T5N8LbKZrHjbXNeZ/tmoXM2/72+Wvo34zfsxy3l7LrXhBV+Zt8unf3f9yvnh/hv4jS/Szk0ydLhm2bHWvHjKMvePlsbgcdQn7KHwmJslmb5dz72/u19Rfs3/AATitoovEerxf9cInWm/CL9nVbBItT8Q/O8Xzrb17Lr3iSC2s/sNj8iJ/c/hq6UZVpch7uW5ZDBf7RX+Ii8Ya2tzP9mi/wBUn3qlS8XRPhtqt9/ds5X/APHK4qZ2+9XYJpv/AAknw21bTF+/PZyxf8D2V34qn7KhynpYet7apOR87/sweCYvFXjq71eeLfb2Db/n/jd6+rbPXn/4SN7ZXbykX7n+3Xln7N/g+fwH4Gu7nUF2XV1Lv+f+GtbTdV8nXkuWb/lrXHhqfteY0ox+pUqcP5jwH9rHSvsHxa1Cdl/4/wCJJotn3Pmr0P4o+IW0TwD4U8C6LLvvb21iSd4f4EetX9sDwS2veEtM8Q2K73sG8mf/AK5N9x689/Zp8PXPjDx+mr6nK15FpcGxfO/8crkOX2HssbKMY/EfUXgbwlbeD/CWmaVFEu+1X5n2/wAf9+vjr9qXR5dN+MmqyrudLpYpt+3++lfWeveKms9eTym3pF95K4f9pP4Y/wDCwvCVvr2kRedqtgu/Yn/LW3/+LSuiUJUuWRtmOHjjMJKlS+yeUv8AGax8N/AzRPD2hsyarcK6XT7dnlfPXq37LXgb/hG/BsuvXi/6Rqnz7/8AplXyV4V8MX3irxVp+lRK3myy7G+X7ifx195eIXi8MeF7TSrZtm2JIVT/AGFqI0+eXKc2W1JVP3+I+z7p5f8Atk+Fft/hXRNctomf7FO9vO/9xG+dKt/sqeM7G2+GWoW2oXkVt/Z107s8rbPkevStHubHxb4fuNF1VVuUli8mVP76V8lfFH4LeIfhvr0sGntPeaVdNvgli/j/ANh6KlOUJcptWl9XqfXKMebmL3xy+JEvxX8ZRaZpnmPpkDfZ7VE/ievpr4aeDLP4b/D7T9PvFV5X/fXXy/elevKv2ePgVLo8/wDwkevQbJYvntYn/h/269N8T+JPt915ETfuov4/71bUKEqsjTDRlCMsViPikH7Sevf2D8JdQ+zNse/ZLRdn8affevlf9nvwM3jD4oaZFKrPaWrfa5/9xa+qPjNoi+Ofgjqe1fOu7WJLuDZ/A6/f/wDHK88/ZC8Kto/hzVfEtyvz37fZov8AcT79ZfBPkM8XhvrGNpz+z8R7n8QvPufAPiVbb/XNp1x/6BX51aV5EOo28tyrPFFOjt/fav0Q8Maqut/2hBPt8pmdP+ANXwF8QvCV54J8X6rpV4rJ9nnfa/8AfT+CqlHklynFnkP3dOvA9q0rXrz9of4r6VZyxfZvD9h++W3T7ixLX0L421hUii06BdiL8+z/AGK81/Zd8B/8Ix4Pu/Ed9EyXd/8A6rf/AM8l/wDi61dY1JtVv5Z2+Tf93/crpwFPmkdvNKGE5p/FIek3z1Y85tlZKOiVoffTbur6k8ktw3K7Nr10fgm8W21nyvmRJVrlE/fL95asWFzLZ3sUqt86PU1Y88OU3oWhV5jxr9qjwxLoPxI/tVImhtNUiS43/wB91+R66X4S/tOLYaXaaZ4h8y5iiVIVu0++qf7det/F3wGvxg8AJFbMqanA32i1f/b/ALlfDWsaVeaDqktjqEDW13F8jROuyvj3GUJmOPlVwFb6xD3oyPvW28c+B9Y2SxavbPv/AL/yVpI/heb5l1C2/wC/q1+dqXk6L95qsW2t3n/PzL/ubq6fb14HNTz2hP46Z9+6l8QvBPhL5p9Qtn/2IfnevH/iL+1dvtbix8NQNbOy7Ptz/fT/AHK+XX1KV5W3Stsb/a+enWdtPfyxLBA00u7Yuxd7vWMpVJ/HIxqZ1Kp7mHiaF5qt9rF/Lc3kstzcXH+td/nd6+o/2Zvgm2j/APFWa9bbH2/6DaS/wf8ATWq/wT/Zy+wNFr3iqL97/roLF/8A0N69Y8T+MPk+x2bbEX5GdK2oUJYiR6GAwUcLH6xiPiOq03XoNSuri2i/g315R8S/Dy/Cj9nrxHZ6U2+W6n/0q4f78qSvU9hqUtndJKrfcro/ijpTfEL4S63Y2bL9ong3xJ/tp89dmLwnJ756yqe2pTh9o+R/2e/DcXif4teHIJVZ7eKX7RKn+wvz17t+0h8Y5YZf+EO8Pt52oXTbLyWJv/ISV8yfD3x5q/w01uXVdP2w6gsTw/Ov3N/yPXrH7K/hWfxt8RrvxLqG6aLS/wDSN8vz7rhvuV48uY8TLqlP2ccLH4j6I8AeD4PhR8ObSxZV+27fOun/AL8r/wDxFcvNM00ryt/H87VtePNb86/+xq3yRfe/365f7SztX1WBo+ypHoYupH4C27/P8tM85t7rVR5vm+X+Gl3/ACV6ZwfCWPuJTkm8l/MX76VS8797tp7vs+9/45WRfum7c+J7y52fNs21XfW7zduaesRH+eh3+esvZxiX7Q3k8T3kP8X/AH3VHVdYudSfdK33Pu1lO7fxUzzqPZR+IPae7yE2/wCSofv1FM+xaN9anN7o/eqfd/jpm/5f9uonemb12/NUmnKaGjw+df28W77zVxn7Y2ty23hrRNDi2/v5XuJf9xPkSuz8Jf8AIwWnzfxV4v8AtgTSzeN9MXd8kVjsVK8THy97lOucuXA1ZHz0kLb0avtX9nLwMvgbwG+tahB5Ooaou/5/vrFXzl8EPh7/AMLF8b2lrOv/ABL7f/SLp/7qJ/BX17421WOFbfT4Pk2r83+wn9yvNhT9rU5TgyXCRwtP61Mf4e1X+0r+4WX/AJa/PXx/8ePCsvhj4g6hbRxbIbr/AEiJ3X+9X0xo9+1nfxN/tVyP7VfhVtS0HT9cgXf9lbyW/v7GrpxUPZS5j0MTT+t4SUT5g0e/vNHvFninZJYvnXZXutt+1Xc22jRRNp63N6q7Glf+Kvnd90Mv3vufwbqY+7d97fXHL4j4+hj54SPJSPQPG3xd8T/EidLOS8b7J9xbGH5Er6b+CHwoi+HvhyGe5i/4nd+u+d9v+qT+5Xln7N/wlW/uovFWpQb7K3/49UlX/Wv/AH6+kP7V/tKK98j/AJZb9rp/uVEfe/wn3GW4Tk/2iv8AFI+Lf2gfEn/CT/E3UJYm329u32eJP9ha+gP2dfBP/CJeAItQnVUu9U/ffP8AfWJPuV8qX8P9peMpYvmd5bzZ97/br7S8YeMNP+FfgWK5vP8Al1tUhtYv+er7Kg5MBGlLE18VM8//AGlviQvhjwvL4es22anqi7Jdn34oq+TbCzn1W9itrZWeWVtiolXfFXie+8W65carqbNNcTtvb5vu16x+y14JXXvFs2uXK77TS13rv/561EpSmeFWqf2vjo0o/Ce8eDPCsHwr8B2+nqq/a2Xzp3/vS1z9y8s0vms33vnrd8Yaqt5fvErb0irnd67/AL1fSYSnyUj38RKPN7KH2TqPEnhid1e5gben8SVx77oUfcvz7q8/+EH7SEug2sWj+KGa8tfuRX38cVe663pVnrekpq+lMs0TLvV0+4yV52Exf2JnTy0sbH2+HkcpZ3kttL58DbHrQvNeudV2+e33Kwk+781P3tur15UoTlznJ7WrCPIaEMzQvuiatWbxVeXNr5Erfd/jrn/uN/FT3dfkqPZR+MqNeY7e7q/z1YtrxrbY0TNVWjf8lbShGfxGUZyhLnOifxPfXMHlNL92s2aZn+bd/wCPVnwv/ep3nLv2qtRGlGHwBUqzmWEdv9qnw3jW0vmq3zr/AHGqJ/kX71G/+H7n+/W0oGcJSgd7pXjmN7fbeL8/8L1heIdbbWLrd9yKufR/kp2/5/u1xxwlOlLnidlTG1KsfZSJv4/9+oX/ANqhPuPTX+5XYcBYR2//AGKd/B96qqOtWPm27KCOUd/H/sVN51V3f5P9yhJlf7tHxgdRonjO8sP3UredF/t1uv4z0y5TzZbb97/C+3fXnm/5/wD7Gnu9cdTBUpnpRzGtSibuq+LZbxfKibyU/wBisJJt7bmqo/3fmp9v9+umlQjS+E5K2JlVl75dSauw8Aal9mupbaVvkdd61xu9PvUfaWRt0TbHqK9L20eQrDV/q8uY7Lxh4kV/9Ds/4fvbK42Gb+Jt1Q7/AJt396mpuT71FCh7KPKPEYmWIqc56boOt6fr2hy6PqvlTRSrsZJfuOlV7ZPD3gOB4tIiih3/ANyuChm2U6Z/O/2645YKM5c53RzGXJ/eLNzeNcyvKzfO7V0/hLxb9gf7NP8A8e/8L/3a41P++P8AfpyP/FXdKhGrDkOGniZUp8x6HZ+DPC+g+IbvxLZ2cFtd3C/M6fc/4BXNeJ9YbVb/AHfwfw1jveT+Vt81tn9ymb1mT/drno4SNL3joxON9rHkgXbO/ls5UlibY6fdfdXZ23jy2ubVI7623urb68/heh5vm21tUoRq/EY08XUoQ907jW/GzX8DwQfJE1ce7/w7qYj7Ivkpr1tTpRpfAZVsTOr8R6L4M162m019KuWXY6unz/xJUut6xpnh7Rv7K0xVhRV2KkX8Febo+x/l3VYd/OT++/8Afrj+pfvec644+UaXIXvD3iFtH1JZ/wCD7jJ/sV0Hjn4V+Gviv9kvrn5LuLZ+9ib7yf3Hrh/4/u1dtr+e2/1U7JV1sJ7UeHxsYx5ap6L4t1WDStJt9Mtl2bFRNifwpXnU3yJuomv5bl907b3/AL9DurpXThqEaUTlxOJ9rLmIvOX+9sq7Dc/JWZ9xvlWpkfYm2uk5oyNDzmT7tOR231S3/L8v/fFSo+//AH63JOr8PeKp9El27t9v/GlXfGfw38K/Fq1828iVLtF+W7h+SWuKf/W7vuJViHUpLN/NgZt9eZXwkavwHo08VePJV+E8q8efsqa9oO+50iVdYtE/gT5Jdlef6b8GfGN/K6rotym5vv7fuV9gaV4/uYV2XK+d/t1oP8RVT5orb/x6vKlgqpzyy7BVvf8AhPm/w3+yd4o1LY2pywabD9ze7b3avoPwN8K/CvwosklVVudQ2/NdzfO//AKhufH99cq/lbUSsK81Ke/n82eVnrall/ve+a04YTC/wonUeIfGbX/7i2XZFXKPM26ot9V/Obd/sV71OlGlHkgc9avKr8RdR9i11fgbXvs1x9mlbYjfdrh99OSbY27dRVp+1jyioVfZS5jkvj3+zrfTa4+ueGrb7TFeN+/tE/hf+/8A7lewfDHwTB8HPh4ltK2+9l/0i6fd96X+5/wCjR/H/wBmg8q83Tf3XrE8SeJJ9en3N8kSfdRK8Kngpe1949GMsNSlKvS+KRnzXP2m6eVvvvQ71Vd6h376+gjA8mcrlh3+bdT97baqb9/3aN/zbaYixv8A3v8A7PR5jfe3VEj0W1zFC7tKqvSkEZD97eb97ZRv/u1X3ruo37P4qZI7zvk20b/4mSonff8AdqJ5tjbaCiXf8+5qN+xfvVUean+dvbe1ZEcwO7f3qYkzf79H3/mqvv8A7u2gOaXMb3hh/wDioLRt38VeSftgWbJ4o0ef7++1dP8Ax+vSNKufs1/EzfwNWJ+1Roi6l4f0TU1+fyJdjfL/AH6+fx/ue8etCPtcJKBvfs/eD4vAfwxTVbyLZe6l/pDf7n8CVX1K8a8unnb+Kuyv98Pw20r5vna1i/8AQK4Kb/drbL4x5ecWK/c0o0iXzvnrsLZLbxb4el0q8i85GXYyf3q4dH+erem6k1hdJLE2yuzE0PaxObDVvZSsfMvxO+Glz4A8Q3cEqs9o3zwP/fSul+DnwNvvHN5b6hqUTWehRNvaV/vy/wCwlfUVzf6H4hiRdQtoJv8ArrF9yq9/4qWGL7DpkSoifIuz7i14McNU5uWZcsuwkavteYf4k1W20SwTTNPiWGKJdixQ/wDLJKZ4Mud9rdxVm23hK+v2Rp90O/8Av/fathE0jwk+65vooZV+88rV2S9lSp8h69OVSVTm+yfF/wAQtHvvBPxB1BW+TZO7xP8A30rd0G21r4wX9xqOuX076VpcH2ieZ2+RET+CvePGdh4F+KK+RearbJcRN8sqNsda4z4zXmi/Df4SxeGtDli36k2xpUbc7J/HvrxZfynlTwf1eVWrz/uz5rudt5ey/Zl2LLL+4T/0Cvtf4deHl+HvwvsoGXZeyxedLs/vvXzb+z34J/4TDx9btLGz2Vh/pE/y/J/sV9NePNV866S2X5Nv3q6KFP2tTlOLLKXsacsVL7RzM03nfvGbf83zVA9O3/JVd3dK+qCcvtnzh8UfAd38OvFdxpUqs9u7eda3D/8ALWKvff2SPE95eaTqWh3K+dbwfPA+77n+xXYfFHwBbfGPwQjWzKmq2v761l/2/wC5WF+zN4SvvCum6rLqEDW12j7GR6+GfNflPawmAlhcbKVL+FI0vE9tFbatcLF9zd8tZ6Vd165abVrhl/iaqv3Er6+lzcnvnHV/iyHJ9z5fuU3e38VGxtm+n/Nu+atTAYj06hNqUv30qiREf5vlof5KEfbUzp8lA+Ud99NtGz5vmpqfwVLs+f5v4qBD96uny07/AG6an/LWh92z71ADnRf++qb8v+zUuzetM2f7dA+Uq/6lvvfJVpLnf8tRPt3VKnzrQZ/4Q+VPvUI/y7abs+d6Ifnl/wCA1ZBY/j+9Tvv/ADVFs3rUuz917UFlV/v/AHaEf5ttSunzbmqL5f4WoDlLH3NlG/5fmpibno/2KCIh9+VKZNt+9tpruyNu/wDZqH3v81A4/CWIZl2f7FO37/lWqqP83+xVrertub760CBPu7aN6+b8tN3v6fxUfNu+agnlJXf+HZTIX+f5v46f/BUX36sUuYsJ+5o+Wod+/wDhom3P89A/e5Sxv+T7336bR/BR822giXvEu/56sQvVJ/vpUqO2z7tULmGP97bT9+yn1D/HQESZJvk3VYR1dNtVPm20+F99aRNAm/1v+xTn/vLRcp/dXfTUm+Tb9ykA6H7lW7f79UvmT/bqxC/z/erUUS07013VPlZvkom/3qY/3KyNuYsJN/tU/eqPVFP96pvvvurUjmLG/wCXbQ83z/dqHez03fQPmLDzVX85XfbR/H92mfx/eqzOXMSu9NR6h3tup6f71BI95tnyvRvT71V3m+SnfcoFzD0fdQ7/AD1X+/8AxUO7pQMf/wCh0b/l+amb6Z/v0AW0+Sjzot/y1FvXZ/FTPlqAH/x7lpz7XqLf89Md6AH+d/e+5UTv/d+5THff/F/49TN9BIO/zbqfv31E70z5qBEu/wCR1WmpTE/jp7/JWRY5H+ZK6jxVoLeOfhpLp8W17t1/df7++uP/AIvlrs/CvieDR7CVZ/4W+VK87F0uemepgqsYS98u69DLpvgW0s52XzYoIof+BpXnrv8A7VaviTxDc6xP5rbki/gT+Csebc6/d/74q8JQlSiZY2vGrU9wN+xaN/8AFUSO2ynQ7pn2KvztXWcHX3SzZ20+pTxRQLvdvkrr7n+yPh7oyanqs8UO3+N/4n/uJU1t/Z/w98L3Gr6rKqeUu9n3ff8A9hK8P0fQda/aQ8Vy6vqEsum+GrVtkSf7H+x/t18/i8X73JA+goUPZ/4h/iT49+JfG0/2HwhpkiW7/I0yLvf/AL7rlNS+C3xE1j/Sbld7/f2PP89fSrvoPgCyXT9Mto08pfuQ/wDs71mW3jC5v7pIoIFd3bYqVx/VqtWPOaVIx+CpI+SNY+G/izQV3XOmXKRJ8/nRLvSuHuLyW8dPNnabZ93e1fZ/7QnjP/hEvh5dqv8AyENR/wBHiT/Y/jr498PeHtR8T3/2HSrVrm6279if3K5pe7LlPk81o+ynGlSl8R9N/sqQ2Nt4S1BllX+07iX5k/j2Vv8AiSzntr+Zrn5/Nbfvr5d8GeM9Q8B+IIp4pWR7dtjRV9hfbIPHPhK31OD/AJarv+T+B67MFU9lM9zDSjicNyR+ycO7/c3U133rTN7bvmpn3926vpjgl/IbfhjXp9KlRl+e3b/WxP8Ax12c3jO2mil+Vklda88tn8mLay7Ke/3t26vLlhqUpc57EcTVpR5Cw/76V2+/TkSV/kVar21yvz1Ye8/hX5K7Tm+MieHY2xqN/wAlMd5fvUJudf4aDMem3/gdP2fJtanIi/wtsqq7vC9UTIfJ97/bqx9nb+9VFHZHqwl4v96gQ/YyPVhEab7v/AaheZd26poZl/hoJB3ZP4aHffFuo85nah3+XbQEf5hyO3yU/wAn/wAepkL/ADfeWn+dQORE6N/FTk+dNv3HSjzt60u//doGJsZ1/wBuonR9ybKf/wACqVPn+VmoFygifI/zU9d3/wC3TkTf97bT4dqLQZjJk+T71V0+7t2/PVvevlP8tVN/k0Fgj/P81N+bd8tMfa7bqsPs8pKsx+0RTJ8yf+PUbN60b1dPmoRNi0AMT5Gq2n3d3/stUX+eWtBPu7d1Aco19275aYjtv2/NsqV32bP9mj/aXbQWPm+SKqlWPvp822q77d1ASJt/zfLVj5tqVXhmX7q1a+XbQQNT/gVO3/OlPT5PvNRsqw+EHRqYlTJ8n8O+oXRkf5fuUBKJNsbbTHhZKejy06aqI5Sv/BQkyp96m1KiLQMsJ++Wq9zC0LblqxbfJL/DsqWaFXXazLVcwFL+CpbP5HoSz2Nt3LVXR7+21uB7mzl3xLK8LP8A7a0uYqMZGr/F8tD/AH6Ifu/M33alTb86t/DVFlRPv1M+/d/sUPQ/+zQQCO38LUx3bfT0SmTJ8m5aA94fuamb6Njbaa6NWpEveDfQn3flpnz7v79P+5VkRGO7OybVp++jZv8Am/gqF9yK+3bUD5eUf9ymfcoTds/3ab9/5qAHU1/96nJ/tUf8Bpc5nGI9H+Sn/wB9lpjptqLf822lzwL5ZEuG/v01/uU75dtV5pkREVmWjngEhj/fqu/yNVmZ4vKf5lT/AIFVTzok/wCWq/8AfVTKrAjlHb99NR/9qq739skvzzxJs+981MfUrHyt/wBsg2f9daz9rAOU0E+f5qHrMTXtNT/l+gT/ALa09/EOlfxanB/31U+1gaFv+Cnb/kT5WrK/4S3SEd92oW3/AH1USeMNI3/NqcH/AH1R7WAuU2Hf5Khd/l21QfxVpCfL/adt/wB91RufGejQ/e1CD/vqj2sA+E2N7fPXW/DrSvtl094y/wCq+RUevNX8baD8i/2rbfN/tV6brGsReCfhBqGrxSr5v2XfA/8Afd/krgxdePsuWB6mCp89Tn/lPN/GE158e/id/wAI5pjND4d0b/Xy7fkb+/XqupX9n4J0S30PSIlhSJdion8P+3XNfA2wXwT8IH1q+2wy3u++nlf+5/BXH3PxI0O8nlnl1ON5W+9833q8fCRjOXPM9DE1PZU+aPxSNi5dpn82Vt+/+/XZ+BtKWGKXULn9yiK7q7/wp/frifB9zZ+MNReCxn85IvnldF+RUqL9o34lxeDPCv8AwjWlTr/ad6v7/Y3+qi/+zr0sXiYxp8kDjw8fZQ+sVvsng/xy+IsvxC8ZXEsDf8S+z/c2qfwbP79e1/s0+A/+Ee8Ky69crsvdR+SL5fuxV89fCvwNc+PPGVlpkX+q3b53/upX1h8RfHmleBorLSvPjs08pHWFP4U+5Xg0488jny5fWKssfW/7dPBP2lvA3/CPeKotagVUtNS+9s/glruP2XfFTXml3uhzt/qv30W+ul+MelReOfhRLfWarcvEqXET151+y14SvptUu9cl3W2nwL5K/L/rXo5uSZr7CdLH89L4ZHoviS2+x6pKv8G7etZTvUvj/wAf6D/wkEsDanBvg/cy/N/HXKP4/wBBfZt1CLYzbN9fT0q8JQOPEuEJnYbP9unwp50v3qqb/uNVuF1Rak9Ieifval8lfvbdlRb/AJ0pz3P8Kq1WP7I96Eh2fP8ANUW+pXm2N/sUB7o99ztTJkd020JMqJ83z0ecz/xUEe4CQ7/llWpfsyp/sVF5zO1Pd/4t1WK8Rz21ENt/FR529U+anpNs30E+6P2Kj0yaH5PvUedTHddlBn7o/Zsb5al8nf8A/t1Fv3p8u6npN8m3+5QIh8lt9TJbN97d/wCPUI676POoNQ8n56Eh+b5advV6EegPdHvDsl+9T9jfP82yi5f5UpnnL5Xy0GfLEifd5W3dQm77tSu6un+3UW/5vloI5R7o38K05E3r92hHb5Pmp8P92q94OQrvD8+zayUfNt2VYd1+8tQp9/8AuUe8XyRK/ky79y1e8lkpnnbPu1Kjo9XzkcoeTv2f+z03Y22pXdf7y1Xe5iRPvL/31WHOi+UNjfxLTNn+9vpZtVs0+9PEn/AqhTxDpiS/NfQf99U/axI5YFuGznepfszQvt+aqSeM9Ftok3anB83+1VS8+Jfh6Fn/AOJhG9Y/WYhyQ5Td/g/36bvZ64e8+MfhyFH/ANJZ/wDcWs//AIXloaP8vm/N/Btq/rNIwk4Q+I9IeaWpfmSvJ5vj9pkO/bYzu9Z837Q8XlfLpjb/APeqPrdIy9rSj9o9oR2+8v36i379/wArV4l/w0JcuvyWMSf8Cqjc/H7Vdv7q2iTdR9diYyxND+Y94+an7/l3V86XPxy8Qv8AdlVP+A1n3Pxd8SzbG+2f98VH10xli8NH7R9OpNsoe5+WvlV/id4hmbc2oT/K1VJvGetTP82pXP3v71EseZf2jQifWaXipLF+/X738bV5v8B/FUE2h+ILGeeCGW11i42o7fO6O9eJXniG+miTdcz/AHv71eX23iSfTfEcsqs3zSvu+b79Ea9SrL3D1MJiY4jmjE/Qp9b0/wC79ug/76pk3iTTET5tQg/76r46h1VrmJGinleJ/nWnzXkr7NzfJUfX6mx5dXMYwnycp9cTeNtDh27tTtv+AS1Xf4heHkd1/tCN/wDcavkrfL/tbKYly1RLG1DD+1I/yn1bN8S9Dh+b7d/47VSb4taRv+/L8/3di18xJM23/Wt8v9+npfyu6fMyJ9yo+u1Q/tT+6fSVz8YNIh/5YXLp/u1SufjlYwxJL/Z9y8W/Z92vAnv5/KdPNkfd/HuqVNbvobX7N57bHbf/AMDqPrdcI4/mPaJvj9apLt/sqdE/22qo/wC0Ir/LBpTf8DavIrnW57yX962/Z8lUkufs0q7f4P8AZo+t1zGWNlD4T2K8+Pd5DsWLT1R/9uqVz8eNXdH22MG9f9n79ef23jC+hlilaVXdV2LviX7la1z8S9QuUu4mgtHSf7z+Qv8ADWX1mudMcTz+9zG7N8eNc+4sUCf8Bqo/xm8Rvs2yx/7iRVwU0zTS+ayrv/2F+Sul8K/EvUPCtwktnBaO27/l4tUelKvVOSniZVZ+/I1f+FweKPu/af8Af/dVQm+LviOZ/wDkIN/wBa2Nb+PfiHWP9fBpabF2fudOiTfXL3njO8v7VIpbOy2bt+9LVUep9vVNa1SP2KhYm+KPiN/varc/99VXm+IWvP8A8xW53/391Z9/fxXmyVbaKF/9is/fv+8rf980c8zzpVavNy8xuv421eb5v7Tuf++qqv4n1W5b5tQnfd/tUmm3lnZyutzZ/bEddio7bKq3OpW033bFU2/d+b7lHPM1lzfFKRbfWNQdU/06f5v9qqz6reIzt9pb/c3VXeaLbuVWSnptd9rbqiUyY1ZcvKRf2lc7tzTyb/4vmqwmpSuku6WV9/8Afaq8z2zv+6VkT/bq7/xJU0a4+W7fU3ZPK/55bP49/wDtUSnEUfaSl8RU+0y/P8zf8DanveNs+b76f7VMT7D9lSVpZ0uN/wBzb8lNm8p3+83+1sWjniafvOX4g+0s/wB1W/391MSZtyfNsqJ9u11Vm/vrUO9d/wD9jSvE5pVZ8xee5bZ8zNvqG5f591RP/st8jVF/33tqOblCVWcvdNLR/n1K0Vt2x5Ur61/aWdrP4UafAq7LeWW33In9zZXyLprql7FKzbNkqPX2H8UbNfip8I7ddBlXUriBbeZoofn3uifcrGUvePs8icp4eoS/E6GfUv2dUi09G2PY277E/uLXy/4G+G+teOdei0+xtp9n/LWV/uRJ/fr3D4Y/Hux8MeH/APhGvFFtPC9h8i/L/wCOPW7rH7TnhXQdLl/sWzlub2X+DaqJUc3IepXo0MTyynL4TV1i50H9mz4fQrbMs1633d/37qX+/wD7lfHXifxJeeKtcuNTvpd9xO29nrQ8c+M9a8c63LfarO00rt8qfwJ/uV0HwT+Gs/jzxlFFPF/xLLVvNupX+5/uVfMeHisVLMqscLh/hPdf2ePBkHgDwBd+KtT/ANGlvIvOZ3/hiWvmX4heM5/HPjDU9akb/Xt+6Td9xP4K+gv2oviRFomjW/gzSv3Pmqj3SJ/yyiT7iV8sYrGMjTOa8cNShg6J9K/AT4qWL6Mnh7WpdiKv7qab7nzfwPXUfGn4kaZ8KPCqaD4eWP8AtO6i/dRRfct0b+OvkRJmT5l+Sorm8nvJvNnkaZ/4Xf5qJSMaeeyjhuT7QTOzu8rSs7u3zO9V3f56bI7bfu075t3z1HPKB8zOc5+/M+uERfk21YSZa5T/AITzSIYvlvo/++qiT4i6H86/bF+X/ar632sD77ngdhN/rUVadv8Am21xs3xI0X5GW5XetRJ8VNFRv9fv/wCA1Ht4hzwO33/JQ9yvyLXCzfF3Q03LuZ9q/wAFZ83xm0pG+WKV/n+/UfWaYpVYQ+0elfL/ABffp+5a8sm+N9mjbVs5X/26if43wbdq2LbP96j6zTOb6zQ/mPVYZvnf5am3/JXin/C9WT7untv/AN6ib45XLxfurNX/AOBfco+t0iY4uh/Me1o9HnV4Unxv1Xd/qI9lVH+M2uTPu2xp/uLUSxtKJj9dofzH0Ejrs3fLTXmr50f4ta86f69U/wCA1Xf4na5N8n2xt9R9diT/AGhhj6Y+0qi0xLyL+8tfMH/Cf65Nv3alOif7FVH8Vau77v7Quf8Avqj67ExlmlA+qHvIk/5ar/31UM2q2yKm65jT/gdfKr69qM3376d/+2tRTX9y/wDrJ5XX/basfr5n/alI+r/+Ek09E/4+Y/8Avqqs3jDSIX3fbrZP4PvV8tJeT7dqyt/31TPO3/eZqj6/KRMs2p/yn1E/xI0FEfzdQjSqSfFTw9Dv/wBMV/8Acr5t3tv+9UP8X/AqPrtQzlm3vfCfSD/Gbw9Cv+vZ/wDgNZtz8ddI3bYopJq8EuXbb81M/wB1qx+u1TKWaS+zE9w/4X3Z/wAOnyf99VXufjx5L/urPfu/2q8V+apXdaj6zVM/7WqHrE3x7vnf91YxJ/wKs+5+OWtOnyxQQvXmn8dPf7qf+O0Sr1Dn/tPExO4m+M3iF22+ev8AwBar/wDC1PEdy/8Ax/bP9xa4r+L+/UqP9z5aj28+Yj67X/mOlufHmuTS/NqEn/fVULnxJqr/AOtvp/n/ALktZ3/LX7tRPup87OaWJqy+0W5tYvpl2Ncyun+21MhuH3fNJv8A7u9qqVYtvvrS5mZe3qy+0bCfws3z/wB2q83zt8sv3Ksb/wB1u+4n+xVW5/8AQ6InRKb5jPd2pyf7tN/gfa1MSjmOSU3Ml/v0P88VEKb23NuodP8A9igX2Qh+T7v8NDv/ALNL83/7FJ/wGgzBKP4fvUf7tGyiMpEB/wB8/NT/AJttM/j+Sn7Pk+b7lBpZzHu6+UlcD/wj1zqW+8ttr/vX+Su7++v+wn3f9qszw2ivZ/70r13YarKl7x7mBr1cPGUomV4e1iXR5fsN58m9v4/4HrrX3bvm/wDHKq6lpUWpW77om3/wvVTQZp5ovsNz/wAfdr/48lOpKNX97E68XSjjaXt6S96JsI/yUz5X3tVtNNvH+b7NJ/s/LUsPh7U5l+Wxn/79NXNznhfV60/hgUkTf93a9PRGf722tiHwTrj7PK0i9f8A7ZVqp8LvEs2zytFvf+/VRzwOmOBrS/5dHJb9/wAzJ/u075vK+6v3q7aH4M+Mbl9y+H719/8As1pJ8B/HDwJ/xT1ym/8AvrR7WAo5fjJS96B5um6GX7v3P46im/vfxvXrVt+zl49m/wCYM3yL/HLVn/hmDxw6oq6YqfN9950qPbxOz+ycZKPwnjkLs7bdyp/v1Y8n+FdrvXtFt+yd4x37pVtkf/rrVqH9kjxVsd/tNkj/AO9RKvE2p5PjPi9meC7P4Wo+VE3LX0Kn7H+vOj+ZqtolW4f2OdV3pu1y0T/gLUe2ph/YeN/lPm/7jfd37ql+ZIE27dj19Mf8MbSv/rdej/4BFVuH9jmBPlbxC3/fr79R9ZiddPh7F/yny5NDv/gqJH2fc++33vmr6wT9j/T/AOLxDPv/AItkVSp+x5oKfM2s3b/7kSUfWYhLh7G83uxPk2aFnb5vnqHydm9drb0WvsOH9kjwv/y11PUH+X+D5Kcn7JnhP+K8vn/4FUfWYm0uHMWfHuxvs+2iGH53r7Itv2UfB1sz/vdQf/flqwn7Lvg5H+ZbvY3/AE1o+sxLjw5iT4v8nZ83/jlMeFvK3Lt/+Kr7d/4Zj8C7dv2O5/7+1Xm/Zj8Eo/8Ax7XL/wDbej6xAJcNV4nxL9/5qfsZ/u/J/sV9nzfs2eB4fu2M/wD3/q3bfs6+B3Xd/Zkr7f4/PqI4mJf+rFf+Y+InhZHf/ao8n+H+P+5X20/7N/gfd8+ny/8AAJaV/wBnXwVt/wCQZL8v/TWrliYkf6r15faPiF0puz/vuvtpP2cvA+3/AJBku/8A25aZ/wAM3+Cf+gfJ/s/vaj6zEP8AViv/ADHxbs+5Xrv7P3xR/wCEG1x7a+lb+zLr5Jf9l/76V7r/AMM5eCoU2tYy/wDf2l/4Z48Gb1b7DJv/AOutRLERkd+EyPF4SpzRkYPxm+CEXj+L+3vD3l/2nKu9tjfJdJ/f/wB+vnK8+FHiyzuvIl0O537v4F319u+G9BtvCunfYbFpfsn8MUsu/bWnvXzU3LRGrA9zFZTRxUuaR8ieD/2ZvFWvXUUuq/8AEqtP4vNb97s/2K9u8SeJ/C/7P3hT+zNPiimvXX91bp9+V/78telXm6aLakrQu38affry/WPgP4c1W6lvLz7dNcS/OzvP96j2kTWjlsMHS/2f4j5C8VeIb7xVrd3qeoS+ddTtvasd0ZE+7X2LN+zH4O8rd5V3v/661Xm/Zj8J+V8rXaf9taj2kT5avw/i60+ecj4/f/x+on3Iu6vrq5/Zj8K7UVWu/wDv7VVP2V/C+5mW5vf++qftImH+rmKPk2bc+z5vvUmxv71fVdz+y14ef/UX16n++1UZv2VNI2fLqd3WfPEylkGLPmX7ifK1S/Lu+Sq7/d/h20/5a7IzPnPfLH3/APYehN26ok+f7u56cifP/fo94OafNyk033mqGn7Pkpn/AAGgiVx9G/8AdUxE/u0/+D/Yo5hckxu9d/8AF/uVK+3b81MRPvstP8mXb91tlQX7OfYZ/tbaNn323f8Aj1PS2l2fKrf980n2Of8A55P/AN80x+xn/INT53o+49XYdKvJv9VbSP8A7i0//hHtT37fsM7v/sRNVSkX9Vqyj8BS/j+9/wCO0z5a3YfBmuP93Srl9/3flqaH4deI3/5hVzs/3az5veL+o4jl+A5zZ89D79v+xXaRfCHxfI3y6Nc7G/2auW/wI8aTfKukN81TIuOW4uX/AC6OCRKE/wBbu216lZ/s5eNnXcun1Yh/Zj8ZzSp/o0abv77Uc0Tf+ycb/wA+jyd/v0J/vfdr27/hlHxVN/FbI/8AttWlZ/si+IX37r60+dfubqv2kYm/9iY6cvhPBZvni+7sqFEr6LT9kLU5otrarBC61bsP2QmSX9/rX/jtR7WPMayyDG83wnzP/tVLs+Vflr6lT9j+xRtra0z/AD/88q0If2SNB3bp9TuX2t/AtT7SJtHhzF8p8lL9/wDv0+aFv3XzL/f/ANyvsiH9lHwhD83m3c3+/V2H9mbwOn+ttp5v+BUe0ib0+GsTy+9I+J9n935KfCjbvu19zw/s8eB0Xb/Zm/8A32rTs/gn4Ms33LocD7P79L20To/1VqT+OR8GvbNs+X/0GmPYT+Vu8qV93+zX6Cp8MfCv3l0O0/75q7beCdBs1TytItPk/vxUe2ibf6q/9PD884dEvJvuWk//AH6rVsPCWrzP+60y5f8A7ZNX6DpoOmJ93T7ZP+2VXks4EX5YI0/4DR7Y3jwrT+1I+B7bwBrzqirpVzv/AOuVWP8AhUviq5ldk0i5fd/fWvu/Yn9xf++amT5Kj2x2f6t0P5j4N/4UD4zddy6LP/s1q6b+zH41mVJW09U/32r7d/76qZPuVf1mRX+rmEPi+2/ZL8YzP832ZN/8Dy1sW37H/iGb/X31pbf8C319b7KmqPbzOmOQYL+U+Urb9jnU9+2XWoE/29taUP7Fq7f3/iHf/tpFX03Tv4KPbzNv7EwX8p85W37G2lJ/r9cnf5dnyRfPWnbfseeFUVN2oXz/AO4te8VKlR7WRt/ZGC/59niSfsl+DIW3M13Nu/2q0of2XfAULf8AIPnf+7vlr1iZKalP2kv5jaOW4OH/AC6OBsP2ePACS/vdBWb/AH5a5r4LfB/wZc/DfSrmfQ7a5uJZ7vc7/wAf719le0J95v8Adf8A9Arh/ga//Fo/D/8A28P/AORXqPayOj6rQj7vIadt8NPCtn93w9p//fqvHPEPgzRfDf7Yvgqe20q2TT9b0eVJ7R4v3Xmr/H/v19C15P4hs/7V/ao8BbF3/wBl6LcXcuz+Hd9yqp1ZQL9lD7ED1O20HTLP/VafaJs/6YLVj7BbJ83kRo/+xElS9f8AgVNesuZl+zh2BIV/hVdn+7Vj+D71V9/z07+OkXZD/wDgTUyiigLIam3dRTP9uj/gVAx9Meh6ZQA/+CmPQnyNQ/36AB0ptG+igAoplFADH+/Q6UP/AHqX76UAJTXTetFM30ACO1PeoUfY1Tb6AKMyb6itn2fLVuas9/kl+Wgg0Hqu/wA9O3/JTfuUAMpn+3RQ9ACv9yq38FTPVd6AGP8Ae+b/AIDR8tD/AMFFBIPVeb7lSu9V/wCOgCaZ120x9u1aJk+T71M2fxfxUARP9/8A+xopj/e3U1H/APH6AB/kqGZPk+9T3qL+OrFI8J/4ZRttyf8AE3bZ/F+6q2n7J2mbPm1OR/8AgNe6/wAFTI+2j2kjg/svCfynhKfso6Kn3tTuX/4DV6H9lfQfN81ry5/76r2fe/8AeqynyLR7SRf1DC/8+jxn/hl3w0if625dP96r0P7N/hDytvlT/wDfVetfwVFD9+nzSL+o4X+Q80h/Z48If8+Mn+181Xv+FA+Dk+7pn/fbV6FT9/yUuY1+q0P5DhLb4LeDk+X+xY/l/v1pp8K/CqL/AMgW2rpf+Wv+/Uyf7tQV9XpfyHPw/D3w5Cu5dItk/wCA1ah8H6HC/wAulWn/AH6rY/jo3/P92r5jT2MOxnw6DpkP+q0+2T/tktW/7Ns9v/HnB/36WrG9f7tH36gfs4dhiWcCJ8sEfy/3FoS2Xf8AcVP+A0/5qfQVZAibP4aPuP8ALTofvfep822gLAif98NRMny0Qv8ALUv8FAyqn3t1XYU+Wqn3KsQ/coAmdNjVX2fPVjZULp89AD3+eov46lplAEyf7VMdKej/ACUx6AHp97dRTN9PoAdsoptH33oAd/HT6YlP30AFS1XSpqACnJUX+3up6UAS05Pv03+OigCWhKbvp1AA9CU2igB1FH3/AJV++9cL42+Nngz4es8Wta9bQ3a/et4W3vQB3G/ZFcN8vyxSv/45XI/BNPJ+FHhr+40Er/8AkV65XSv2nPhz4nivba215YbhrWXyku12bn2f366r4Of8kl8JbfnR7Hf/AOPvWnLIDs9m9kX++1cF4Atl17xv4t8bN/qbqVNJ05/+neD77/8AA3rqPEn9oTaHdwaZtS9uF8lZv+eW7771a0fSrbQdGstKsV2WtlF5K/7f+3WYFv7mypar79jU9HoAKelMd6EegB++imfx0J9+gAo/go/jo+592gAemb6H2016AHU3+CnU2gAplG/56P4KABKZ/HRTXegAemI/yUfwUzfQA/c1Rb6d9+mvQBDM7JUyPUL02F9n8VAFias9/wDgVaG/fVSagBkL/wDA6HqKF/mp70EBv3r92h6h/wCBUb6ACmu/z06mvQHKQ/x0/fUX8dFABUP/AC0Spneq6f62gksTffqF/wC7R9xv96opvuUFETvQnyUz+Onvu20ByjHqJ/8Ad+Spar/8tdzLQRKRdSpkqGH7lTfL/e+eg2HPT0f56rvQj7aALbvupiffpm+m/wAdAFrfQj1Fvp6UAO30/f8Aw1F/HTv9ugCbfRvpiUPQBLRTf4P/ALKnb6ADfT6i31Knz/w/+P0AH8f+5VjerpVR/wDZp8L/ADUAS1Nv+XbVd3/2qcj/ACUANepYX/8AHKZ/BUSP83y0Aaf8FQu9PR/kqJ6AHU13piUPQBYhpjv8/wAtRWz/AMNSvQA2pU+/USf71OegB++jf89Rb6dQBNRv30x6ZvoAsI9PqvUtAD6f/BUNP30AS79nzU+q6O1S0AP30b99M/36elAD99FQu+2h32fM1AHzV+2B+0VefDH/AIpDw5OqaxdQedeXafft0b+BP9qvgfUtYn1Kd7m8nlmll+87/favW/2ydK1PSvjt4gbUPN8q/lS4tZf4JYtn8FeKInnfK3975X/jr7LAYSlGnGqzGUpF62mbciq3/AEr9avhRC1n8KvBkEu5JU0mLcn+989fCv7NP7LWtfELXLTXvENtLpXheBvO/erse62/wIlfof5MSIixLsiRdion8CV5eaVKcpcsAp8xNvp2+q9PrwTYe706q+/56moAdRvptM/joAloptFABvp2+ok+/RQA5/v016HplAD3emU+mPQAb6Kio30AG+mffptD/wC9QAb/AOGjfUP8f+/Tf46AJfvv8tMfdTXemUAG+q7/AHt1SzP8u77lV3oILyTfLtqGb7lRQvUrvQBS/i+arCPvWq81Mh/3qALL/cpn8dDvQ9ABv+SmPQ9Rb2R6AGfxbqEmWh33tTN9ADZnoh+/UL09P9mgkJn+Z6Y7/wAVD/fqJ6Chiffod2/u03fQ9ACb/wCH+Kot/wA3y0U1/uVZJdSZE/io+0xfe8xa+cv+EkvvureT7/8Aepj6xeTfenk/76r2I5TU/mOL6/TPo2bVbNF+adU/291V38Q6dCnz3kD/APAq+dZtSl2/NP8A990z7eyJ96to5TL+YiWYR/lPot/FulJ96+gT/gVQ/wDCbaQn/L9HXz0kzP8ANuo85t33mq/7I/vGP9on0A/xI0NP+Xxf+ALUX/CztI/hnb/vmvAkuf4ack3z/wDslX/ZMf5iP7Ql/Ke5zfFfSETdulf/AIDTP+Fu6Z/zylrw/wA759y095vnq45TTCWPke0f8Lj09F+WCemP8YLNPlWzavHd+z5t1Me53t83yVv/AGTQI+v1OU9iT4wRIzbbNv8Avum/8LmXZ/x4/wDj1eRQzbG+9TvO/wB6r/sugR9dqHrEPxjZ5Ub7D8n+9TX+M0+/5LFdn+9XliTL96mJNvlqv7LoEfXa56g/xmun+VbZU/4FTf8Ahcd4ny+RFXmL3K7/AJmoebe1X/ZmG/lI+u1z1D/hcd//AM+sdSv8Y9QT/lhHXmCTLs205Jvk+aj+zaP8pP12uemv8YNQRP8AVQfP/s1Xf4wah5v+ojrgHm/dfK1VHm+b5qP7No/yijja56rD8Y9Q2fNBE9D/ABg1D+KCKvL4Zv8AaqZ3T+Kr/s3DfymX16v/ADHpX/C4tQ/54R0P8YL7ytzQRvXmSTLu21K+54qj+zcN/KX9dr/zHosPxj1Pen7iCrH/AAuO+/59oq8wSZd3y/wfep32n5Eq/wCy8N/KR9fr/wAx6d/wua83f8ecdJ/wua8T/lziry132S/ep/nL/wB8feo/svDfylf2hXPV0+Mdyn/LjH/31T/+FzT7Nv2FX/4FXlSTUI6/eWp/svDj/tGuetf8Lmfb/wAeKv8A8Cp8Pxg3p/x4/wDj1eS/aV31LZzb2f8A8erOWV0Sv7SrHsUPxUV/+XNv++qH+LsCNt+yNvrzKGb5fvVXuZt8tRHK6Af2lWPU/wDhdNjD96xlf/gVSp8ZtPf71nOleJTP8z0yG5Z9nzVt/Y9Aj+1qx72nxg0jf/qp/wDvirCfGDQf70//AH6rwTfs+63yUed937tY/wBi0P5g/taqfQH/AAtfQX+9LIn/AGyqX/hamg/8/P8A32tfPX2xvvLQk2/f/eolklP+YuOcVP5T6L/4WLoL/f1CNP8AfqX/AITnQ5vu6nA9fNn2nZ/FT/tLfJtZv9qs/wCwo/zGkc4l/Ke++J9N8D+P7WK28QwaXrES/wCq+0ffT/cesrwx8HPhb4YuvtmlaDpCXDPvWZ2R3WvF0mbZ97/gFWIb9k+VW+7TjlVSMeSFUv8AtiMvjifUc1/BNEm2ePYqbFRGT5KdbXKTL8rK/wDwKvl1L+X+GRkT+5uoTVbnfu8+T/vquaWRVZfaK/tin/KfVG/+JWp2/wD2q+X4fE+pw/dvJ/8Aa/etVv8A4TnV0/1WoXP/AH1WP9iVv5jeObUD6V/goR/kr53h+J2vQov/ABMJHq8nxa15FT/TFfav/PKolk+JiX/a2GPet9FeFJ8Ztah+95D/AO+taCfGnUNu77NbVzf2Xif5TX+0sN/Me0b6K8itvje3/LXT43/7a1oJ8bLb/lrp8n/AJaj+z8T/AClxx+G/mPSqK89T4x6U/wB62nT/AHKtw/Frw8/3pZ4d/wDfirL6nX/kOmOJoS+0dvvorkk+JHh6ZP8AkIKj/wBx1artt4z0W5+RdTg/76rH2FX+Ur29L+Y3npm+s9Ne0+b/AFV9A/8A21qVLmKb7sq/99VHJM054FjfTXej7nzUz/bqLFXH76Z/HTHff92m7/kekMdv+/8Ax03fTHf+GonegBzvTf4/vUfNtqHf+920EEz/AHKheih3oAbv2VKjrVd3ohegB9z/AJ+WqiPuq1N9yqW/Y1AFj/co3/fqJ9u2igkfUNG+j/boKIv46fvqH+On/K60ARfNTk/vVFv30/fQAb6henvTHoAiSmO9P/jqJ6ADfvo3/f3rvpiUb/kdaAPl+F/4larCTfut3+1VJHVIv/Z6lh+SJ12rvav0g+Mj7hYeb+Ffv0/f822s9Jvn/uVYT5Pu/Pto+EObnLaf+P8A9ymb182mb237vlqJ5qBlh3+dNrfJQ77/AJf7n8dV/O2LRv3p81AuYt7/AOFaP4938FVN/wDvJ/v0TO21NrfcWjmJ+yW/O2NTt7fxfOlVYXV1p2/+7/wFKuQFhH3y/wAVP3sj1Uhfez7lan+d8m1vv1RES8j7/lamecztu3bNnyVXTdv3bt9DzN8i/LQKUiXfslp7/Ony1Rf5Pm3VN5zf3qrlIjIsJNs+7UqO2/buql538W3fUu/5t1M0LqOzr83/AKHTd/zbf4P79QpNvo3ps/v04++L4ZBvXzdzVbS5X+9WfM+x0XdUsM3yfdq4kVCw9Tb/AJf/ALKqLvs+apkm/dUSiEQ+bf8Ae/jqVJvl+589Z/nL5v8AFUqP9zbWhiW3/wBqhJovu1Xd/m/2KiR1+/QUaCPtp33P71VUdv71Sw7f+AUAS+d89PsH+eqk03zpU1hN+/df4KCTftnqC8f9781MR9n3ahvJvn+ZawjH3gM25m30Qu38P8NUpptj7dv3aIZvmrs5fdOb7XvGr5zbPv1E82x9tV3m/dJt+/uqF5lT5mTez1BoaHnb3+WovOZH/wDsqqveLbRfN8lctrfjmx0rzWnnX5fn2JXLXxNLD/EdNDDTq/Cdn9pX725f+B1xniTx42g69FPplzFNbxRP9st5vuN/uV4v4t+Md9fq/wBmb7Nb/wAOz+KvP38T31zEn+79/wDvV8njc29rHkgfQYTLeWXNM+gJv2kFsPKi/s+LY2/zZvvvsb+5Xd+G/ijofiFNtjP+9/54zfI9fHnnNNv81d+3+NKNK1i502/t51+RN2yuChmVWlI7K2X0qsT7mfWIv73/AHxUvnb13K1fOXgb4tS2zy2OofPt+7Xsth4ks7y33wTq6f7DfPX1WEzSOI92Z4OJy32XvQOrS5+farU7fWPbXn9z/wBBq3529vvbPlr3o/AeFKJbR/4t1SpN8r7qz3mVPmVqfDMuz+LfVxMZR5S75zbUp/nVUS5+T5qPO+eiRXL7pbR/l/ipyTfP96qSTfLto3/3aBmhvb59v92okmZPl3bKr+d8r0xJkelyDuW0mZF/9noeZvk+aq802xdu3fTHufnqeSExX5C39sZG27qsf2rPbLtWeX/vqsn7Tsfd/epruzxfe31nLC0pfZNvbzj8Ju23i3UE+7fT/wDf2tC2+IWuQr/yE532f3649Jl+9R53937i1lLA0P5S446rD7R3UPxX1yFk/wBJV/8AfWtOH4zaunzSxWzp/u15k9z9xtv8NMe5+R1Ztlc0srw0/snXHMK/8x69bfG+X/lvYxv/ALaPV2H402Lt81jKn+41eH+d/Cu5Kl+07F+X+7XHLJsMdMc0rnvEPxa0F/vSzpu+98taEPxF8PXKfLqCp/sOtfOu/ZF/F96q/wBpV/ut92uaWRU5fDI6f7WqfaPqKHxPpVz/AKrUIH/7a1bS8gm+aKVX/wBxt9fKT3n7rduoh1W58391LKn+41c39hS+zI6f7Yj/ACn1e7/J92q6TfPXzbD4w1e2+VL6ff8A71XYfid4htn/AOP5n/vebXBUyevA6Y5pQkfSCPvWqkyfNurxXTfjZq6NtljgmT/drb/4XZA+zz9PZP72yWuSWW4mP2TpjjqEj01H/wBqnb686sPjBoszfvVnh/4DW3bfEXQbx/lvlT/fXZXNLDVYfFE6Pb0pfaOopn8FZ8Ovafc/6i8gf/carG/f91leseWZpzIfR/B9779M3/8AA6Y7/wB2sywdKf8AwVX+apd/y/NQAPUUz/LT99V3egB1RP8Ae3Ub2d0/uUz+OgA3/JUW/wD4HQ7/AD0ZX+5QB8tQ+b/F/dqXzv8AZas37Y27/W1LvZ12sy1+kHw0asS1/fVWp6bt7/NWfC8u51/8cp7zfN/D/tVfKZRkafnfL96mPuRv9uqSOv8Ae+5/HQ8379/vUcpXtIlh5vv/AOzTN7bl+aokmamO/wAn8NUc0p8xd3s+xlal3s/91/m+/VT5kT7y1L5y/wDfNORvH4feLfzfOv8As0QzbP4vuVU+072+9sSjfvbbuqCub+Utw3n+1UrzfxI3/fFZ8LqjbWVf+B1Y37Iv4aomMuaPvFhJtj7f46ej+d86t86VR+0/7NH2lUX5fk/2KcRc3KXkm+TdQ+513LVT7T8v3fvLT0udjbX/AI6ouPKSo/zf3EqXf/EzVS3+c21fuLUqTKny0ExLe8f3qej+d92qiTP/AMBoR9jb/wC/92tIikW5v71ENz/32jUyZ28r71UoXZPvN89Xykyl/Kar/coT7u7c3+5Vf7T8n9+hJt6bt2+mVzj/ADm3U5H3vt3L8lVfOV5dvy/JRv8A4qs5+Yu/7rUzf8vzVE829du3+Gq6XKu1B0SkaaTLQ7q6/K1V0ddu3bUML/M/zLQTzF6b5HTbViwdkuPmrPmf7nzVYtnZJ0b/AGf71KPwil/KdAjt96s+8m+b/e+ehLlv73yVXvJvm/8AQaxj8QS92JnvMzyvuoR/7tVJnbd97/x6oppvJ+81dMpchz8pob383fu+7WP4h8SQaDbvc3LM/wDAqJ99qzNe8TroOnS3k/8Aqk/ufxV5pYa9feNtZ+2SqzxW/wDqk/gWvlcwzSOHjyQPo8DgZVffmP8AEPiHVZp3vr65aHf8kVujfdrj9Y1LzrW43S+dK67Ku+Lbm+vL+Xy4v327/gFc7f6VqCMjNu3fxJXwk8dzy98+thQjD3YFeHR2uWRpW+RF+RP7lS3Ph7/R4v76t8uyug0Tw9qHlf6r/W1q/wBg3KajaW237y/3qx9sbew+0c/YeFWSD/e+9VLVfDDJbov/AAOvVU8JfZoE3L9xqz9b8PSov7pfnrGVWUZG3LGUTy2zufsHlea3z/c31q2HieWz1K3nin2fM/3Gpnifw3OkHm7dlcVNDOn73cyOjV0KraRxyh/MfUvgnx5Ffvb208q73+6/99677zvkr450TWL6HyvKZkeJt6vX0H4A8fweJ/8AQ5ZdmoRJ86f3q+8yfMuf91VPk80wPJ+9pHpDzbNn+3VhHbb95d9Zn2n+9/uU+GZv4m2V9t/hPlJGqnzpuomf77LVC2f+Hd96nO6/3tlHKES7C/zbt33KVLz+JaopN87Lt/hohm+7u+5URiM0P4N22okf/vumed8lRJM3mp8q/dqhSjEsed+6+/Q7tuT5qrTTZi2rTd6/3vnoI+0S/aW3f3/np7u3lfw/PVRH/hb+Omu7J95qBFj5kdIl/ioTds+Zqr72enb9i7W+eqkaRj9ome5V/l/v0O7/AMVUaf8Aaf3T0pBzfzD0mZG2/LTkmbdu31VhdfvUO7P92okOJLNMzp96opnbzfl3Ued/tb6qTfP/ALFQVI0HRU/i31F53977i/3Kqeds/iWmO/7p/wCB6giUi2lzsZGofa8T/N96qXzbvnp32n5fmokEZSLEN40Py7v92rDzb13bqx5nZH3bfnerEL71Rd2yojE35+YmeZkb+4jfx1aS5bbtRqzZv+A0ecybNrVHJCYRn7xpfb5Yf+Wuz/cqxD4nvrb/AFFzOn+41ZW/ez7vv1Xebf8ALWEqFKX2Tb29X7Mjs7P4ka1bJ8t8z7P79a9n8Y9XRP3vkOn+2teau/l/L9z/AG6id32pu+dN1ccsvoT+ydH9oV4Hstn8b1dttzY/98NW7bfF3RZv9b58P+/Xz/52/wDu1M83+18n8VcNTJ6P2TvpZtU+2fRtt4/0G5T/AJCC/wDA/krQttYtLxk8i5gff/clr5feZki3b9//AAKmJftDdf61vu/wNXBLJZfZkdkc2/mifVr/AN2q/nfP96vm1PGGr2EqeVqE/wA/8G6tiz+K+uW0/wA06zJ/02WuOWV14HT/AGpQPeH+7upjvXktt8aZ9qLc2cT/AO42ytqz+Meizf62Ce2/3/nrhlhK8PiidP1uhP4ZHg8LpMn/AI+u/wC/U2/59vypUP2ZUVG3L8lPdP8AabZX6Dynw0eUlSbf97c70Tbnb+GqXzJLtXdVh3bfUF8xLDMuzb81Tb/m2/x1mb12/L9/dVvzvnRtv3KJERlze6S72f5m+Son/vVD5y/xfPTftLbf+BVcSZSiXd/7rbT0+dPmqo77F3L8/wDsVLCjbE/8eoka+7OQO+xPlX/gdPR9ifxfNTP3qL8q/coeZkT5qCOUejtvfd9z/bqw8zbPu/JWfv8A/Qv46fv+VN1URHmlH3S0n+t3f+OVNvX+KqP99V20bGhZP7lae7zBGpyxL2/e/wDsU53aZ3ZapI7IlS79jOv360HGfOSpNsVd27fT0m/hqD7/AMrUxJv9n5P79Z8ouYupMyf8Co87Zv3VU3tsZae+1IvvVoHMacNz50W1v/HKru/2Zvl3P/v1X3vt3L8/96nb4povu73T+Cq5SOb3i9v3/MzKlCP8n8LpWelz/DUsM3z/AO26/NTL5oEqbd/3am/uVnpN5LPub79OeZfKiZm+SlIKRpvNs+9VeH5P7rvVRJldN27ZTfO3/L9/b/cplymaqPs/4HVdH+//AN91X87Ym1f4qi875v7n+xQTzRNBPkZGb56sWz/vX/2azEm+TdTIb/fPtXdspcsuUXNHmOohdnf71QXlzsfdt/4BTLZ12/M1Z9/cqkr/ADf8DrKPxHZUl7pXmuW3P/fb+Cs+aZftD/wRU6a5Xem7+9XD/EvxP/wj3hq92y7JbhfJXf8A7dcuMqeypc5lhI+1q8h5r4z8Zt4q8QNBFO0NpA2yJE/i/wBuvQvA1h9m03a3/LX71fOum6kyX+7cvyNXuvgDxCs0SKzb3/hSvyPHV+f35H6nhKUfZckTq30H/Sk27X3N/drqNE+HUV5LuuYld/8AdrQ8N6Pvi89vvN/fr1XwxokSbGb+7Xk80Y++erGBUsPhLp6aWirbLv2/f2/O1Z958HFmXzYrb7n3d617RYPEkSbv4F2Vbm2zL8v3KiOJlzBKl7p8/wA3gye2RIvsf3f+B0z/AIVvLc2+77Hs/u7/AOGvc5rCJ/4V+WmfZotvzfdWt/bmPsonzlrHwf8AtK75Yt/+xsrzTXvgnFbK/lRb92/76/dr7YmsIvK+VV+euK8Q6JBN/wAsl/75o9rGQeyifG9t8PV0pU82L593y/L92szWNKl8N6zb6nY/JcRf+P19IeJ/Cqpbv8q/368S8f2Cpa/e2OtdmGqyoy5zmr0ozid34Y8VL4h023vIl2P/ABRf3HroEufO/wB9a+fPg/4nZNeuNKll2JcfPFvb+NK9thvGdNrfJKn36/XMpxv1in7x+XZlh/q9X3TbhmZF+7Usz70+asqG5WH5ae9yrxbd1fQHiyqRNBJvlfb9ynb96v8A+O1nw/d+ZvnoSb5N275Fphze6a3nMkX3f4ar2ztv3f7NVHvF8rc26mW1yrp8zMlUZ83vcpoTP/tfw0Jc7Jdv9yqv2n+FmX/ZqHzmT/bp/GXzche8756HfZ8tUba5Xfub+Ch7xZv+Bf7VIOaPKTO7b/vfxVY87Yn/AKDWTNcrv/iT+9VhLxfK+Xd/v1AU6hb85U/i+f8AiSh3i2/L8lZXnNvT5d/+3Vi5m+ZP4P46C4y5yxDNF/d/hpm9f4V2f3qpPeL95W+d6h+0rNt/v7qkJSNPzvuNVR32O/8Af3VXeb767v8Avj+/Vd902/5d7pQYyqGm7q+zdteh5l27vubaz3f/AJZfc+Wj5XT7zb/7lYyiEanvFjzmf5n20b2+8vyVS3/uty/wtTEmXa67t9HKHP7xq7/k2/K/+3UH2l/N2q1VIblUTa33KJnXd8u7e1Ry/bN/ae7yF132LQj/AMX8NZ/2n91tqwkypv3bqJfzGcZfZLfnK/8AF/sUb1+dVrP85X+ZfkRf46EmV1f+/TLjKPMWPl2JuoT+8rb/APfqi9zHt3fN/uUecqfLvpP4SeeJbR2qV/8AWou7ZWb9s2bG3fdarEz75Ubd96okXGpGcSV3/wDHKIdux2/jqvNNsfaq/JVT7T838Wz+5WMuYXPyyNC53TNuVtm1vmpruzrt3fP/ALdVHuf3r7vkTfRDc/8AfdHKT7SPMW3dtiLsV6hmmZIvmX/dqv52xv4t9RO/2mV9rbP9+o5AqVfd9w6iGzsbNEW+guYX/vpWnYeHtFm37byfZ/t14/Z/tM6rsRp9Dtptv+1RrH7SGp3k/wDyA7S2Rl/5ZNsrzf7Qpn1McBL4+U9i/wCEY0x52WKeff8A7FTP4S09/wDWzzw/7deLw/tJ6zbRIsWh2n+/5v36l/4aW1V0/e6HbP8A3U81/no/tChEv6pKX2T2CHwBp/lbvtjOlSp4Agdd32xv9zbXi6ftG6r96DQ7aH+Nv3vyVof8NM3ky7W8PQI//Xd/mo/tKh/MZfUuT7J6h/wgf39tzvo/4QD5f9bXm6ftMzou3/hHv3v9/wA/79Ptv2n7z52bw+r/AN1PPqv7SofzCjl8p/ZPS4fh7B/Fcyvtpz+ALZ0fyr6WF/8AbXeleav+0/P86r4cbe//AE3pn/DSzIn/ACLzI/8A11+9T/tCgR/ZtU9AfwNebH/ftv8A4aifwTfPLt835K46H9qLZ97w43z/AMHm0+b9pbe3y+HJ0/7a1X1+h/MTLAT/AJTsP+EJn81FWVX/APZKt/8ACvbnytz3MafNXAp+0tAnzL4eufN/66rTYf2jWml3NoN26bv4Gq5Y2h/MRHCT/lPQH8AXm12gljuf9j7lZ/8Awiup7tvkMn+5WP8A8NG2yTo0Wi3ezb/HT/8AhpPT0bdPod3/ALiU/r+G5fiFLAVeb4TdTwZfIyK21H/v0y88GagnzLt+f+41ZiftD2L72XQ9S2f7u+nw/tG6Qn+v0jUN/wDF+6raONofFzEywNX+Usf8I3q/3fL/AO+K0P8AhBtcSKLzbbYr/d31ST9pPw5bSo39n33+55VOf9pnQLl/Nlgvdn3FTyqPrlD+Yj6pOMfhLH/CH6nu/wCPZqzbnw9qH3fs0qbK0v8AhoTw5tRtt7vb/phT0/aH8LvsWVbtPm/54O9V9cofzBLCVf5TK/sG5SL7s6J/F8vzrU1tolyj7ovNd9v92r//AA0J4XRH3LfP8vy/uKLP9oHw4kv+quU/7ZVt9ZofzHN9Wqxl8JVfw3fJ/wAucv8Af+7R/wAI9qCf8ucqbf761tWfx48K3O/deSQ/78D1oW3x48E/dvNX2bl/55M+2iWJofzF/Vp/ynL/APCMan/rWs5NjfdfbQnhjUPu/Y2rvdE/aB8GfYLrTLzU2+xS/PFN5W/a/wDfrPf4weEPs+3+2Yk/u71qI4ulzfEXLBzjHm5Tlf8AhEtTh+9Zt8y0yHwrqqN89jIldnYfGPwdfo8Da5Ajxfcd1arT/E7wu+z/AInlp/31W31ml/MY/Vp/ynAP4e1NP3rWM6I7f3aih8Maq+yf+z53/gXZ86V6I/xR8J+a8Da5ZfJ/01qa2+LWkaVetZ6RrVpNLcfJE6S/c/36Pb0v5g9hOHxHl95YahuRf7OnT/gNUrDb9o/eq3+2j16rpvirRbaVItT1VZkRvlt3b+OtqbXvCutwRLLFY21xb/Jvdl/ep/fq/awI9g5e8eYQvPct5VnBJM/9xKzPJud8v2m2kT/gNe0I+kW3zQX1on93Yy1mX/iHTPIuJ554HeJf++6jnh/MXJTl9k8Pv/3LPtWV/wDYevGPj9drDptlabmSWWVptn95Fr6vtoYpne8n8r7Q/wA6/wByvnL9sO80+8v9C+yQRwvFE6S7P43rxc4ny4bmPSyuhbE+6fN8M2xvl3b699+CFg1/dJuX/devAkmbzf8A0GvqX9nvR2TS3nbd/svtr8rxPwn6VhIn0N4Y01fkXb92vRdNh8la5zwlZrN/3zXew6aybGWvEqSPb5eUiSarf9pLt+b5KlTTd/8AsVFNpq7KiJJUm1VfurRDc/xbv4qz7mzl8371WLa2b7tbGJdm1L5f7lc1rFzv+ZW31sXOmtt3VhX9gyfw0Ac/qv8ApMW3b89eFfGDQfs2m3Eqq2xl/gr6FewWZq4T4heHlvNLuIG+fctdVOUfhM6sfdPhKz1WWw8R28+754pfuV9S2d4t5a29zA331+/Xy/f6V5PjWK2/vXSJ93/br7IsPAdjpWqS6fc7khVd6pur9K4ePzjOYx90yrbdN8275/8AYqx52xPm2767DQfCun3m/bE0KRf7VXZvCuhu7rFAz/3pd1fosT4arHlOHTfNE7L/AOOU1E8n+98zV6B/whmn3MXlQNKn/AqSb4e2NnEi3NzJ9o/hhSj3hRjznCum/wD/AGqiSZvu/wBz5PkrtZvBNns/1siVDD4GtnT5bmRP+A1oRy+8crv2In9+onfY38Xz12E3gZdyN9pb/gC1D/wgypvZbz5/9taC+Y5L5n/d/wBz/wAeomeJF+63m11CeAJfN+W52J/f20ybwNPu2rOr0ERj7py802x4l/v0edvg+Vv+AVvP4GvnlRVZf9+pX8B3kO/5o9jrS5QjzHL+d8ifwbWp7v8A3pVrS/4Q++R9qxb6L/wreebsWDf/AB1mOMTHd9ibmX7n8dNSZfn2/PurY/4QzVfsqbbP/vttlV/+EY1Ddt+zf98NU8opcxku/wAn3t70+2m3t8rf73zVbfw9fP8AL5DI/wBze9UX0G5tmdmtp/8AgCUSiRLmiTTTfI/z/vWqp9paH5t3zu3zU/8As2dF/wBVLvoezvPK/wBRKnzff21ASlKXwjPOidH3S7Pmqu6Kn3fuUeS3m7Wi+7/fqx/ZV5cvEyq2z+KokTrL7Iz7T5yxLt2JUzzfukV1aj+x7z5P3DbP4fl+9R9jvIfla2ZN/wDfWg6I832yp80Pzbvkar2/5H/2KrTaVef8+0ib6mSzuUWXdbS/981EokU/iGJc/MifNUTv9/azJTHRvu/c2Ux9z7/m+TbREn/EWEfZ/wDZ0b/ldv8Avqot6/J92optyI/8CPUcprIsQw7Ni728r++lSu6pL93elVE+4lRfaVd9v8e77lRyyCMowLD3Mrtu+bykpkPyI7fx/wByopt33YpdlM2Sp8zUSiZfa94sPN/49RN/wJ/72yqr/wAG1vkT56ZNcxO1SVzSnEsPNvl3bqr3Nzsl2/f30fxbl27Kqu8Xm/Kvz1ZzS5jGf4USwp8q/wAND/CifazbWfdX0NbQwOm3yI3q7/ZVs8X3VR/9ivyjmZ+3+7D3D5qT4Vzp8uzfvqw/wol37vv19H/8I3E//LJaf/wjCp96JdlIJHzknwobfT0+FH/A/wC9X0Q+mwQ/8sl/75piWb/eW2XZ9z7tAjwe2+D/AJy/d2Vq23wWXbuZfufer21LC52rts2T/gNadn4bubn73yVBJ4lZ/BaD/n2+5WgnwWs9n72KP5a9tTwlsT5pWpj+EvO+7uoiHMeKzfCvTPuxQR/980Q/Ba2f5mVUr3iz8B732/vE3V1Wj/Dq2T7zM+3+/Vl8x89aV8CtPuW2+Qr7/wDYrtU+CekeG7Pd9mj+0N/A617RfzWfhi1/cIvm7dlclbJc69qW779BB55D8JYr+42/2ZA8rN/AtdTbfBnRniSK+toLbd91/K3pv/uV6xbaaug2X9+4dazNSsLm2i+0ywSJby/e3/cf/wCyoA80ufg5/wAIfcRXkUEE1lu/g+eurT4S+E/FVh5/kR7/APlr+6Wuw0p/tlm9s0qzROmxd9cuk154M1n935b2jfeR2+5T5gOU1X9lTRbn/j2gtk/8c3Vxuq/sqRWH71rGX5Puui76+p9H1iDUokbyF+b+41bf2NnX91RzMD4d/wCFJ22m/wDLLzv9h1otvhvou/bPpio/9/bX2vc6Ctz/AK2Bdyf7NYV/4SgdNssEbo/8aLRcD5itvgbpV/Fuggiff/tVYf8AZvgmTdFYt/6HXuFz8N9MeXdErI/+w2yrFt4Dubb/AFHnp/t+bV80yOSB86XP7OUSf8u0if8AbL7lV3/ZpWZP9RJ/wBa+stN0TV4fln1OJP8AfXe9acMNtZpuuZZLl6OaZfJA+RbP9k5b90VYp32f7NdBZ/sc2ybPPg2f7c0tfRt54taFdttbf99tWFqXiq8dPmljh/2EajmmHKeRTfso6DbbGlWD5P8AprWDqv7P3h6H91FpkVy6/wBxq9rttNvNefdLLK6f3Ia7LQfAywujSxbE/wBtvno5pkckD5Vs/wBleLW22xaY1su6uz039irw9bRbrxl+evqXZBpsXyrvrznxt45a2/0a2X/SH+RUSjnmHJA+ePHn7P3hDQf3VtF9su/+BfJWToP7Jdz4tv7eedpba0T/AH/uV9QfD3wNvf8AtDUIvOuJf+ev8FdtrdzBpVr8q7Kv2s/5heygfKPir9lTQ9Hs4orHzLzU3+5Ekrb/APfrx3W/ghPDrL2NneXLy/8ALfez/LX1vrfipobp4rPbNqtx8i/7KU3+wdP8Gab9sniW51i6b+Oj2s/5g9lA+QpvhFq9su1dRuZkRfuee9fPnxy0e5024tPPZpkb+/8APX6YTeGNN8SW8tttWz1VInmtZkb/AFv99Hrxfxn+zTpHj/UbJvEN9LYaVZyvM1ojbHuH/uVjXry5ffkb0qHN8ET89fCulS63rMUC/O8rbK+4vAHhhNB0a1s/40VN2ysf4Y/sx2dn8X/Ed43+geCrBkezmdt7y/7Feq+ML/SLC6hi0plmd1+VE/8AQ6+axdX3j38JQ5InQaPqun6JFuuZVSttPjT4ahTazbNn9+vGv7HkvH3XM7O7N/eov/h1FfruWWsY0YmspS5j1q5+NPh922wXkSf79VH+JEFz91l2PXzx4h+G8tnLuil+f/eqjpVzc6JsilnZ6cqUYR5iIyPpWHxnE7fNtrQh8Wwf3q8As/ELfJ82zfV258QtbL96l7OPKM91fxtbIv8ArVrPfxVZ3jfvJ1RK8C1LxVL5XytXKI+va9dfupZUi3fLRGMRS+E+rbbUtIeLd9sg/wC+q5DxbMr+bt2un8NeP2HgPXIf3st43+5UtzbavojK0U7TRL96J63jS5I8xjzSPAvi1preHviH9pi+TzZUmi/369Cf4zeI9Slsry5gtvtCrs+RfvJR8XdBi1u98NXm7Ykt59nb/gdd2/w3tvKiXyl+Rt6pur6PBV6tKn7h4OJoU6svfOSs/jf4jSKVYorR4mb+789aCfHjWoVRf7MtNn8X3662H4PrDB81sqfxt81VLn4XLsfbA3/A1r2I5piY/aPNqZbhp/ZMe2/aH1eH7mn23/fTUf8AC/tTRtzafE+7737199TXPw0i/i276ybzwBFD91f/AB6rjm2L/mMf7Jw3L8Jrf8L+uZvvaUqIv3tktSp+0I3m/LpTJv8A4/NrlE+HtzctuVWSKqVz4GeH7qtv/wButv7Yxf8AMR/ZOGPQ5vj23/QMkff9397TH+PEEKbv7Pn/AO/q1wieEp3t0/2P7lUrnwlPD/Dvq/7axP8AMRLJ8N/KelJ8ft6fLp8uz/eWlm+PH3NulT/99V4++lXNmyfum/3KciT/AN379XHPK/2znlktCXwnsb/tCLuRV0OdNv8AG8q1K/7QNtsT/iVXe9l+5uSvGkRkf7rfLQ8O/wD2Kv8AtuvzB/Y9GJ7L/wAND2KIitpVyiVMn7RumWzJ/wASq5/75rxHZL5X+xtqvNvSXbu37f40q/7Yri/smlE9wuf2h7G52efY3KRf7C1FN8cvDifvf9N3v939xXiT/wCqeod+/wD9n30f27VIlk8Y/Ae5p8e/D03yzxXKbv49tM/4XZ4chf8AdXM/z/wPE9eHu/8AFt30O/z/ADbdlH9u1SI5NGX2j3Ob4x+Gnl8qW8/4H5TU9/jB4ehVPK1NdjfJsdWrwHfvZ9tNm+ffuX5E+7Wv9u1OX3oh/ZEeb3ZHv6fFrwheb/PngR/76Ur+P/A7v8uqrDsX+/Xz5M6pF/qF/wCAf36PJV13ssaVMc7ly+9EP7LPohPiF4cR9sWuQPs/g82rCfEXw5NsibWrZ/8AfavmSZ4k3+VFv/v/AC1V8lbn/lkqf8BrX+2v7pP9mn1g+t6LeIn9n6vaJL/zyef5Kd/bEVnayrPLG8T/AHXSXf8APXy/DDAkXyr8n8T7qHudjfumaGLb/A336n+3OWXwillf2j6YSbSn2fd+78zvVW5TRfI+Xynf7myvnmG8ldP9eyN/vVb+0yum3zZUf/e+et/7cj/KZf2PzxPoDTYdKhZ1aKB5f7/9yn3/ANjv1iiiijfb97YtfOMN5PDL80s+/wDh/e/PVh7yff5v2mTf/sStVf23H+Uz/suXwnvF/pVt5tvBHt3unzbG+7VvSvBljc6jd2ysr+UvzSpL8lfOk1/PMm2W8n2P/tNR9suXTat9doifwea9Es6p8pEcm97mke7X+iWNt/y1j+9/A3z0ab4egv3dWn+T+/XgnnXyRbv7Tn/4A1RJqWq/ei1W9RH+8nm/folnFMP7JqSl7x7/AHmm2NzceRZr8ir9/dVW28Nrc3CfMqJ/E714fD4h1yH95BrU8Kf71WJvGfiGb5pdaud7/J8mxKJZtQJjlNQ9wfw9bfavIil+4u9pnrPh8Ny391Ku7zv/AGVK8ch8c+I4d7f2mz/7679yVY/4T/Xnn3RXyo7/ACfItH9rUJGFTLav2YnfQ/tG+Hkl2+bd/L910irVh/ao0O2i+Xz5tn8DxV8yTJ5N1KrN935N9RO6/P8ANsr87lLkPto4mUz61tv2vfDif6+Kf5f7kH3a1of2xvCds25rO7uYk+8jxV8aP8kv3f4af9zf8q/epe0NPbe6fbX/AA2Z8OYYt39mXKP/ABOi76Zc/tseBVZPIsW2f7cHz18S/L8/yr975qNkHmptVfl+ejnkHtz7qs/21fAr/ea5h/2Egq8n7ZngCZEb7Tcp/vxfPXwO6Lv+Zd/+xQiKn8K76OaREcQfeT/tgeApmT/iZsm//ZqBP2uvA/m7m1CfYv3tkVfCiQqmzcqv/wABpj/6p/l/iojKRr7c+7bP9uHwTZy7f7M1C5T+GZGREatv/hvPwg9rKsGlahC6L/Hsr8/bZPJVN33Fq7Ybry6igiVXlllSFfmolKX2SfbH2Lf/ALZnhy5n3S2d9N/sJsrqPDH7cPw+0ey/f6ZqiS/c+SJdlfD/AIk8N6n4S1GWx1fT5bO7X59kq/e/20/2azXmiT5W/wDQaj2koijX94+8pv23vAupapuvP7Utol/54xb3rptB/bt+GVg8sFz/AGpNpMvyMj23zpX5wp8nzMv+9T/tKpL8u371X7Qcqnu8x+hGpfth/DSz1J5dFvNQ8rd/qpbXZV3Vf2uvhpremut5Lc/8Ag3ulfnb9pV22/L/ALT7aPlhd/l+9R7YUa3MffWg/tS+DNEvNttq89zaf9cmTZXoGm/tq/DTYkVzrU9s/wBz5Imr8ykSLZ8i1F8v8SrR7Qv2x+qVn+2Z8MEl/wCRqX+/88DVpp+2B8JrmLc3iNU+b/ng1fm58NPB8Gqu99cxb7dW2Kn96vUP7HsUXb9jjRX/AIEWvbw2AqYiPOc1TFxh7p9sP+0z8JL+L/kc7RH/ANuJkesW5/aH8BJcbbbxxYuj/d+b5/8AvivizXvA2la3ZSxNbLbXG391cJ99XrxG8sGtryW2nX97E2xq5sThquHkXTxMZn6czfG/wrM/7r4g6an+x5tJbfEvwZqrbZ/iDZQv/sS/er8wnRd/3Wp6fJ8zM2564Pae6bxqRP1StvGHw0hTzJfH9pc/3k83Y9dBpvjP4ZQsjQeKNLmf/rrvr8jdj+bu81vu/c3UxJpYdnkXMv3fl3tUe0L9p73Kfs3D8VPAqf6rxLpr/wCxby1af4u+E9v7rXLL/gctfjLbJqVy/wDozTu7t/yxWur0T4e/ETW/+QZpmqTf78TJV88i/fP038W/FqxubeVbHUY5t/yfI1RfDe20XUrp9T1DWtPSXd8sUs618GaJ+zN8adV2eVbT2e7599xP8lel6D+w38S7l4vt3iy2s0++2xmd1rGVfkNvYVZ/ZP0FufFug6bYbotVsdir/wA90rw3x58YLGaWVbbU4H/3Jd9eY6b+xbaaVs/trxtqmpIv3kibykavRtN0r4d/DHSHtrHSLJ9qfM92vmu1YyxtOJ108FVkWvhFZ2eq3Uuqy3KzbG+V/wDbroNSm0+bxbE15cwTb/kiTd8i14V4w+OsFtFLbaHbQWESN9y3XZXi83xL1N9cS581vkbf96uaWNlL4T0qeVx+KZ9a+MPFui+FXeXcr3EXzxIn8NfNHjn4lz6lqjzteMnzfKn+xXM+J/HNzfs7Sz73/irj7+8W5/e3LbP9h68upiZT+I9WhQhS+E9Gufidc/8ACMpYrLsi++3zfx1wnhLx5PeeKGn3N9kg+T5/43qK/sLN/D7NFcq9w33URvu16B8KPhRBqVl5Eq/eX969YR5i6kowjymP4w+MEGg2qS+b/wAAT79ecp+1XqFm+xbbfFu/vfPXv3i34A+Gra33T6Y1y/8Afdt9eM638K/DSO8X9mN/wDdvr0qHLGPvnm1ef7BzEP7RuoareP58bIn367V/EP8AbelxXitvdl/grC0r4XaDbPL5Gnzv5q/cdq7rwl8IrbTV3wRNDaP8/lPLvoq8s/4RFKUo/GP8MQz3mxl3PWh4htpYYnr03wH4GW8v4rO2tvO3f3K2Pij8Op9HT9/ZtDvX+7RGn+6IlL94fNVncxvL/pLMkUTffdqsXnx40Hwk3kKvnSozo2yneM/h7PcwPHZztbeb950XfXkWpfBZvP3Raqu7/biqcNGMfjDEylP4D2DTf2ltM1KVIpd1tv8Ak/fJ8ldbD4ws9Yi81WV68CtfgvPdwQwf2hFsT+4teoeD/g5qths26ms1v/cetpS5vgIpc32zV8eJ53hWK+gX57O8iuF/77r6Y0r4dLryWuoQWM9t58CXKo/8O+vB/Geg/wBj+CL3cv3FR/np7/tyeM/sdvu8t/KiSHf9h+TYnyV7GEjKcTysX+6l7x9FXPwu1eGLzW8vZ/fdq53VdKn0qJ/tK7/9yvBLz9urxDu/05Y0f+49q+xqP+G6m+z7p9M02b5tmx4Ja6Pg904/aRPWLl/tjbYoF/2t61LZ+A7N/wB/crsSvHbb9tLT4b1559D0t0/hR4pUStLWP25NP1jTUgXw9pNmi/e2NLvep54h7SJ6Xc6PaX8v2a0i2Iv3nqlc+BoponaKf5/9ta8cT9rHT9qQR21pDF99nRpfn/8AHKmh/al0yGXz/Itni/hTzW+f/wAcpe0iPniehTeGJ7ZtrKqVYfwl9pi3KsT1wVz+1Rod/Ful0+NP9+6+daZZ/tIaDZ3DK3kf8Anq+YOeJ0epeCd8X72Bk/4DXOXPgnZ/d2/w/LWn/wANV+F/uy2LTf3tl0myqU37SHgq837tPnh/3JVoEZ7+FfJ/gV6ZN4Y3r8kW+q+pfHvwSnlbYL797/uulH/C4/DW3crSpu/v7aOYfNErzeFZf+eTJ/sPVSbwls+b/arTT4u+Hpt/7/8A77aj/ha/hd2+aXfs/wB2jmK9wwn8N7/u7aqTeGP3u7yt9dL/AMLO8Kuv8X/AFqL/AIWX4V37dzO/+7TsRzwOc/4Rhv7uyq//AAjcu/5VZP8AgNdR/wALI8JvFu82X7u/7tN/4Tnwq/zfbGh/2HWolIfNA5R/DEuzdt/3qrzeHm3fck+9/ersH8eeEP4r5vu/88qZ/wAJh4T3/wDH9/469V7UXuHJTaDcv8y/+g1Xm0SdG3KrP8392u7fxV4X2o327Zu+T7r1XfXvC/8AFq8SVPPEn3Dgf7Bnm+7WhbeG5YUTcv3Pvb1+/XcWfiHwmm+JdVg3/wC7TbnXvDzxbl1KB/4PvVXMLljE4S/s227drVUh8PXNz80u7Z/D8tdxC/hzzU8/Wrb+/s3VoPqXhx9qxarBs/v7qj2kjTliea3+jypsaLdvWrFnDLNs+X5/4q7qabQ/N2/2nbf99VlTJp/mu0F9aP8A7jVfMYnL3NgzruVWR/8AdqoiSo7qytt2/fruIUs3Xa09t/f/ANbUV5baY/y+fF/wBquMhfFE4ze7p/sffqJ0dPvbnrq302x8pGWeLZ/vVDNYQO8vzRIi/wC1UF8qOSdJX+b5no/5ZP8Awf3vlrpZtKXaixNF/uI33qim0dUTdKvyf71HMHL/ACnOXL74tv30/iqL+JPvP83zJXQTaIr72WL79SpoLQtuaBn+SiREfiOa+/s+VqsbNibv/HErV/sFoW3bWRP92nzaJs3/ACs+7/ZrIOX7RwWqvF/a93s/vVSm++n9yuiTTdFuZ3230r/9svv1LNomkI/7/UJYf7rvFSqe/LnOOnSlA5r7/wB75Nn3d9G/e22ul/sfQ9+7+1WT/tlVtNB8Pf61dV3/AN391WUYFyiclvaH/wBmpiP83yV2H/CK6VuRv7TZ/m/55fJR/wAIxpj/ADf2g3+z+6+/RGBEacjj/m/i3UI7TJukb53Wuwfwlp+z91qbb3+9+4p6eD7HyPl1Pe38X7qj7Ie98Jx6bn+9/D9yiZNkT/e/76rsP+EMghfd/aC/8Diqj/wjcVy8sS30G7bs+dtlKMfeLlEwIds0SbV+6vzU6GZ0l3K3+xW3pvga5hXb/aen/wC1+/StJPAcvyS/2rpv+0jzqlP/ABFyjI5q/wBVub+Xzbm5luXiXYvnM71U/wBp1+7/ALVdh/wr253u39p6e+7/AKarUyfDe53bV1DT/n/6bolEvdMYxl8Rxjovyf3/AOKhNv8AD/D8ldx/wqu837lvLF/7371KY/wx1Pc7brR0/h/frR9ofs5cpxro292/gf5Kl3rsRfufN9966VPAGr/Ov+jPv/6apR/wgGqp92BZn/h/epWfvE+9zHO/Kjfeben8FM3/ADf7FdR/wr3Wk+9bb/8Ab3Uz/hW+r/eWz/4BvqCoxly+8d38InSbw5Ku754pX3V3aff/ALleaeA7DXPCt/Ks+mTvZS/61E/gevUPv/c3fd/u195gsXSlQjE8+tQlzcwzf8vyffrx3xVol3rHjyWx0+xkvLudv3UMP33r6C8MeCdT8YXSWemWzO7t80u35Fr6Y+EXwH0P4aebfPBHea7P8893N8+z/crx86zChGPLzHq5dltSrUPnL4V/8E99a8Q2UWoeLNXXR4pfu2kXzyp/v17ro/7AHwysIv8ATJdQv3/vvPsr2ObW/JT5mrMm8cxQttaWvz2WNqTl7h9nHLaEPjOCf9iH4TQ/d0qd9n3d89WrP9lT4YaU37rw1A7r/wA9W312D+MInTc0/wD49Wfc+P7O2T5p1qfrNc2+rUI/ZLelfC7wvoOxrHQ7K22f3IEroLaGxtvlbbCif3K8n1v42QWC7YmV68t8SfGm+uXfyG2Vcp1ZmsY0vsxPqe88Q6LpVv8ANKvyf7VeZeM/jlp+lfLA2/8Au7K+Z9Y+IWoXj/vZZH3/ACJXK6lqU9zLtlZnT+Go5Z/bL/wnrXjD4/X1/byxQT+Sn9/dXjt/8S59Vl2+ZJcv/E9ZN5ps95L8zM6f3Kt2dhBYQbViVHWjlH8JFMktz825k3/wb6h2NbRfe2JUV/cz/J9m/wCBO9UrnxDp8LxNLLJcv/Em2iEJT0LlVjCPvyK/zTSu1t/qm+87/wB+q7+G7maVPlZ3Zq9d+G/h7TNV1bT1WBbm3nbeu/7j12vifwlY+HrO4gliX9637h0X7la4nD/VfdmY0cXGr/CPmrRNKns9U2yys+5vm/uV9F/DfXm01UVW+Rm+avH7yHydZlWuw8PXK2yJt3fJXPT5eU6ebnPo9L+z1WzTzdtc/qvg/TLl3ZYl3/36xdH1uK2i3bv++6dc+NV2vu+5/cranGUSKkQ/4RWztvmXbT4dBimZIIpFR3rgvE/xIlton8plR/4a9V+BXh7R7+BNQ1W+33c6798rfIv+5WvN7pyHsHwc8JW1ndRLBte43b2mroPjf4ba5s3ilX5NtcvYeJ9P+G+ubYtTjuYvvq6NWh48+Mei+IdO2/aY9/8AvU6cvdM6nxHzlc+HmtriWJtr1hX/AMOrPVWdmtlSWvUvEPhu21jRPtltqH2a9X51/wBqvKtH8eTpLLbXm3zYm2VUZB7oWfwls02fL/49XRppUWjxbFap7bxItzFtrN1K5877r0RNox/mMrxVMupaRcW0vzo615PZ6JZoksTKr7W/jr0C/maafyv71cvs2Tyrt+evueHo+7I+Jz+XJKJy/jDwxY3/AIcuNtsryxL50T7fn314TNCv+zsV6+mNYuYLDQ7u6nZdiRP/AMCevm+ZP4l272arzj2UKkTxMNOXL75X8mLb/wCz1XeFPvba0N6/Z9uymzPsl/hfctfPc3vHVzSlEookU3+/T9io7tQiK6P/AH6Plf5f7n+z96olIXOV3hi3bmVqme2iRNqr8n8NS/wuu3Z/domh/utT5pFxmQ/YItu5tuz+5TXs4n2fLsRVrVs4V+838C1SdN7/ACrVRlIyjVkUby2VIkVV2Vp+SrxRbl/5ZVn69uf7Oq/J/Az1u20O9trL8iL8r7fvVoayqy9mVfs0XyKy7K1fCXhWLxDq3leVst0+ed6pbNjfLXovwoeLytTi/j+Su7CUY1a8YyOOVepCPMdAng/SIYPKisYk2fd+X79UrzwNot/vWezX5l/g+R1rqP4vvfw0Om+Lc336++9hS5OTlPI9rVn8Mj538T+FYtH1a4tvvpF935v4KzE01Xb5t3+zXoHxURX8QRNtX/UJ89clC7f7O9Gr88xsY0qsoHuwqe6Zn9mxIm5mbc9MSwXytzSsn/Aq0Njb9zfw02aH5f4a84vnM97Zv+esif77VClnv+WWVt/+9V7+D5mpj/d+7/wOpjIOcrvZtu+WVkf/AGGp/ktsRVnk/ufeqx8v8Xz/AO5THdtyf7H8Facwe0kVPJl+fbPJvX/apfJlT5muZX+XZ96r/wDy77v7/wB7/bqrN8j/APoNLmiX7SUyH9+//L41H+lO3/HzL8i/3qmT+Pb9z+5Vi2RXdImbZ9xPnrSH8hHtZQNjwx4SvdYi89r77NF9xf77V0X/AAgfyfLcy/8AA2rq9NsFs7C3iVV+WLZ8lXUTY+1vnf8A3a+9w2Aoxpe/E+dq46rzc0Ty/W/Blzptg88F4z7PvJXJO94jptupH+avddSTfZyoyrs214vMnk3Tr/Bu2b68LNMNHDyjKB6mCxcpx94rpc6j5Xm+e3+1Vf7ZfbN3ntV6ZFRPm2u/36qXKb03fc/2K+e5z1JV5EX9q6hs3faW/wC+qE1jU/K2rcyf99Ux/k/hoTf97b8n/oFHMPnLf/CQ618jfaZfu7G+b71Sv4q1eFnZbydH/wB6s2ab5f8AaX7tI8MnzK7fP/31UcwSkPSwi/hb5N38bVYmtv3T+azUz7jfd+f+FKmfdu+98/8AttVy5iveGJpSzXUUTfcdvv17Lpvw60xLBIpLON3/AL715bo7rDq9o7r92Xe3+5X0LsV7eL72+vp8ppQnGXOcGIlU5Tkv+FdaZs+ZV+Vf4K5zxb8K7aHS5b6znn82Jd6xbvvpXp3/ACydWX5P79VtYe2TRrjfuf5flr169ClKl70TkpTlCXxHzf5Lb93mt8n+01GyV3/17b/9iWrbovnuqstMd9n3fv18FOOp6/NIr3M06RNunl+78r7qiTTftMW7777f42q3ND8r/L/D8z1DpX/Hum5f935qC4y5veGpo679rf3asaVoP2+/igib52+T71WHT5v/ALKtrwS6p4mtGlX+LZW2Gjz1YxmOVTljzHXWfwighVN0TPKi/wActS/8Kos0+9FL8/8AtV6LD/d/9mp/ktu+83/AK+6WGofynle1qnjnir4XT21u9zp7To8S72RGauC+zSu/zTz/APA2r6bm2/ZZfN/jV/kr53v9qTy/wbH+WvnMzw0aUuaB10KtT4TMRLn/AJ+ZU/4HT/8ATk/5frnZ/DslerH3F+7/AMDq78n8Ktvr56R0xkZn2zVfK/4/p02f3JWqwmsa4n3dVud+3/nq9W02pvrq/Afwx1z4l6oljoentc3Dt+9f+Bf+B0anVDnmcpba34j8pF/te7+Zvk+bfur6j/Z+/Zm8beOWt9X8WanfaVoSfPFbo2yWWvcvgb+x/ofw98rU9eWPVdY271R1+S3r6De5gs4tqqqIq/KlebXx3J7kD6DDZbKfv1yj4b8MaZ4S0lLSxgWGJV/4HUWsa8sMX3lrM1jxCsKbd1ea+KvFvyv5TbHryHzVpe+e8uSEeWBoeJ/H/krKqt+9WvItY+IU8Oo+a0/yN/faszW9bl3uzS15/wCIXa8uIv49vz/erWMYwMY++el3PxUneDasv3a5+/8AG13cr80rVyiWb+Vu270q7bJsVG27/wCD56u38hPuj31K8vJfm/8AQqPm83979/79V7l23bVVqpP5vyNu+f8A2/4q05GVyml+7T73z1XmuVRN0cSvWPNNc+VK0vyRJ/G7fJXH+JPHnk/6NY7Xf7jS/wB2toqUjOpOFKPNKR31zqsv3V8tN38b1z9/4kgtk/f3kG3+FEavIfE9/c3N/o87Tz/vV+b5qfDtf5mX56uOGlH3uY8mrm0Yx5YROjv/AIkX1tf/APEstv3X3Nz1D/wtTXE2fuINn8W+BKx9myL7q/eprzfwsvyV104+yPDqYupiJc0j034Y/HjU9H8Zaa19BB9iafZL+62bf9uvrrxbNFrFhFLAy3Pzf3q/PpHi2v5St9/+OvWPDHxjubDSYtP1Cdt8S7Fm/wBiuTFxlV96R6uXYuEPcmdX4thVPENx/c3Uabc7Jf8AcrEs9ei16d7mJmf5tlaafJ/sV59OXJLlPpKdSPL7h1H9ty+VtX5Kz9S1uXyvvf8Aj1Y9zNL5u2L7m3+9WVqszQxO0u7YlOpU5YgaFtbS63PuZd6f3Kt3nirxD4Ss/Itl86Jf4N1V/BPiTT7a18+e5jR2/wBqu6vPHPg6503yGglmlf52lf5KunTjymPvfCeWJ8Y9Qmv92p7oU/v1ev8A4tQJFtglluZf7ifwU7W08NXnyqq7P9is+zh8K2cv+qZ9/wB6q9nIuVOX8p1Hhj4r6lqq+QsUm1f491UryaWwv0nf+L71b2g3/h6FPlZYUf5Feq3jD7Gio0DK/wA38DVdSnL4zm+GResNeZF21of287/LurjLObZFV22mWb7rb6uPw8xsdXokyza3Fu+f5t7V554q+J3hzRPFF7YztJ5sEuxvKX5Kva34tXwfp32zaz3DfJElfOmpJLqV/cXM/wA8srO8r17eCxNXDx/dHzeaRpVfdmet694/8L+KoooG1C5hSL7qeV8m/wD265f/AIox/NVdXnhf+H9xvrz99Ni8rdu2VUfSovN+X/0OrqVZVpc8zxPZUuY9Aez8Jp+4/t6ffu/586f/AGP4Yf5oteb/AL8ferzr+yv9I+9/49SJprbvlaVEf+PdTDliel/8I34e2uya4r/9sKE8MaG+9l16NP8Atk9eeJpU6K7bm2N/01os9HubyeKzgad5ZW+VEaojGU/ciH7o9B/4Q/THbcviG2f/ALZPUv8Awg1t823Xrb5/+mTVYsPhKsNlEtzPPNL99v3/AMlaH/Ct9ifLeXaf7k/3K9qOU1Zx5jh+s0IS90xIfCUSJ8utae/zfL9/56ZN4D/6itlv/ubmrC8W+G9a8N3ES/2hO9vL/qH83/xysf7fqsMsUv8AaFz8n3d8teVKn7KfJM64xpz986PVfAc8zRNHd2jurfvdkv8ABWxD4Vlf7t9ZJLt+5LPsrhPt+rvP5v26d/m/vVn/ADX9/dvczyP5S/K7/wB+pHGnE9Ifwlc7UVr7T/n/AOnpa3fA2jz6Dqnnz31k9u67Jdl0leNf2ayJu+Z9v3fmpiaazp/Enzf3qqnVlRnzwFKnSmfU3nWf3vt1s/8At+etMmmg2O32mB/7qJKnz18ufY/+mkn/AH1TUhn+dfNl/wC+q9v+2K/Kcf1Sl9k9Q8SeG9c1jW3naKJ0f7qJKlZP/CE618/+jLs/2GSuF2So3yzyJ/H96mf6XC+5bm5/2djfPXhVZe2nzzN4048vKdrN4P1pIpW+ws6P/cqu/hjV0+X+z53/AOA1yqfbP+fy5/7+tR9p1D7v9oXP/f1qwlEr2cTov+Eb1NFfzdPn/wCARVE+ians2rp8+z7n+qasKHUtVRW8rU7lP+2r0xNY1dPm/tC5/wC/r0csSfYG6nh6+2uv2Of/AHPKah/D19u3/Y503f8ATJ6XR4vEuqr5sWqXKRJ/G8taX9ieINrMur3Pm/w/vX37676eAxNX3oRMJVKUJe9IzP7B1BGRf7Pn/wC/TVFNo99t2/Y7l9n3dkT1rXMPi+2geWDXLl3Vfueb89c5/wAJh4j/AOgrc/7WyWsa2Gq4eX706acYz96EjSTR775P+JfP/v8AlU1NHvHf/jzn/wC/T1Uh8YeI3/5iU/8A31TH8beI/N/5Cs+9f9quaEfeuEaZ7N4VvJ7zSbfzIGhliXZ89bXkyP8ANtrwX/hP/EKNu/tCWpU+IXiVP+Ygzo38D19VSziUI8konmyyuM5e7I9Q8W6k1na+RBBI9w/+z8myvLzZ3Pm7fIZH+/8Ado/4WL4l2f8AIQZKf/wsjXv+fnfv/wBla8rG4uWLlzHZhsFHDkM1tPseLymTe392qrwypsXbVr/hYuuTK6tPvT/bWnp8Rdaf/nm7/wAP7pa82MfdOn2cjM8mXc67fno2Nuf/AHa0/wDhYWrw/eSN3/65UQ/ELUNvzWli/wDsPAv/AH3Ryk+zkZTo235lWmPbfxVt/wDCf3jsjf2VY/J/H5FWP+EkvbzfK2h2T/3XeKnGlOfwRFKPIUX0S+Sfyms5f++fnerD6Def8+0//fNfQaaVFv8AlVXSpX0qJ/7tbSPV9jGR8+v4b1DcjNZzon3Pu16L4V8T3lnbpZ6rBOnlL8s3lb/++69AtraL5FlX7v8AHV2Gzi37vIruw1WWHlzRMZYaM4nP/b4Nr7pfvf7Ncf4z8Qs9k9nZxTzb/wCNPuLXrCWcTxbfKqJ9Etpt/wC6jr0quYynH3Tgjl0eb3pHzJ/Yl5N8yxSf7+2mvo9991radN38e2vpD+wbb+Gpf7Bif7q/+O18/KJ6X1T+8fNSaDeeb/qJfnXf861UsLaezT5omR0/2a+oP+Eetvu/Kn+/UT+GNK/h8p/+A1jyyLjhoxPml3+4vzf980+H5JU8rcj7t619IP4S0/Z8ttG//AaIfDdi8u37HB/3zWsY8kuaISoe7ynL+A/GC686afOypqf3F/6a/wD2Vd7f+HtV0pEe80+5tkb7vmxPVe28MaVZ7JVsY/N3b9+37ldHc69qFzYfY5dQu5rT+GJ5WdK+hpZlKEeWRx/VDx/x54tWwtZbaL55vuV4/wDM7u39/wDj219JXnhLT7x2ZrGDe33vlqgngPTHd1azj/75rzcXWliJcxpRwnJE+fPvv8235v4KupZtMyRQLvd2+VK+i9E+C1t4hvUtrPTFmldvv7fuV9JfCj9l3w14MlTU76xgvNT/ANtfkWvBrTjS+M7KGXzqy90+cPgn+x/rnjyWLU/Eqy6Vo/8ADDt/fS19z+BvA2g/DrSItP0Oxjs4kX5ti/O9bf7q2i2qqp/sItZV5qXyP81eFWxsp+5D4T6yhhKeHj75bvNVVP4q5HW/EKQpVTWNe8la8617xC029VauWNPnNpVJSJte8Ts7PtauB1XVfO37m+em6lqTbfvLXM39/vT5q74xjH3TmlIq6reb5f8Aerj/ABD4ns/D0W6dfOu2+7FXRXO7am7+P+5XG3/wxttVnee5vLn/AH66qGG5vjOOvX5I+4cNqvjzV9SuH/ftDF/zySrfgnxnqGm69axS3LPZSt8yP9yujf4V6YnytfT1ND8JdMufmW+n3169KlCEjxJe3lL4j0ea5if/AJZVEnkf88qLDRJbCwitvtzTeUuxZpV+eov7KvvNT/Tl2L/B5VfTwjgeX34nJ7XF/wAxznxFvFh8L3e7bDv+RUrwff8Awbq948T+A77xCyefqbfZ4vuokX8dcvc/BPe3y6m3/fNeNi+SVT918JjGjXn8cjyfVUaa/wBKZVk+XfuT+5Wgm7a/yts/hr0v/hTM73FpKuprC8C7F+X71Oh+DOyf97fb4t3zbFrz+U6JUJSPNX+R0b77t/BR9x933/lr2X/hUWivFt8+f/fSqifB/TEb/j+n/wC+aUY8pj7CUY+6eVTOuxNqtTERn/5Zb9lepp8GdP3bm1Cd/m+460TfCWBIv3WofP8Aw/LWMqZP1aXKYnw3udl1cQS7n3/OtekbPm/2K4rSvBM+j6ik7XMTurfwLXcJ935q8qvS5JH1OA5o0+QfMm//AHKz7zR3vLN4F+/t2b60vufNUyba45RPS5uU8X1L4O6no863dtdyeV/EqVq6D4D1W/8AK3XK3O37ybvnr3OG2iubPymX79cfqvhj7A7yxM0L/wB9K7Y1fd982oSiZKfCjUE0l7mW2uYUf7r/AMFZX/CKyppfy/aftH8Xy/PWg9zqqI6/2hI//bX5KIbzU7z5fP8Anf8A2quU6Mjs/wC3jitV03XrOXbF8ibfkd6seD/DHiq51SFtSuWe03f3a9C0rwxPfy7ryXzn/wDQK7ZNNi02y/h/74q4yiebiZR5vcMmGwWGLay1VhsPszy7fuP/AB1pTOv8S/xVVv7lobV2Vd8qL8qVzR+LkOb2n2zyT4qar9s1aLT1+5brvb/frzy53O+1W+aulv8Awlr2pX8tzLZyebLLv+dqgTwHrmzzfsbPs+9Xr04ygfIVZSq1Zcxy7vvf+/Q7rt2qvz/33roLzwZq9sqNc6fPsb7vy/eqWH4da5c7GXT5Nj/x1ZzcsuU5r/ZXd81Ms38n+9/3zXQTeA/EMLbW0q5f+7sWnw+ANeddy6Zc/J97YtacsiOScTn3mbZLXdfB+2V9Uu7lvv28Xyb/APbrl38JarYb3nsbmFP77xVveAL+fw9q0sssEv2SVdkvy/c/267MFyxrx5zGdKfKeuv/AHf7tM+/8u6rKQyzJuX50b51f+9TPJbY7OtfoftYHg+wqnA/Fr5NEtPm+fz/AJUryd03/wAX3a7j4hTX2vakkUdjOlra/Ir+U/zvXFXNtLZ7FliaF/v/AD18JmNT2uJ5oHt0Kc4R5R6J8ybapQoqX+oMy7/m2VoI6pKu6Ws+whZ5bvdufdLXmx974jrjGRdh+5tb5/8AYo/3WoRNj7ac6N8+1f8AbokZETpvV/8AYpvzbVqXyYtqf7X8FGxU+Xd86Uwl8JUTa7/LTHf5otqsmyrCJF5qNu+9Tfld0VW2Ov8ABWf2hFf5kfd9zbQ6fuvm3fPTpkX5/l3vt/gofzdibf8Avh6RY1PubWXZTPJZ9i/wf7FNfa/zbacnyPuX+H7qVUPdn75B7Xo9stnp1vB5X3FqWb+9t+/VLwxrcWsadEyt+9RfmT+7Wg6Ns/26/T6Dh7KPIfIV5T5+UZ8uz+HYv99a8X8SJs1m72r8m6vVdb1i20qwdpW2Pt+VP79eRXLtNPLKy7N7V8/nVSHLGP2j2MrjOHvTC2eKGJ9y/f8Ak31Xm/vffqxsX7PL83zrVdH+T5fkr4s9uIfK6p/G1P2fw/x07++y01E2Om1tm+qjIRC+3yE/jo/4DT5kYxfNt2f36Niuifwf8AquY0iD/O3/AI5T0T+L/wBloRP7yqm2nJt2/KzPuo+0Zlf5Zmf7z7qPs3z7lX/gFP2f7X+9Qj/PuXbT5h8x03gzQY7yV7mVd6L8i766+aziSLbt/wC+KxfA02/TnX+JWronRfvV+h5bShGhE+YxtWftD05Pk/i2U790/wDy3X7tG9dnzfJ8tRJNFs/dLG718Ofo/wAY/esL7vNrQS/XZ9zf8/8AB8lZm/f/AK1f++Ktww7/AOJv++auPxEe7ymg95E/zRRf+PU779ZqbUb5V+df9mrT386fMstHMR7o2ban3W2Ux5pUVFVtlVJnlml3f+P1Y3p92WLe/wDvVBcoj7b7M8u25vPJT+J61ZrbSoYt1tqq3P8AseU6VmwpbOu7ylR/7lGxd/zRLQFo83MS/bIofurViG/X721f+AVmPuT5tvyU+F2/54UFGmmqxTJ92nfb13fdWquxX+byqERf+eVWZF17mL/ZroPAfw91Dxtfo0CtDafxXDrWr8PfhW3iq6S5uYmh09G+bf8Ax19J6Do9po9kltbRLDEn3URa83F42OH909LCYaVUr+DPB9j4Vs0gtovn2/NM/wB966h3VEqj5ypVW81Jdv3q+WlVlW96R9JHkox90deXmyKuN1vW1hT71O17XtkT/N89eZeIfELO/wB6lSp85jKfOHiHxC0zOu6uKv8AUm+f5qZqV+zs7M2+uav7ze+1a7Pdh7hzSkPub/fv2tVeGFpl3MrUW0P8TVY+/wDNFuSvTw2G5/ekcFevy+4O+X+6vy/7VNf51+8tV9mx0+Vv+B07Yu9925P9yva5TzCu80W/a0e+mw3lsksX7r5Kuwov+Vp/2OL+Ha//AAGiI5SiOS8WaX5Yqt+dsRP3DU/TbZXvIt0v2ZN3zy/3a9Im+Fdtrbf8SHxVp+q7/wDllK2x6itiadH3Zl0sJVrR56R5ZeTbF+VaqfaZfuxL/wADru9Y+D/irTYnaXTJJov79v8AOlcfc6Pc2bbZYJ7Z/wDprFR7WlP4R+xnD4zPT7YkqN8tXd86Ju+V9/8As1FslT5fNV6EhnT5V3VYyu/nu33qY7z7vlZamfz/AL0sVO8nfFu8r5/9ugykVftn2ZNsu3/fo+3xOv3f+B1Y+wK8TtKyo/8A6FTnsPs0SMu2bf8A7P3KjlIjKJX+Xd8yrVeZ13feVK1ofIT/AFtsrp/t0f8ACPNrcF79jg2Pa2r3H3f7tY16MZQOqhP3uUzPldX/APiqfC7bt9UbOaK8t4mXaj0O7I9fMz+E9r3jq7C5XZ96ttLaC/g2y7XSuBs7xtqVt22qtCv9ylGXKHL/ADGrN4D0y5fdu2NUVn8N7FG/dN9yov8AhId6fep1t4kZP4q35oj903k0GDTYP3VYmqzfvflbfUtzrzTRfern7maWa4+9VGEiXzk37v8A2aooUV/nl/j/AINtP+zNDLF5qsn8dW5k0/b+4ubt5f4UdU2V7GGw325Hm4mv9iJReGJ9/wAv/jtNhsF819qrUrpLv+VtlMRJUlf97/33XpHBzB/ZXnP80mz/AIDT7zR5UT/Ws6UzZ8m5p6t2FzEku6VftMX8SPUCMdLCVPvXM7p/cqX7G2/d58v++9W7/a87tbfuYv4U+/spiI235pd/+xtqx8xnvpX2zesty2z/AG6fZ+GI0ldvP3/3vlq3NueXduZP+A0+23I21ZWf5qIxETw6UyJ8s7bKf5M6f8tf++60PJtn+aK8ld9v3PIrPfd86t89b80zLlRUmS8835Z4n/4DWPf6JFqUv+kwQTP/ALa1sTO38StUU03zbtq1hKJZiQ+EoIZf+POD5f8AZqb/AIQ+D+Kxg/75rahvH3/Mv/fdTPqS+V91v++qmMYxAxJvD0Xyf6NH/wB8pVf+xLbfu+zR/wDfNbqXP8S7abNefK/7taXKXyRMKbw9Y3KurWcD/wDAaozeFdPm2L9mVP8AgNbv29d77oqvfY98Sy/abZN/3U8356OUjkicY/hXSklSVoIt6/8ATKrf/CPWb/6q2j/79LWrMiwu6yyRvRDqSpL5ETbH/wB6nyRDkiYVz4V092RpbOD5f7kVUbnwfpj3HmtZxb1+7+6+Suum1hJk2t9+q7zRO/8ArPn/AIaRPJE5GbwNpVzL5rWcG/8Aubfkqr/wg1j9sSdbaB3X7qOnyV3EN5BDL80Udym77jr8jVrzeKtMezeCLQdPhf7nmpF89PkiHJE4qz8MWkMvmrY2yTbvm2LV57P5vmiXY9aUM0G522slH2mD/wCz2130686UeSJy1MNSn73KcPrHgazmneeWBpv9h2+SsWb4e2Ls7fZpPn/2q9Y+zSzQfuPnSsG8mazl2yrs2VwVPfl750wpUoROFT4b2zvuazk/3PNrQfwfpn2fyP7MVP4/keugudVnRU2rvT/eqv8A2lvb5WZ5X/uVhKnEPZU4nLzfD3THTatsyf7ktQ2HgDT7aVJWjZ/Kbeu9t9dt9sVFdXVfk/g/jqjM7eanlRbE2/wNRKkXyRMfxP4btvEM8TNFseJdi+SuxNlY7/D2Dd92VEf7vzV2CP8AZk3Mv/A6fDeedL8tyuz/AG1rKNIPZ0jgpvAFnDKm1pd9Sp8PbN/lbzU+X+Nq7h5l3O3n/P8A3NlV/OV02yz7Hb+4ta8pEqVM4x/hvA6uqzy/N/HViH4aWm3/AF8n/AK6jfFD928kT/Y20TTK7ozXPz/7FEafMRKjTMLRPAbaVeebFeN5TLsZHro5tEiff5Uv36lhmXai/N/v1K9zBtfate3QxNTDx5InBUwVCrLmnE6v7BLM/m+VvqVLBUf5olT/AIDW9puqwab9+JZtv8D0zUr+LUvm8iOHav3IfuV5Z70YmFM8Xm7FSpYXb7sTfJVtLaBH+6tWktrZPmpe8HulL5nVG2rsoSGXzfmWN/8AgNXUS2209PIR9vzUe8Io7Ikb7q7Gpr2ds/8Av/7tafk2z0eTAj0AV4bBd/y/P/wGoXs/n+7V5NqPtp/y0GpnJYRPs3M1TJYRI3y/xf36lmRn+VFWovs0/wDeqzDlLCWyp91a7/4dfDeXxDKlzcqyWi/P/vVV+G/w9vPEl0k9z8lkjfM/96vojTbCCwtUiiXZEteVjcbClDlh8R34TCSqy55/CWNN02DTbVYIl2RL91Eqw94qPVSa52LWVc3+yvkL8/vzPofdh7sC1earsrmtV17yVf5qqarqv3/mriNV1Vn3/NXRTiRL3ixrGttN91q5G/vPOam3l/8A7Vc/eX+yu33YROOUiHVbn5Kzba2a5l+apd/2mfavz762IdNltotu2uzCUPay5zjr1fZRK/2Ntn3ab9gn83arbP8Afq/8yfw09HZ/4Wr6M8fm55FRNNb5FZqH03ZsarfnN5r7maondn/ioAhew+X5aiSzq7Du/vU/Y277vyUFFK5tmSylZf7teQzTTpP+6Zt+7+BtlfQHh7QZfEOqRWMFjPqXm/J9nt/4v+B0ax8PfDmiSyrr3gzxFpqQb0lmiXftrx8fL4eaPMfbcPYmhheaM/tHlug/Ffxfoip9j8Q3sKL/AMsvPd0rvbD9pzxYjot9Fp+qxfxJd2qPurEv9K+ET3DrB4q1LSpf+eN3B9yn2Hwx8J63E7aV8RtLm3fwXDeVXhylS5uY+slUwdX4jpf+GhNBvE/4mvgDT3dv47SXZRbfE74ZXMu250HVNNd/+eUu+uUvP2e9cubrzdM1XSL9P4fKuaoXP7PHjhH82Cxiufl++k61nGTj8NQ5JYLA1T0X/hJPhTeRPt1PVLNv9uLfUW/4d3ku1fFU9t/tzQV5zc/BDx7DFt/sGfZ/sVEnwr8WWHzNoN2/++taxr14R/imMslwMz1JPD3hC5i/ceNbH/trE1adt8Iry8iSez1OC8tP4XSJtjV47beAPFCXUX/EjuXRGR9jxV+j3gb4o/DrWPBcUGr4s9dl0xEuYbiDyliZU/1Sfwf98V6WGqVJfHUPmczwFDC8vso8x8x+A/gtE+tsuveWnlfOti67Hlr0ubw9Ypo175FnBD58Tw/Iv3U+5XkXxF+IVt4SXdPqt3eOnyWr3bf6Q/8AcRP9mvXfh7rbeKvhVo+q3PyXE8G+X/Yr0qdb2vuRPK+r+yj7U+JL/SpdB1e9tPm/0eV02UPcrMu1q99+LXwuW/gu9esdz3sS754k/iT+/XzxNtR/vb0r5zF0ZUJHpUpe1Lu/5flb/gdS/bGhT5/7tYqXjIu3d8lOS83/AMPyVy+0lEuUTYhuVf73yVeSb9192sS2mVH/ANvbUv29E+7/AAVtGp7xHL/Kb32lnT5vkSsnUtbitt+1f9ha5/WPFSw/dbY9egfBz4XXnie6i17V1aHT4m3wROv+tf8Av/7td9LmxEuWJx1ZRpR5pG94w0qezg0dZYv3v2NN1c/DYL95otj/AO9X01c+BtF8Q2t22p+an2WDfE8LfOteS6J4Jg8QzxMuobLef54H2/O6V9DKpGjy8548acqpwnkqibtrVE6K9eu+KvgnfaDZpfRLvsml8lZn+5v/ALlcJqXh680dvKurNod/3Xf7j1cakZEeylH3jl3fyU+b7n+7U2xfK3f+gVpP9z7q0OmxfurVkGV8r/3v++aidNj/ACyrW1s3r8q1Xezb+KBaCDP8mVF+9/u0Q+bC7ruWrf2Zkfd82xKPJ87/AOLoAIZrxG/dS+S/99KJnud+5pF/2qPsez7rN/31R9gT++1AGfMku7czLTd/z/wpV/7NF/wD/boezgT5f46Cyv529Nv7qotnyfw/8Aq39mX+Fl2UPbK6fdV6CCjvX7vzJVtEiT/7OmPZxI3yq2//AHqm+zb0dvmqwK/2NZt8u37lV5rOLb8sDVpIjJ96XZQ8y7P9atAGO9t5y/6r/vtaf9mieJFa2gR/76L89XZrn+FWX/vqovO8n/W7USoAz3sG3fc/74rKm0qd2fytyf8AAa6B7xfkVZV3UfaWd/4f+AUAcylneWyfwvU0L3NtKnmxb97ff31tb1dvm8rbT0hW5TarLREcvhM97mXyv+PPf/wKovOV3/1EkPy/LvrpX025SJG2wOn+xKtZ9zMyfK0W/wD3Kv7QjHd4ktdrK3+181Zl4kH3fmT/AIFvrem2v8qxM/8Ae2VFDpsEz7WiVN/9+sQ5TEhmidNsVzsf/dq19jXa8v8Arn/v/wB2tP8As2xhldVgX5/7i0f2avm/LF/3xQETCfTYt+5Zfn/uOtH2PfE+/dv3f3a6DyYPusrfO9QvDF5rsvybf9qrA5p/Khfyl3f7e+ontmd/4fn/APHK1byzg3bpWXfUUNmqS/71QQV/sE+3btj206GGeH5otqS1oPCu2qrwt5vzbakAm+2Tf62Xf8v8a1XSFUl+aJX/AOA1ofLtT5l+f+OoZkj3bV272b+Bqosi3q/yrtSpbaztn3rc7of9tKfDZs67Fl30fYP9r56v3yJHoH2Zd+1aim01v4W2VYRF+9u307ev95Xo946ZSKUNhOku5m3pV1LNvn+VaPl3fKtP3qmzctEokFd7OVP+WUdRPZ3O75Yl2f7DV2FzeeEE0nbbLqk2puv+ykSPXOQzb/vLQHMUv36feWpf36J92rbpvWjyf9qgCo771/uVUm8//frW8lf4qdDDE6/xVBcZGbD9p/55f8Dr0L4b/D288T3ST3itDZRN/wB91S8GeGG8Q6j95vKi+9X0BpVnBpVqkUaqiLXlY3F/V48kfiPSwlD2vvzNCwsINNs0ggi2In3Uoe52VDNf/J96se51L+7XyfNKfxnve7CPJAt3N58lc5qV/sif5qL/AFLYj1yuparvTbV0qfNIgqarqvzPXL3lzvqxf3m+sW8uVr1OQxlIqXkzbX+aufubne33qt39zvrBvJl2ferL7ZjynceAH0W2luJ9atrmb5f3X2f+/ViabfK7Reb5W75ax9E17T4bWKJt3yL81dHpV5ba3FM1srfK2xvlr6mhGMY8sDxK8fe5ium35Pl3vu/u11vhv4Y+KPGcUraLoNzcxL8+/bs/74qxoOpf2JL5sVnbTOn3fOXfXfWfxy8WQxeQtzBCi/dSKLZXScZ4vNol9bao9i2nzpexNsa38r51eu18Mfs/eNvFS7oNDkhib+O4+SvcPhL8YLNNbuH8UWNtNcXv3dT8r96j/wBx69lm+JFjNsWCeP8A76oL5T590H9i3UZnil1fV4LNP4kiXe9eleG/2XfA/h797eRSarL/ANPDfJXav4nab7sq/wDAKpPrDP8AxVBtyhN4e0rw3E66Vp9tYJt/5ZLXzV8XX1f+w7tbadkeVtjf7lfQtzqqvbyrK2xNteWeJNKi1W1ltt29N3y0G8fh90+UPDHwibxnrMtncwRPeorzRO/ybkX+Cul1v9n7wFr2iafqelW32bUEbyb60f8Av/x16a/h6Xw3q1pqdnFv8r5GStNEsbyK4uYoFhuJ/nldF+89Hs4Ee1nA8H179kKKzlWfTJ7nYy7/APR5fnqlZ/s6+L7ZHl0y71e5i/uea3yV7vYeLbyznis1l2SxfPE/96vU9E8eW2pWvms32a7X7yJ8m+sJUKUvsl/Wa/2ZHwV4km8XeA/Ni1BdZttzf62WVq4y/wDid49huP8AQde1TZu2Im6v0d17xVp+pWsttqsFtqVo67PJuIt9eVP8MfCHirWfKs4otBdv7674nrKWCoS+yXHHV4S+I+YrCb4karpcU/8AwkeoW0rtvZ91V7zw946vJ0+0+KrubzW+b5q+6LmHwr4Y0FND0+xgmRF2SyuvzyvXI6J8IoLbVE1C5X/R/wDXRQutP6lQ/lNY42vP7R85aJ8JV0S3l1fXPtOpaw6/uLi7b7iV7XfzXPhL4Y6fK1z9mtLWJJZd7bKl+KlzbJqNpY7lSJ23t833ESvmj9qf472nja6t/CvhqRv7F01FSe7R/wDj6l/+JrX3KMTtwmGq42pyn0P8LviXbePNGlvLZWmVZfJ+796vHPjl8OpfCV++tafA39jztvlh/wCeD/8AxFQfsYaw32/W9D+V4pYEu4vm+66/fr6I1vR1vILiCeLzopV2Mj/x1jKnHF0/eKxNP6lX5InxTDefukZfuPTX1Jf4v4fu/wC3XUfEv4aXngO8e5s4JX0fds2f8+/+/XCfbN8XzL91f++K+Wr4aVKXvHZTlGrHmiW316Lb8rfdrMv/ABVK/wC6g++//j1V5pmubr7LFAzyy/IqIvzs9fSHwW/Z4bTVh1rxLAv2tvngsXX5Iv8Abf8A262wmElVMcRXjSiYXwZ+BUt55WueI13oy74LR/4v7jvX0vZ22xool2/3FSnw6atsny1yXxR+Jdt8K9B/tVmV9Qb5LGJ2+/L/APEV9ZTpxox5Ynzi9ri6vJA73xVpt5N4I12fTJdmoRQb12f7P8FeBfBb4hL4buIop54k1OwuvtFmlw2xJ0b53ip/7Hnxsn1LxlqvhXxLefaYvELPNazTN924/uf8Dqv4q+Cc9/q2p2cXyb5ZfKf+NKyq044iJ6lShLL60qGIPqH4v/tO+CPGHgKbS9TN34WvZ9stzDLY7v3q/ceJq+QPDfx71DR0lsb5F1vRN2yK3vl+dU/365q21vxx4Aa40rxHpjeJ9HgbZ9nu13vs/wBh66DQfAHg74tb5fB2rrpWq7d7aHqLbH3/AOw9ebWk5fxD6PJ8Ngo83tZc0ZHoumzeBfiFtbSL5tB1CX/l01Fvkd/9+s3xD4D1zQf3tzpjPb/w3Fv88Tf8DryHxD4S1fwTevBqumT2br8iu6/J/wB910Hgz4u+I/B8SRW2ptNbo3/Hpd/PF/3xSjXrUvg96J34vhaFaPPhJGxvZP4af9pbZ8ytXV2fxR8D+Nl2+IdI/sHUG+9faYvyb/8AcrQvPhLc6lB9s8NarZa9aP8AOvlS7ZU/4BXoU8bTn8funxeJyjE4X44nn/2lnoS5VH27f/Hau3+j6ho9w9tqFi1nKn8DrtqokL/3dld254zi1uP+WjZ8vy0zyafDD538NBAzYv8AEtN2QO+7yl31a+wNv+XbUX2Nt3zLQAzy4P8AY/75puz+7tqVLNv+eFSpCyf8sqAKvk/xN/6DVjYifw1K8LbNvl1E6S7v9U1AELpE9VZrNdu1au+T8/8Aqqie2ZPm2tQBRfTf7vyf8AqrNbNu+Zv/AB2tLyZf4opUomhb7qrQBlPYN8m3b/uOtP8AsbI+5W/8dq66eSn3d71XS5Z/l2+TRICo9gyN/D/3zTfs0v8AD8n/AAGrrzNDu3L/ALr0x5mT70q0AV0tpfK+Zqr/AGZv4m+//s1ofaV27d2+mv8Avvl3fPQBmfZvJ/h+/wD3Ka6Kjuvmt/wOr82my7P9f/32tUn02VHdmlV6CyJH3v8AKyvVhJvl+bb/AL+2q/2Dez7tyVLDo7Im1dr0coSHvMrpt+Wq+yBG+9Tv+Eebd91d/wDsU9PDcqPu/v8A8FXyxIM/yYJt+5t+2rEP2FHdbmDzn/v7tlD6I0OxttM/s3f95vnqOUAuUtnZPK+REqJIf9pXRKZ/ZS/e83+KnpbN/dV0b+CoAiuUVPmVVfdTvJXdu8rfVt7NfnVol+epf7K/2tlAGbsj+95Tb6Njf88tiVams53X7qulN+xy7vl2v/v1YHWoi7Ki8m2SX73/AI9VhH+X+Lf/ALtS/ZlmX+HfQbc3OMTyP4mXZ/v0/wA6Ld8sqvT3sF2fw7F/gqp9jiRvlRasCVLmLftbalTfun/hpiWyp91VqwkLJ/dqBDf9zdSb9lP8nf8AxU/yV20E8wQur/8ALJquw23nSxRLFvd6r/Ltrtfh1oi3l099OvyRfd/36xq1I0oc8jppR55ch6B4S0SLRNLSJlVJWXe1bb3OxayX1JU+833KzbzXlT/bSvh6spYirzSPp4U+SPLE1bnUvJSufv8AWPlrKv8AXlff81ZU2pf8A31rToAaF/qvy/e31zNzf1FeXm9v7lZ9zcqldnwGPMMubn5XrFv5v9pqsXl58z/NWJeXipv3NR7TkMYykRTTfJXM39/9plSzgb5np+paxLeS/ZrFd8v8Wz+Gt3w34Sazi82f57hm+Z64ebnkbfCRaVo7w7NzM9dr4PmbQdZil+/by/uZ0erem+Hmm+bym2V1Gm+HoET96u90r0aVWUJHNKl7WJ3Fn4Va5X/UN86/wVsW3w6Z2XcrV0vgO/W/8OW/zLvi/ctXR/x19PD4DwZ80J8hyln4AtrP5mZnqpqXhWe2n82zuZIYn/gru02bdtZVzcqkrxN/wGrIjIydN+3W3/LzL8tacPiS+s/ll+dP79Rf7FMm+ddrUG3N/MSzaxLc/f8AuVEmpQTP9756xL9J7N9y/OlYlhMzzv8A71Bt7TlOg1XbN8u6srTbb5pYl/jWqWpTTpL9771W/BLtNeSrO33agJS54nNeMLOS2iS8g/1tq3nVftpvt9hFfQfcZd/yV6Lf+G7bUrWVvK3+bXnHgNF0TxRe+Hr5t9vu32u+g5uYl+e5VN1MhRkuErrtb8JNZv59sv7pv4Ko6V4el1LVIolqxD9E0r7TdpLKu9Eet3x5rF48UUFt8kW35tldXZ+G4rOBYFVd39+q+peHoEZG++/8VBMZH57/ALS3jzUE8VPottK0KLFsldPv/wC5XgU1t83+/X0R+2H4ebTfiMl9HFsinXYvy/3K6j4A/BbTNe8A3ur21naa9rF1avDsu/8AVW7sn/oVePVjKrU5D9RwOIw2CwEav8x418B9bfw38UNCnWRoUnl+yS/7j/JX3v8A8I9eTOm6Wvz48Q+DNe+Ffi+0ttatvs17aslxE6PvRk/2Hr9EvCWq33irQdPvF2/6RAj/AO98ldWE9yPIeTxBGPNCrD7RheKvBls9rtbdeeauyVH/AI0r5K8bfB/ydbuIvDl5B9iVtksMrfPF/wDF11H7UX7Sdzomo3HhPwrc7LiL5NR1NG37X/55JXzDbfEvxDZxeUt98n3/ALtVW9nV92Z8VHE+yl7h9h/s6/DHw1YavdtLeLqviO3+dd67ERP76V9FfYJUX7u+vy90f4teKtE8QWWtWmobL2zbfE6fxf7D1+jHwT+M2mfGnwauq22221OD9zqNpu/1Uv8A8TW1LkUeWBEqvPI3b/yrC1lublvJiiXfK7/3K+CPjH8RZfiX41uLxWb+z7VvJs4f9j+/XvX7W/xU/s3S4vCtjPsu7z57rY33Yv7leOfCX9njxn8SGtLzT9BuX0J5/Kn1D5U2p/Hs3/frGtLn9yB99w/hKWGh9fxB51ol/c6VqlpfW0rQ3dvOksTo33XWv0q+GnirTPid4Q0zxPbRKl3LFsvE/u3Cffr5d/aQ/ZRX4RQW+ueHtQl1jw62yGf7Wuy4tZf9uu4/YksNatoPEEvzJ4fl2Ou/+O4/2KKHND3ZHbn/ANWx+CjjKUj6Ym8MaRr29Z9Pgmll+Rn215542/Yz0PXnlvNKaXTb3/XK9u2z569b8PW3nXv+wtdrbTM86LXXZH5lGrOHwHw1c6l4/wDhpE+leKNIXxz4XT5Nlwv+kRJ/sPWYnw9+H3xO+bwdrX9iaw/3tD1P5HV/9ivv2/8AB+ma2r/abZX3/e+WvF/iR+xhofipWu9PiW2vfvrNEux0rzKuCj8VL3T6bA57XwvxnxR4w+G/iHwNdeVqemywon3ZU+eJ/wDgdZNhrep6VL5un30kL/34Zdle968nxY+A7NY6nbL4z8ON8n2e+i3/ACf79cvDqvwg+JE7QT/a/h1rrfeiuF327vXHKUo+7XiffYTPsLi/crDdB/aN1JLVLPxHY23iS027P9IX97/33XRWdz8PvGybtP1Wfwxev/y76h88X/fdcv4n/Z18R6ba/btFa08Saft3rcaZLv3V5pf6VeaPe+VfWcttL/ceLZRTnHm/cSNq+T5bj/fgeweKvBmp+EkinuXtrmylf91d28u9HrmvOdPm+5/uVU8Kpc/2W/mys8Tt8sLtuRa0Xs1//Yr3aUpcvvn5DjsNHC15UqUiFL+V6HuZHT72ypXtvl/+xqr9glf+L5P7lWeeSpNOn8VS+dLs3bqq/Y2T+JnqX7ifxUAP86f7tHnTp92WmQ7U+an+cr//ALNABvl/560b5X/5arspyOtV32/3d/8AwGgCx5zbPv03zt/8VV/n+7tWnJt3/PQBM7/7VMdN6/w0x0Td8tRfNuoAfsVEfctZ8yRebuZVq78yP8216Y+25i+Zdn/AaAKvkxTfNtX/AIA1Mhhks33Qbk/4FR5MEL/uvv1FNebNi1ZZae5uX+WWVpv99qru6/7X+5Tdkr/Pu2f8Cp2xvk+b/vio5g+INm/7q/8Aj1M8lv8Anl/wPdT9jP8Ad+//ALdP2SUcwcpX2N91d3+2lMeFtvy+Z/31VnZL/D/4/SfZpX+b7lHMRyldEl2p8rb/APeo2S/PutmqaHzYd+2Wmeddf3qCyKa2lf8A5ZMlVEsLlH+Zvlq79pufu+bvdam/evF/rfnqfdAzPsc6f8taESTc+6dnSrbpL/Ey0z5U/iWqDmH7N6fepj20ro+1qejwP95dj0eSvlfe/wC+GoIOihdf+eS1Nvj/AOeC1RtkqZ/uuy1fKbc0i1vif/lhTdkG7a0VV0f5vu/8Do3v/wAAo5Q5pFr/AEZP+WTb6bvtv7j1X+49JQPmLyPbbPlVqZmD+41VN8uzbspd7f8APKo5Rcxof6K/96uq0rxhFpWkpbL8lcP+9/u/98NVe/s57mJZF++v+1XHi6cqtLlOnDVIwqnoD+Kmm+81UptYZ64S21KVF2y/J/v1YTVdn8VfNxVmfQymdG9/vqu941Yn9q7/APvr+Cnpc7/4qJSMeYtzX9YmpawsK/N/33Wg9ms38TVF/wAITFqX+tlZKx97mGcZc+J1RvKiVpn/ALiffp9n4b1fxPL8262tP/H69S0HwNpGlfNFB+9/vv8Afrq7azghX5FVP9yr5fe941/wnD+G/hvBptqiqv8AvO/8ddQmiQWz/wCq+7/frokeARbapXPlOu6r5h8sSKF1T+HZVhLlfvVn3L7Putvqv53yVZUj034aa2v2y7s/7y+cteh/avavB/BOqrYeKLR/7+9K9g+3q9fSYaXNSPm8XHlqm6lzs/hrM1JGdNy1XhvPm+9/49U1zN+6rpOMhtrzzot/8a1bTbMlc/8AbPsGqJ/zyl+9WqjtDLtoLiXvJ3rt21RsLCC21n/VLsb+Ctu2dHrP1tPJuopVWoEReM/DG/ZPbL8j/wAFYmg6PLpt47N/EuzZXpEyfb9GilX+7XP3MP2bY1WOJp2CfJ/DXn/xI8PNDqVpqtsuy4ib5q9AsH/ho8SaUt/YfdqCJfEReFdVXxPocX/Pb+/XVeG9NtvtTQbVhuP7/wDeryzQXl8Pajt/gr1C2mW8iilibZKn3XqyDTv7ZrNn+Sufv9zxfMvz12dhfxaxb+RP8l2n/j9YmvaOyb2oA+Ov2yfDH2zwqmp7fntZfm2V5j+z98e7H4OeC3s7yD7Yk+tJNeW6ffa12bH2V9R/Gzw9/wAJD4G1XT2X55Yn27/79fnFNbbLqWJv4fkauOp7kueB+kZJRpZhhJYWf2ZHS/EvxtJ428R3sts9z/Yi3Ur6Zb3bb3giZ9+zfXtdz+0ZL4D/AGZNMjglV/FF4r2Nn83zoifx/wDfFeFeHvCV5rcX2xV/4l8EvzP/AM9f9hK9v+JfwW/s3wro+p3lsqPLs2xP/wAskZPkqKMZc3OY8Q16EYxwtL7J8apeS37efK2+WX52eb77VKkKzf3t9dH488JN4Y1L90v7p/u1z+xUT738NQfnUvdkVJoV3fLXpf7N/wAYJfhL8TrSfa02n6iv2G8t3b739x/+APXml595Fi++9XvD3hK81Wd/KVvNX7z1dMdCMpTPSPHmq33ifxlquoan/wAfcs7+an9z/Yr6Y/Za/aQsfhv4f1JdcvtQv9bRUsdAsXb/AESKJ3+ffXzfNpup3kCXlztd4lS2l+X5/l+49V0TzlVUX7vyVlGXJLmP3Chh8Nm2WxpfCfTH7SfifUPjB+0Pqeg6DfTzaV+6t2t4pd9uu1Pn/wB+vpL4deGIPCvhyy0ixiVIoF/g/jf+/Xiv7Mfw3l8PaXFq95Bv1DUV+Xf/AAxV9deHvDf2CBJZf9c33a9GMT8yzSvGHLhKHwxGaVpv2P5m+R2+9WxYQs89Puu1S2H3kqz546azh+SuihhXbuRf4axbZ1RP+A1dm1X7MnytQBFrfhjT/ENk9tqFssybfl3rXzF8YP2KtF8VSteafbKkv+x9+vqqzvFuV3VLRa+5cZyh8B+Y+q/s2fEH4XSy33hPU9QtkX52iilb/wBAqDwx8YPH+vaumh+KvC+l+Kk3bGe+g8qVE/36/T/7BBcp+/iV0/i3rXkvjD4UeFX17+04II4btfnZK4amCpy1R6tHNMTS9w+MvHngn/hEr2JtPg8nTLhf3UX3/Kf+5XL7LnZ823ZX0/8AFrwqs2h3cESrNui86L/fSvlVNY3p80Gz/Y3V3RPLnOU588yXa1RfvfK+Vvnpn2xdv3f/AB6jfv8A4f8Ax6r5TMb+9d//ALGmPC38O3f/ALtWP92no/8AtUcoFfY3+5R82756sb0T+Kjer0coFT5k+ZdtPd5dn8NWP3T/AMNQ/wAdHLIDNTz0fc3lp/wKpX81/wCFf++qtu9M30ezkBUhTZ97/wBCqKb73/2VaVN85vu7VejlAzP3+/cssX/fVDwyv/y3Wrz/AO6tM2J/do5ZAZ/2Zv4mWmJCv8SK9aexP7tMeFf7tHKBmvDE/wDd+X/apjw/xNEqf8Cq28L+b91al+zNs+8tHsy+Yz0eLzdy/f8A96rD3KunzKtP+x/L8u2pfs396jliHMZ73ny//EVF/auz+9/wNa0tmxNu1arzfI3yxL/wOjlApJqTf3V2VYe5V/mZai8nf935KZsb7r/8BqJRAJn3/MqtVfzv9j56t72T5VZXqF9zp81RyyCXKRedEnyyxtsf+5VjZZv/ALH/AAGof46fvidfu/JV8siASztt3+taiaHZ8q1MiL/D/wABod2oCR0vnLs3KtP+/wDNtrHSa5T7qt/3zTkv7nb91v8AvmrlEs09jbv4ad/wGs1LyXd+981P+A1L9p2fxM//AAGgovP/ALVM+WqX2yJH2tP8/wDu1YT52+Vmf/gNAe8WvlRaa/8AvVD5P8VP2Ue6SSpth2bqN6bP79NSH/epyQp/E1QBn3lmtyj7f9bXP3nn2zfMtdn5K/3qimsInT97tf8A4DXm4nBe196HxHfQxPJ8ZxkNz8tXYbz/AMcq9eeG1f8A1Uv/AAB6zJrCeFfmirwpUKtL4onqxqU5/CbFnf8A3PmrVh1XZ92uN85odjMv3P79OS/3/wAW+sKfNzG3LynfQ63v/iq6msNt/irzr+0mR9q/x1aTVW27a35uWIe8d9/bf+3Tv7V3/NXCpqTbfvVKmpb/AJaXtIkcx2D3/wAlV3vK5z+1fk20f2kr1Ye8dHYal9mv7SVX+7Kle1Q6l9yvnD7eyfMrfcZHr2fTdY3wRSf31r28FL3Tx8TGXMdtDctv3VoedvX5q5RNSaZEXd8lXYbz7vzV6RwFvVUZ7Xd/cq3pVy2q6Wj7v3sX3qZbXlnMrwTyqm/7u+sTSr/+wfEPlM2+3loKO70q53/L/FVjXod9qj1mXkP2OVZ4v9U3z/JW3s+32H3qBl3wxfr9ge2b7/8ADUV4ivWfptt9ml+b+CtV03/NQHwyK9mipsreRPOtdrVg/cetuwf5KAkc/f6J5ybl++n/AKBUvhjVWhl8iRv92ujS2/f/AO/XL63praVe+av3G+daCI/ynZum/wCaJvnX7rpWrYa8tyv2bU1+dvkWWua8Pal9pg2tWlNCsyUEGV4w8GfaZdytvi3V8D+NvgDqEPxc1iza2aHSvtm9Zv8Anqj/ANyv0QtrxkTyJ/nib+P+5WZ/wh+nzal9uaL7Tdu/+ul+fbUyjzHpYTH18Fzey+0eL6P+zraaDbxQSxL5USptRF+7XQfG/RINS0i0glXfFFs2/wDAUr1jUof3/wDwKuK+Klt51g9UcM5ufvzPhX43+Cbb+wdVlb9z9ni86J9tfKSWbP8AxN8tfa/7VcP9lfDT7S3yJdTpbt/6HXxl8u99tcFQzl756b8EPhRL4wgvdaZvOis5fJ8mvePD3wuV1/cWjbP76LUX7Elgt/4S1uD77vffN/ubK+uLDQbaG1SKCJYdn+zXTS+E0jLkifKWm+A11XUbjT2i/wCPqJ4WTb/HWJ8CvghfeP8A4ur4enikRLOXfeb/AOBFr6N8Q+G1s9Si1W2VUlgbe2z+KvdfD3gPQdVit9e09f7N8QMu/wC3W/33f/b/AL9XKPvHr4LNq+DpVIR+0b0PhKz02W3WCJfs9nEkUSba0nf5dqrWhYW188CNqEsc13/y1eJfkqb7Av3qs8W99TE8mV3qWH5Nlbf2Nf7tRTaUz/6tfnoEQpeS7N1PhRppdzVYs9Klm+Vomo1LdpsX3dlAGrYTbK20+dN1eZP4hZPu11vhvxJFfwIrNsegDT1XUv7NsJZ933FryGZLnVXlvpZdnmt/45XZ/EW8+zaG8W7Yjt8z1454n8eLDZ/ZrN/vLsWgCxNqsGpXkttuV/Kr5V8eeFYNE8VanZ+UqIk+9fl/vV9EaDZtD5VyzfO9eZfH7SoodestQWL/AF8Wz/vmriB5P9jiT+FXqXyV2/Iq0bF3fdWonT+7/wChVtKXugS/c+VYqif/AGYtlM+b+GmfN8m5tn+3WfugTfLv/wDsaNif3a9Av/gVrVt4X/t6DVdCv7TyvO8m31FfN2f7leeeS3z/AL2n7oD9ivTNkXrTNjbPvUzZ/t0AK+3f92mfLu+7T/J+T+/TPs3z1fMBKiK/8LUPbb3+5/3xTfsz7vvU797/AAtWIEXk/wC9THhX/aqX95UD7v4moAc6U3Yz/eqHyW/hlal8mf8AvUe8A50b/apjo391qNkqfxb6EeWq94Buxt9GynP5tRP5+3+GnygNmtpf4ZaqOk/3tu96sedL/DtohvJ933Y6OXlIKL+b/db/AL5p77nrT+2S7/8AVR0n29t3+oXfUcxZhTQy/e21Fsl/hVXro0vF2f6haZ9pX/ngtRzAcv8Av9+1oF+b+PdUqI3/ADyX/ZroPOi/59o3prvB8m6Bf+AVfMHKYM27ftaCT/fSq6Iyb2TzP9quj+0x/wDPCmfun3ssX/j1QBppN/tU/eP71Q/un+VV/wB75amRFf8Avf8AfNX7pYb23/61qlSaf+GWmPt/hVqN/wDdWoAm3s7/ADffpyOyJuVtlRJCz/eWn+T8/wB7ZQWHnM/8VSo6p96meT8/zN8lTfZon/5a0EcpL50X93/gFCPbP95f/Hqr+TEj/My0/wDcf3loNfeLXnQfwrT0SB1f5P8Ax6qSeVv/ANatO2RfxSrQHvD3e2+55W+on+xuvzK1OSFd/wDrVo8lf7y/LQP3vsGbeabY3i7liZKzH8PfxLtSuoSGD+9R5MW+uOphKNU7I160Dj30e6T5tu+qWxkR/lZNtehbFSmvZxXP3olrgllv8sjsjif5zgf9mhHau2/sGz2btux6rv4bi2fLLXHLAVOb3S/bxOUSb5af9pbZ8tdA/hVv7y0x/DcqL97fWX1avEv2tMwnm3rt3b69N8N6r52l2jfweVXDv4Yuf4Ylrd8MJLZ272c67HX7v+3XfguelLlmc1Tlmd9bal8taVtqreVXJb9myrdtfsiV7HNE4KlL+U2tY+dPtK7t6U97xryySXd+9T56ZZ3K3kTxN9z/AG6zbO//ALKvPIn+eJvu1RjyRPWvB+sRa9pP2OX/AFqL8tbGm3LWby20v8FeVWFzPo96k8H9/wCWvRbPWF1VEnZdj/xUEcptzTbE3LWhZzLeRfLXP2c2+4lib/gNWNKvGs7/AMj+/QXKPum1MnzVe01/n20PD5y7losE/wBI21Zj9k3dny7qq63YLf2u1l/3a3bbTWe3pj2fnQP/AH1oIPNNNmbTb3a396u7tpvOirmte03yZdy7qseHr/8Ahagv7Juunz1LC/kulPeGmbNipQQPvIfOlRv7zVxnxO+ew/4FXfeT9yvP/idcrZ2X/AqAPg/9tLxJFcy+H9Bik+SBXu50T++3yJXy0kP8K7kr0X45eJP+Eq+KHiC+g3fZ3n2RO/8Acrz/AObyk+Zn2/eTbXm1jKR9O/sN+JGsPGmseHvl/wCJjB53z/31/uV996bpSzWSN/y2X7yV+VXwN8Ty+Evih4f1KLcnlTpu2fxo3yV+qvhj7TNOku5tkv8As11UfgNYy5omPrGlLMssG373yNXUfCW/b7FcWcv37dtlQ39g0N/tb+Os/wANu2leJbj+5cfPXQB7Ak2xqvI6uv3ayUfeiMv8dWIZtlAGt5NaeiWyzXW3dWTbTK610Hhu2bzXl20AdGmmwbKxPEPhv7ZE/wDHXRw056APD9V8MNbO/wAtc7DNLpVx/FX0Bf6Ot5F9356808VeD2+dlWgDlNbuf+Ek0G7tv+Wu35a8Fs9Nb+0XinVk2NXutsn2C62tu/4HXP8AjbwlFbOmqwL+6lb978v8dAHLo67Pk/grlfjHpUWq+DUllVXe1l3q9dLNcqnyrVTxJD/avhXU4PvytE+35fuPQB81PYRJUXk/7NS7LlP+Wv8A47TN86fMzf8Ajta+8A3yackKpOkrbf8Acpu+f71G+XZ/8QtTKPMBpP8AZvK+VlR2rNeGLf8Ae30ze2yjeyfwrUARb4v7tHy0fafm+Zd9O85dn3VoAaiLR5PzbvNp3nRbvutR9pi/hioAa+1P4qZs3p/ral+2L93yGo+2Rbf9UyUAV9jbPvb6bs+T71WvOi/u03fEny7d9AFfyU/vf+PUeSu35mXd/vVK7r91oqi2RP8A8sqAHIkSf8tV/wC+qi2RO23d/wCPVFNZxTLtaKoX02B9n7r7tAGglt8/y/8AoVNez/vVU+zKn3Y2p2z/AHqAH/Y/7v8A6FTfs3+zTvJZP71N2N/tf98UAHkts+7/AOPVC9s2/wDi/wC+qf8AMiJ96mPu+982ygCJ7P5fm3Uz7Guz7zVN8zp/FUL/ACf89P8AvmgsHsN6/fqJ9N/3ql3/ADfdZKm85U+b5qgCp9jl+6u3/foezlTeyqtW/tMW371D3K/eVvuUAOhSWH73z1Nvb/crVT7Ns3fLVea5if7sVbc3MXKJXTdUtNRF3/eqxsi3bfNaoCMQSajfQ8MGz/W0myD/AJ6vQXzSG/NTPJ3rUyIv95qZ5P8AdloI5Rnk/wALLR9jidPl+/Rsbf8A63/x6n+S396gCvDbKn8NXdkWz7tN8n/a2VLsXZQOIfun+6tHkxUeSm3/AFuymfZvn/1tBXMP/df3af8Auv7tV3h+f/W0xEbb/raA5y6nlf3af50SK/y1STzU+5LQ6S/e3UB7Qu/aYnT7tG//AGKrok+37y0/ZP8Ad+WgOYtfutnzU3fFs27KhSGX+JqXZL/E1AcxPvg+61RTPFbOk8X31+8n95Ki+aj5qVh+05ToLPbcxJKrK6PUv2ZqwrN2hi2quypXubzb97ZXP7OR1+3idAnmwqjK1ZWpPLNL8zfIlZ/2m5/iZno3z7fvbK2jTlE5vaROt0q/le3Rfv7a7rQbn5K8y8N3LbHgl/h+69dxo9yyLUfa5Tb3eXmOtmuWtpYp1b/erW1L54oryKslN1zprr/cq74bmW5s3tpfv1Zkdd4ev1vIEX79dFbaVslSWvOvD1y2laz5Ev3HevbrNIJrNNvz1Zhy+8S6Vc74kWrdzYK7bl+/WTCjWd1/sV01t++WoCRw+vaVvT5Vrh/Jls7qvdbnR4ryCvP9e8KsjblWrEGmu00X3d9bum6P9vTbt+dayvDabG8pl+7XodgltbWSSo336DI4/UrOXTW+bb8lfPP7RXie20fwrqFzPLs8iB3VK9++IvieKw0i7l/jVflr89/2sdYvrnQYlln+e/n2LFu/gWifwgfH9+/2m9llZvnl+dkrP8lkTd5u+tua22Ns+bdt2M9Z72zbHT/vn/crxfiMZEumzMl4m3d8nzq9fsh8B9etviR8KvCniGLbvns0SfZ/z1T5Hr8arbejfNuR2/uV+iv/AATZ8bNf+GvEvhOdl32TJqNqm759j/I9deGl9gKZ9W6lpXnLu/iSuHv9ttq0Uq/7letvDvaLbXnnifTWSV2/uPvrvNjsNEm+06dE1W3+SsHwHM1zYbV/hrpntmf+GgB2m7prjb/BXpGlOqW6RLXD6VbeT8zV0dnMyUAdQn36HfbVKG8/h21LM+xNzUAS/bKbN5Fyu2VV+asS/wBVW2+83/j1cprHj+CzV90q0AaHiTwMty/n23z15f4q1WCwgvdKuZF+XZ8m7+Oqvi39oRdKt5fszb32bK8RtrnVfHOsy315Ps3NvZ91AHXfYJXepdi/Z3gX7jVpf8uqf7tZr/635aAPne/sFS6mj3fOjOmzbVJ4dn8W/wD4DWx42mbTfFGoQMvz79//AH3WJ9vl2/dWgBuxahdItn+t/wDHae+pMjfdpn9qP/zwoAi2Rb/vf+O0x4Uepv7VVF+aD56d/asW3/VUAVfJXdTNn92tD7dH/dpnnJ/tUAZrwslRfMj/AMVaTzL/AAtUT3n+zQBRd/8AepvzPV3zt6/dqJ5m/u7KOYCn5Lf3mqbZ/t09Jm/iXfT/AL/8NAEP73/nou+m/vf+eq/J/s1Y/v8Ay0bP+mVAFd3l/vL/AN80O7f3l/75qw8K7PutUXkp/doAh85v7y/980zez/xLU32b5P8AVUz7N/s0AMd2pu9kp3k/7NNdFf7y0AMfd/eWjY396mPbQfd20fZl/h3UAH3PvUed/wDsJTfs0W35laofscCN/F/31UAPeZvu/NRv+Tdsaons4v7zf8AoSH/abZQWHnfL8q0faWf5VVd9I9tEn8VN2RJ91m/36CDdhRdv3amT/dpiTfw7WqVL9d23bQdkRn/AVqZPn/h/8doSb+8tCXMSP8q/JQaD/wB09O+zKn33Wm+cr/Ntpny7vu0CiW9kWz7tHl2v/PKq3nKn3t1P+0q/3VoNPdHvbW3/ADyo8mB/4aZ5yuv8VG/f/FQHuE3kwJ/yyV6Y6L8iqtMRG/vVMjsj0CIfs296b9ji/iq153ybqi+2L/dWgjlG/Zo/7tIkMH/PKpvO3r91aHmX+HbQEojPs6U/ydn8P/j1G9tvyrTv4d21aBi/YP8AO+nQ2HzfO3/j1MT73zbalR/9r5KBcsRv2Nd+1ZaEtov4m3/7lSo/zfeo+07PvUEjXSDd8u5P+BVDsXd8tWPtKv8AIq76f5PnfNt2bKszl/KReTVhLDelQ+TL96pkSd1qDbl5Rj6a1P8AsDbPvNTP3/8ACzU/9+6/xUyOWP8AKXdNh+zXCN9+utsH/e/3K4eF5UautsJt+xqzl8R0x+A77w9N8m3+/UKTf2VrP/TJ/wCCqWj3LJKlaviS2/dJcqtWSa2pJ53lXMS/Otem+CdeW5tUib79eWaJeLeWvlM33a6DSrltNuEZaDPl909guYVmSr2jzbPlrK0G/XUoErSSF7adGoMDpbP50SrGq+G2ubfdtp+iW3nIjV1qL8u2gmUjw/UtNk0e93eU2ytOa83xbV+RFX569A8R6LBdW+9l+7Xk9zqX2OV12/I7VZEjjPiFZy3NvFBFud52r86v2lvE/wDbfj6Wxgl3xaWv2f5Pub/46/RP4zeMLbwH4D1jxKzLvtbXZa7/AOOVvuV+SXiHWGvL+4uZX3yys80rv/G7Vx4mXu8pEvhMeaZfn+bfVHer/wB2iaZfNfa2+q6OqfNXD9kykKn+tX/2WvpL9if4hL4J+OelLOyw2mpK+nSv/v8A3P8Ax+vmr7nzL9yuq8B6q2ieJdK1BdyfZbqKZf8AvurhLk94Ufdkft3Zzb9i1n+J9K+02vmovz/xVR8Mar9vt7ef/nrEkv8A30ldXsW5i27fvV65sc18OrbyZZYGX73z13r2Co3yrWFDpraPqkTKuxHrskTfL/vUAZ6WDferQhtmRfmWr1sio1WJpokioAr23yferkfH/wAVNK8KxOss6+b/AHEql8S/iEvhjQZWg/4+GXYtfEXjbxJfalfyzzys8rN/HQHKe2+Kvjwt4zrbf+hV5vrHjy5v97NK1eBJ4wnfXr22b5EgbZ9771dHbarLqWxfuRUG3szt7bdrd75s7fuk+6n96vSNEtorPS0Xd+9lb+7XnWg20szxKtei2cKwy26/7X96gxOmmmW2i2/fesxJmmuNzL92umTR2uWXYvztRr2m2eg2Hlbl+1vQWfPnxX02BPFHn7lTzYt9cP8AZoN/+vr034xwru0y5b+LeleZOn8S/coIHvZ223d9pWmPYQbU2zq9RP5W/bt/8dpm2P8AuUASvo8U3/Lzs/26a+j7Pusr0zyYv7//AI7T/Jgf5Vags2vCWj6Q+routNOll/E9v8717b4V+Gnw5v5dtzFHf7vuumo+U/8A3xXhGiIqSvtbfW1eJvXYy18ZmOf/ANn4n6vKPMe9hsrjiKHOeseLfgh8O0RFivrvRH3f677ZFcf+OV8++IdEj0fV7iztryLUoom2LcJ/HW75Kon3dlc1c7Xnf5l3135XnEczlKMI/CceLwX1ePMUfnT+9T3mloeH/aWn7IkT5mWvpDyivvb+HbTPtkifd2/981Y/0b+GVfmqJ4Yv+esT/wDAqAGfb5P7q/8AfFD6lLt+6tGyDZt3R/8AfVM8qD/Z/wC+6AIn1W5h+9AtP/thkfdtodIn+7tf/gVMe2XZ/D/31V+6WD63L/zyWj+1ZX/5ZLR5MW35lp7wxf3VqPdIIf7Sbd/qKPtn9+DfU2yL1o+zQO26gCv9pb73lbP+BVD9vbd91a0Jraz/ALzTVXeGL+6tBZX+3s7vtVfko+3r/FEtP8lU+7R5K7d22oAr/b13/dpn29d/3ameHfTPscX8K0e6AxLxXXcy03fs3/LvomtvlpiQyv8AL8tSBuw/c+9U29UquiNTnh/irU6eUf8AaV37aPtaf3WqLZF/ep2z+61Aco/7Yu/5alSbZs+ZaiR1o3q70DLCTfN8zVL8u77tVYdtT/wff2VBY99u6pk8rbVT+L71Pd9n3aCf8Rd+WjfF6VU85dqfepru275W3pQTGRd+WmbIvWq6bqmfzf4dtBfKOdFT/wDaqLev8S0x4Z9+7dQ7ybfvKlASNCF4vkod4v4WrPtrmX+7Vjzv722gIyLabdlHyp/F8lRfaV+5uWmfK6/foJLG/Z95qqTTL/e3/wC5Rv8A956bsWGLd/GzUCkatsltDBuZvnetWGa22/eWuaSbev3lp/nfNt3rU8pcZchv3NzF/ei/76qB9v3vNX/crE3r/Ey0faYPVaiNM29qav2nZ/EtPSb7/wDtVmJNF/s1Nvi9K15SOY0IX3v822tq2mV/u7fkrmk8rfWlok0SXG1f46ylH3S4yOzs3b5K7NP9P0v+++2uEs3+Xb/HXW+G7zejxNVRIkZulXLWd7tr0C2fzrdGWuE1uH7Hf7lT71dRol551qlWFM7vwxqTWdwi/wAFeq2bxX8CtXitg+yVGWvQvD2pfIlBlL4j0XR5vJ+Wurs5t6V5/Z6qqfLuro7DXlSJFqzlkauvNs0u4/2l21xl54Pg1LTU/vou+tDxV4hV7DyF++zVnpfy20Xyt/DQQfA/7f8A4nazXR/DysybmeaVP9ivgi/m3v8Awv8Ax19Uft7eJ21L4wy2y/J9js0T/vuvkl3bdtZa82tL3gkRbN7Ovlfw76ru+x9yr8m2pfObb97f/v02aZd3y1x83LL3iOb7BLDuml27V81K0LN/JdN3z7fnrPs/NS4+Zd/+3vq3DDsf5V+5WhET9l/gbfxa98KvCWp/89dMi3f76Jsr2jw3YLct/sV8y/sba9Ff/ADw1E3/ACwV4a+pfD1zFbfMv8VevD4DpOgvLC2eD5kXclZVt89xV2//AH0W5WrHtplSX/bqyDbdESuU8Va39jTburoJr+JIpmZvupXh/jnxI011LtbeiNQBxXxL1htSuEib7iV5J4k02Ka3dtvz/fWvRX2alO7S1x/iqH7B5q7tiL89BZ8saVo7TeINVuZd297p69F0rTfkTa1Y/hXyNSuLuX+9K+35a7W203Yny0G0pe6db4PfY371q9A02FbnVLSCL77t81ee6JC1su6X569K8DarbJLuZf8ASE+670GJ6Nfwy6bF5UXzysv/AHxXLarZyortL87/AN+uj+3/AGz5v4653W/Nufl/goIPKvipbNc+HLedf+WUteSeTK/8S17x42tlm8JXrf8APJ02141+9T/llFQXEqPZyzJtZl/76qv/AGbKif8A2VaHnNv2rbL/AN9Ux0n2/wCqVE/3qCyqltL8m6NX/wCBUxLP5vli2fN/eqwk06fdi+f/AHqPOn37fI/8eqOYvlLWiQ7JX3L89a159yqmjo3zsy/PVi/T5a/DeIakpZhLkPvMJHkw0TPf/VPWK9tvb/Vb91bc3/Hq+2sZ7lk/5ZNX1vCEf3dSZ4OafZIntl/igpj2yv8AL5FTPeN91ompn2xv4Ymr9FPnip/ZsGN3lU17CL/nlVj7S38UDUJcs/3omoIM/wCxwbvmgoe2g8ra1tWglyv91v8Avmh3V/4W/wC+KsDPRIE/5YUfuP8Ank1Wnf5P9U1D7fveVQHKVX+zbvutVd0if7u6rXyf88mpvy7fu1AFHZF6tT/3X+3VtNv92mZT+5VgUnhV/vLTPs0dXf8Aaofb8m2oL5TNezgfY25v++qd5MCf8tf/AB6re/8Azto8xf8AK1IFRHVN7eb9/wD2qXzY/wC9/wCPVK7r/dWqjvE7/wANLmgHKE1zFt+ZlqJLyJ3/ANav/fVO/dP/AMsl3/7FNTyP7q/8DqJS5g902P4N1Mm+5uWqk0OxfvSf99Vx/ifxtbaOj+VOz3CfwV0l8x2yf71O2bH+9XK/D3xDP4nsHuZ9vyNs+Suw2K7bWoDlkMT/AL7qXYtHkqn8VS7P9ugnlItn/AKPOXZ95asU3yYn/hoEMR1/2dj0Pt3fK1TbY/7lM8lU/hoL5Q/deVuZloheNFf+5WhZ6PFeLuadYaZqWmrYTvFFL9pRP40qCOUqJNFT/tCUxE2fwq9TbP8AplVlxkCTL8+6mPcqn+wn+3UqJ83zVSuYZbl0VVXyv4t9QIe8yv8AOs60z5X+9PT0sILZdqwRpViG2jR33QLVi5SjvX+9vqb96i7qtOkSLt8j/viq8P8Ardu1nqA5Qh3bt26raJFN8zLT0tm2PTEh+d/m2UGw3yo/9mmJbRJ81WsJ/fo86rAi+zRfxfPT0s4tvyrSb2f7u56mRG2VAvdD7N/srsp/kxbU/dL/AMDo2Mn/AHzQm5P9v/foDlJfs0W75oqsQwxW11FL/daqnzP/AA1bttHubxHlVfu0FHcWfzvW7pU32a8Suc0pGS1t/wDYWtb7jo3zfJWUfdNzqvEMP2m182qvhu8+R4q07Z/t+m7f9nZXPWaNYak6t/HWpjTPRtKuflrpbDW47N9rV55Z6qts+1vnStB9SV183dQXKJ6cniSBE3bqd/wma7/9mvJf7Ybf975KsQ6k1z/FQcconqF54qW8li/e79jVafxIqQfvfk+WvL4bneyLu2VNrGqz6bo120vzw+U9WQfnl+1R4hXxD8afEtysqzL56Qq/+7Xij/vldmXZ82/fXS/Ei/bUvGWty7vna6euKfdM27f8n/odeVL4iJfEWNm9f9iq77U+989Md97PubZ/sUOiovzfw1zR5vtEe8XoX/u/PVq23IiN/wAA31lW3977/wDsJWhZzbE+9/FTlLkMfgP01/YYvIJvgZafN+9iupU2V9Rw621tEm2viH9g/W50+G9xB5TPF9sfa9fUdzr0+397E2yvah8B0nott4tZ18rdT/7bVF3NXmSeJILb70vz1Um8Z+dvXd9yrA9D1jxI01rLtavNNV/fb/m+9VK58SNM33qybzxD/DuoAESOzV2Zq4f4hTNc6dcbf41dFrevLn5vvb65nXv9MidaCzxXwZZ/ZrNN38PyLXoumvv2bq5Xw3CsP2iL+7K6V2Wm2yvKi0B9o3d/7pFWrdg7W0u5Wql86P8AK2+rVn5qUBzHp3h7WJ3t0XbVvVXW5+WWVU/2EribO/nSLastdHpsLP8ANs3v/feggzPG0Kp4X1BljVIoovlT+9Xzu/iFdnzQN/31X0r4zsGfwpqDNLvfyH+RK+XXmlRf9Q3/AANaDaJb/t6Ld/qG/wC+qH1uLb/qP/Hqz3uW3bWgZP8AcWmI+/5VWTfUF8xof2km3csDf99Uf2rB93ym/wC+q2vD3wv8Y+KlR9K8NapeQt8nnJA2yujf9nD4lWdm9zJ4VudiLv2b037ap7EqRi6Jte13f3/u06/TY9WLCzls4vKlVklT5GR12OlRXiec9fgGZS5sdVkfolL3cNEzbz5LXd/erG+2Lv8Au1sa26w2H+7XLv5Gzd9pVP8AYr9K4Xj/ALJKR8rmkv3hoecqL/FT/tMX9yszzlT5vMX/AL6o+2RP93b/AN9V9mePzGh50FNeaDbVH7Yu513LTU8p/wCJaBFr7ZFu+Wn/AGxf4qqfZon/AIlo+zb/ALrf990Ee8S/bFo+2L/eqrco1s/3lf8A3GqLzt7bdtA+aRofaYtlM+0xf7lUt+/7zbKSjlL9oW/Oi3fw1F58H+zTKi2Ucoe0LG+J6id4qr7Pnpmxt/8AsVPKHMSu8W/71Rfu6HSonT5KXKHMOeaLfUSPF/DtpjotReSu6o5QjIlfy/8AZoRIvvbVqLZTH3b/APYqQlI4r4l/EKDSklsbNt8rfef+7XjSfadVuvlWWaV/nb5a/Ue5+BXw7vE3XPhPTZpZfvO8X/j9WIfhL4A03ZBZ+GtNT5fvotYyxcZHZGhKJ8S/DSGe20vymgWH+9sX71dr/vV9e2fgbw1Cj7PD2nvv/wCmXyUr+BvDjxeUui2kL7vvotKONphLDVJnyOm7/gFOm+dPl+R6+tX+HXhyaJPN0i0Td/0yqCb4S+Gpn2y6VAm7+NFq/rVIv6tI+RJrbULlkZdVaH/tklM/s3U9j/8AE6n/AO/CV9cTfCjwv9n2/wBkQOifx7m31X/4U/4aeL/kH7P9vdWUsTTD2FQ+X7ZJ0i2yztNL/fdafsZ/vNX00nwo8IJv83T22bfm+Z6xYfhR4e8/5YpHTd8qO1a/XaZEsNLmPBE+/TbxJ3T9xdNbP/f219L2fwc8Lvcbmtm+f+B2+SrH/CmfC/mv/ojbE/uS0fW6QfVpHy7bWd8n+t1CR/8AtklWP9J2fNcts/24kr6S/wCFReHIW81rGV0/uebVh/hL4TfY0WlTpE/3kdqPb0A9hI+aoUl37vmdP92rc3lJEm1t+/73y/dr6F/4VL4ahuP3VtOibt/lO1PvPhR4amTzV0/Z83/PWiOLph7CZ82b1/i3VYTa7fdr6D/4U/4aS3SVrNvvfwS07/hT/hzb8yz/ADfdSr+s0g9lKJ8+wpE9PeZf4F+5Xvr/AAi8PQxf8e0vz/32rPf4RaDM7xxRTp8v96o+tUiPYSPD3uf9motiP/DXuUPwl0Pdt8id3/3qsJ8ENMdd379P9irji6ZfsJHguxaERt33a9/ufgtocNmnlNc+azffp7/BnSNv+qlh2r829vv0fW6RPsJHgXzb/lian7JK93sPgtov7rcs7/3k83+CtZ/gVoPmxMrSfOu9v3tH1mkV7KR86eSyP826hEavoC8+Dnh5J/KZZ0bb/wAsZaY/wT8OPFFLFLdo7L+9+ao+t0g9hM8QtrOd1/2K2La5uba1li3Lsf8AvrXrUPwW0qGBN1zPM8v3Znb7tCfASxeWVvPu/mX5X3UfW6Qeyqnm+iPvtfvM+x620TetaHiHwHB4PS3+zTtNFK3zb/4apW/36IyjKXul/B8Zu+G7n78VQ69beTcebtqlYP8AY7/duroNVhW8sNy/frsOaXxcxiPeb4kaqv8AaTI/3mqvM7QxbapO/wC9qfeOn7B09heecvzVe85rZ/NrmbC52OldGlz50W1qo5uU0NSdryBGg+R1+eszUvFX2zw5cQT/AH9vzb6t2155N0irt2ba86+ME39j6DezxfceJ/8A0Cg5pHwJ4kud+t6mzfPuupXX/vuuf/2v++Xqa/vPOlfzfk+b5qo+czy/KyvXnSOaUSb+L5lp3nfukbauz+LfUXnS/wB7+H+OovlRUb7/AMv3Kw9mRy/zFhNu5Fi3f8DWtBLmsd5v4lahLzYm1f8Avuny80Q+I/QL9hXxI0Pw3vbPym2Rai/z/wDAK+pbnxPElrtlX59tfEv7FusSw+C9TgVlfdeb/wDxyvpiGGeaXzZZd/8AsV68PgNo+8Xdev8AfL8tYjzSw/xNWncurz/MtYmsXn8O6rNRtzrzbfKWq/2xqx5ptkv3qY9+z1BZoPeM8vzNV2aH/Rd23+Gud+0t96tX7f8A8SuXd/CtA5RPN9HuYP8AhI9YtopVd4p/9T/GlegaOn8VfGU3ja+/4WJquuaVeNDul2K6fx17F4b/AGgbmzt0i1PSoJkT701u2164/rdPm5JHZLCVfjgfQG9f4131NCiv/D8n+7Xl9n8fvCc2xrmK9tn/ANuLfWknx48FInzahP8A9+GrpjXpS+0cfsp/ynrFg6fJtrq7Cb+5Xgv/AA0n4HsIv3TaheP/AAokGyvV/h14w/4T/wALvrWmWP2OLzXhie7+bfspe2p/zB7Cqdtc6VPrFg9tErO8q7PkWvJ0/Z51ezTz/EevaJ4YtE/g1G6V5dn+4ldFf6V4s15HZvEslmifIsNpF5Vc1N8FvtNr9pl1qR7jd8yXC76n29ImNCRY/sT4ReDP+QhrmoeNrtf+XfT4Ps8X/fdRXPx+sdHTyvB3gfRPDyfc+0Sxfarj/vt6r3PwEuYYPPbVY9jfd+X71VJvgbqEMW5ruP8A2flo+s0zX2EjN1j46+P9bXyrnxVqSRfc8m3l8pP/AByuPm1XVby9Rpb67mlZvvvO1eseBvg5p95qiReIZ7n7Ey/N9h+R4v8Abr19/wBjnwq9h/aGn6rqVz8vnRJuT56TqxsSo8kz5d1vxnpXhKXT4tavltvtm9FuH+eobPxDpXiG4lXSr6C88r732dt9cR+178LvFD3+mT22mz3OmW6vC2yL54n/ANtKd8Bfh7L4S8Pyy3kTJqF+29kf+BK/JsZltPknXl8Uj66liZX5InXeJLnyYli/irn/AJv9/wD369t+Bvhiz8eeJvErXNmzppsSQqlxEroz/wC3vqv4w+GLTXktstnpejvF957RpfNb/gH3K+/yKh9VwUeY+cxtT2tU8a3t/wA8qZs3v/qP/Ha6O8+D/jGaK4nsdT0b9191LvdR8Ovg/ryeI7iDxj4jtk0q4Xzll06BpXt3/wBx/wCCve9rE4jmXtv+mVCWy/8APJa9W1X4LKk+3w94hXWEf732ize3rPf4M+IYfm3Wj/7k9HtYgecoi/8APKmun8O2vSk+CGvebslltId38fm76L/4Fa1pv+tubT++ro9R7WJpyyPNXRfkVlpj/J8rfPXpFz8EPEMMSSrLYzI/3XilqpN8HNeSL5lg2f7EtHtYhyyPP/JV1+6tHk/7Oz/Yr0OH4J688W7z7JP9+X50qKb4P+Jfuqts6f30b5KPaxD2UjgaEf5vmWvaNB/Z1gm2NrXi+0s0/iSxtWletu8+HXw08JRbp4PFuvOn3niiiiSr9rEiSPnzyVf51aq81tsl+9/49X0Nptt4Fv8Ae2keDNjr/wBBa6Z6sf2Vq+130zSvDdgi/wB+183/ANDqPaw/mCMZHzd/31/3zUTo33trf9819G3ln8RvkaDV9EhRl/5d7WJP/ZKoTJ8WbbZt8Q2Xz/7MXyf+OVHPTHyyPn/5/wDZ/wCB0x5lfZs2769q1vxD8SNHi3anc6FeRI2zfNp1rL/7JWLD4n/tuXyNT8K+EL/f/wAtks3tX/77ierlOAuU8v8Alf70TVF5Lb/l3V7r/wAKl0HVYPN/sqfR93+quNJ1Fbq3/wC+Jfn/APH65fXvgzq+m37xabfWmq2//LKX/VP/AN8VEpx5Q+0fRSfaYf3G9Zkb+Pbvq2/3kVrPY/8Atrs31Umv183/AFTI/wDfq3/aX2mLbuZ0/wBta+f5onvcpXmmb7RtWL/gG6rtnN/o6M0TbP4t9N+VHfcu9NtQo8DxbVlbZ/cSs+bkNuUsXM29vKVt7r93ZVWaaV5dy/IlSpfrbfvVZt6fx7aiS/VJdyr9/wC9/tUSqByl+zmlmZmX5Epby5Xz/wDSYJYW2/wfxVUmvIk/1W35/wCBG+7Qm65/1kv+69HtQ+0RXKQOm6X+P+5VjSrDTLZ0nWKV/wDf+5VTfPDLtaeP/c2/fq2779qxL/wCo5g5eYtTPbf8sl2Pu/gb5Ke6LNE7Qbt/8VZjpL93aqf7dWLN5bZni/ib+/8AcojKQ/dJvsbQp5rSq8T/ANz76UyaaXykiWVfKSrDzLc26RN/rf76fcqvNDstUZVVNn3v9urFyj7z5J4mb99vX5tlQ3PkQ+VL5Db/APbqKbcnzRM2z+5tqw9/K8SfKz7f79EZAWLZLa5b97KtsjfwPVK5mltt8X30/heoXf7ZLuZV/wBxKmmhvJk8+JV/df3K09p7pHKOSZbmB02s71E6bH+WJkdfvfLUSJKnzyrL5X8Wz+CpZnuU2bYmf5flejmGFt97dt+f/bqxDfywvL95Pl2bKLOGV7XdOvzq1MmeL52WXZK9Z80yh8L+TcOy/Ii/OyPWhM/2m3SVWjdH/uffWqU25/vSqku3+NaLN7b96rSskr/dRF+/QBdd1SD/AJ4/3XT+/VXfPNEm9d6bvmdP4KY8ypsdtvz/AHk3fcqxDrEFsrrtkd2X+D+KiQAiWyN5u5n+apbnz4bN2gXyUlfYyJWZDef3f3My/dR1o/e3Kbmb5929kRqgCvC8u7a3977n92tO2eX97E0rfL867GrKhdf3u/cn+/VqG8W2+Z9yUAc18QoYv7DiZl2Oktef2zt5qLXovjz/AEnRnb7/AM3y15v/AAo1e5hPep8xwVviLd5u+RlrqNHm+02aLXP/AOut6seGLnZK8W6vUOCRS1W28m4dWrJm3b67PxJZrNAk6r/vVyVyjP8AdWpLj8JCj1t6beb4k/v1z+/56sWdz9muk/uPVDOje8VLra3yfLXlXx+1Jk8DXu7ds216FqUO9fPX+CvF/wBpbVf+LbXG3/Wv8i0HFP4T4luZmdv3rN96q/nfJuX/AL7pk1z/AA/7VH8H8Neac0iXfv8A4tm+jevlJK38H3P9uovl2Iu3733aY+35G/4BQH2R7/73+3R/rmfdu/2aZ9/5d+z/AIFT/wCHb/cqCfePrj9i12fRNQWL7n2zfv8A+AV9m21g32VGlb+Gvjr9iezZ9G1uXd/qrpP4f9ivqXWPEOy3SCKXZXqw+A6Ij9VvIod/zfPXH39550tMvLzfO/zVnv8A3qC4hNNv+Wokf9626jZvqF02NuWokdMeYt+dQlz5yvAzfeXZWfNNsi3ffrNm1LY+2o5i+U+T7PSm03WdTs2+/Bcumx/9+uoSFtvyrvqvrEy3/jLVZ1Xejzu9bFgm9PmWvisTL97I+hpSl7IqPbN97+Oovszb/wCKug8lv7v/AACnfY96Itc3v/ZDmOdhsG83/er7l/ZjhubP4RW7LA3lNPL89fI9to670Zq+wP2ctqfDG32sz/6U6Mj/AMFd2G5oy5jGtL2p6bNfxTSwwS2zb2XYtwi1Xewlhl+aVdn9x1q2kzI6bot6J/cq7MkU1rNK1s2/+F91d5zfAZk1s3kIsUq+Vu3slNv7Zn2qrec/9+pUmaaDyvK3/wC3tp8OxG2tueoL5SpNCtmyeU3k/wB3f/fra8PeP9c0W1lg0+5+RG+aJ137KgvHV4trqs3y/LWO9nFtbY3/AGxSh1eT34key5/iNW/+Mcuqu9rqUFtco3yMlxaq9cfN/Yum3X2xtDsdjN9/yvkplzojTXTsqr5r/d31bTz3svIdo/8ArlEv3a8SWJlV+M2jT5PhOz0HxzBYRbrHStPs/N+88Vr99/8Abqv4quYPGDefO1pbXcS7P3UT765nTX+wROvyv/Guz79TQ3LI7ztuR3/gRa96lXl7LkOOVGJmXmjxPs+x3MttKn3kRt6PUv8AY9snzea2/b/H9yrc0z3Nq6vFsdvu7F2Vjw2yw/dZn/2KOcjkLEMK/wCq2s/+4+ypfszQukCt8/8At/fp7p52xov3KLTEhW2T5mZH/v1POHLyl1Ea2i83a03/ALJUT3kE0TrKstZ+pfbn+aCdXi/3Pno+0/abeJmg/e/xb6Iy5S+UfbPFD83ns9arpE6+fBtd/wCJJmrCe2bzdvm7E/uVYhm/5Zffo9qHKSvtml+Zmf8A2KHhbb807f7lPdFhiTbAz7/uy7qNku/cy0rgPhRfK+b5/wDbehLaD7rL861Ck2x/3sVN+3xQyvu20/a8ochC9t/pHy2a/wC+nyU94bl4n/dMlS/aYPK3bm+/V5Lm2RHVpY/u79+6qjOMxGDpv7l9tztdP77t86U+8mgd/KlXejrs3p9+rF5Z2eqqnmrB5q/df+Os+5tm+ddy70+69BJhXPwr0i8Z7nz775v4HlqpN8JdPuf9VLJD/uV0roiSpP5siSp95P4Go/tWDbu27KcpkRicrZ/D1tKlb7DqtzbbPvRbvketqHw3EnzSzsn975qvQ+IbG5f9xtd1+9v+5Qk1s97LKi/7yebuSjnjKXIEo8p2T6Jeb03QbN/8b1e/4Ru83J5USvUL6rqd/apL9sgf+BofN/ff98Ve03z/ACnaWeR3X7yfxpXFHlPY5ZFS80e5hZN0S70b5kqJ9BleVPIgZN/8dWnfU7+dItmz+7L/AHqtw38ulS7ftnnSt95E/hojHmCRiPoN5Z/umipv/CPX03yrEz/7i10Vzqtzcr59tLbXifxQu2yVKpXPif7N935H27Nm6p90PeMpPBlzu/et+9/54vUqeG50X7uz/bqxYXl5fxNPFKvyfe+ahNbvof8AQ2aN3Zv4/wCGlHlAz7zRGSVNzb/9yrFnpUvlbtzJ/vrReTTpLNHFtm2fP8lWE8Tz3lrbxfL+6+9sqfaU+blL5SJLCV2T71aF5pU8KfKvnb1rJ1LW5bBtq7k3f32qzpviS8mt/KtoLa/d/n/etsdf9yj2kS5DrbTb6ZPmg8mmXOm3MLfNFUUPiq8mllVpfs2//llup9z4hndk3Mzyqvy1XtImPLIlfTbx1i8iLejf7NRPpt8/ysy/7iVX/t7WkVLlfLf5vl/v1YTW7mZXnlbfK33kT+Cj2sZF8pCmmz6bcfv4N+/7ro1adnZ3KS/d2f7H99K5/wC3sl6jKu9P4kerb6l/pW6Xc/8Ad2N92svbxL5TVdIvPfd9xvvJVh9Hbcn2Nvn2/fdvkrn/ADn2+bu2P/cpj3919jdtzeU1Z/WeX4i/Zmw8P/LLcvm/xJVJ7NkukZlV3/ho01FS1+2M29/uLVi8v5bm42wK2/7+ytJYmPLzB7PmLFto895P5W1UuH+6ktWJvCV9prO0sS70/jrKufEN9qsUSzqqfZ/uy7fnatLTX1DVbh4lk37F37Jpfkqo14yMfZSMp9BWGWWVYF+0N956LnSlSWJvKaH5a3YUa8tbva32Z4v4Nu/dWanm3MHzN5L/AHNn8D1ftiPZFfyYndGb7n9/+7TrbSl+2O0sreV/C6U2aZrbzYlXZ/e31X/tVnuoki/c7Pkb5vvVPt48xfsi7eaOsP72JvOt/wC//cqkltLNKiM3+7vrY2XkNk8UECvF/E6NWJ/aTJeOy7nlf+/SlXjGXvB7IyvFtssOmy+bt83d/BXm80P31rtfFs0s0CebLveWX7lcfCn7/wApvv19Lgo/uOY8qvL3iWw/fJtqKH/QNSosPkutlS6xbfdb/wBAr0YnH9o6uHbeWu1tv3a5K8sJUunVf+A1teHrlZok+an63D/pHnxfeqzGPunD3KNDL+9XZTN6vsro9V26qnm7dkyfeSuXuUaF6nlOk27a5+/E9fPX7W832PwlbxJ8iTz7K9q+2eTdfNXz1+2NfrNo2hKrfP5rv96lL4TjqHyls+/8vz0InyP5Urf/AGFHnL867f8AcqH7/wB3+L+CuI4PeLH7r+Dd8tNm/u/wfc+emO/7rbt+7/co3/Pt276kI/AHz/3f4alR3T+7UWz5n/j/ANujeyfL81Az61/Y51WWz8M63Eq/PLdI/wD45XvrzS7/AN63z184fsizNDoep7V+Tz0r6A+0SvL8zV30/hOiMSXf870O9M3NV22RXqzaXukSf7tPe231am2+VSp9ygIyKP2NX/hriviRqS+HtBu7xfvxRO9egP8Acrxr9or7S/g+48hW2bkdv9z+Ooq+7A6afvzieI+Ff30Ty/8APVt7V3Fmio+2uK8Mbfs6f3P4a7CGbYv8NfA1+bnPpP7psfxfdqxDCrt92sqGbe39+tqz+daqPNy8xzFtIf8Aar6q/Zm8qbwDKrwK7rdOnyffr5d2fLur6i/ZbTf4Q1r/AEyK28qffsdvn+5W1OUuYJHq2+JPuxMn92onvJ/nZZfn/iSksIftjytFu8qL523tR50TyozRbIk+9/frT2hXKV0e8e4Zt2xF/jSq76xPbK/y/J/fp95f2cLyyy+bbJt3/Ov8H9+szR/E+n69F/oM63mxvmTbsdK1MzWhuZbxXn3M/wAv8C1mTTNMm3b5LfxPuq6l43zwMvkp9+m+Sv8Ax8y7XT7i7GrKpKPLyCiZk1zvi8qBf3qfed6z/tM/m/Nt/wC+q6B9N2RJPOrQ72+XfUU2m2dt83m/8A/jrw/Z1JTOnmjylHYr7P3Xz7fv0/fLCnlLJ8/+2tSw2zTRXG25k81Puon3KLNF81N27+4z7a9iMvdOQrwwsku5p2m3fwVFc20vmpKrK/8AuVq/uoUeLy2+b7r7abcp9gaJpV+V/u7/AOKnzi5ZGZbJOm9ln+f+5Vu8mb7L8yr83/jtaCQ2MMqfaZVtndd674vkaql5cr9nRWgZP7ta80vtEcpnvDKlq7RMs397++tRXNzcvb2+3b8v3qn+zRJdIvmq6P8AOtK72bvtiuY02/3/AJKIykRylRH+T96v36enlJ95Vd/76VK9zbTfLul3r/BUv2mz/wBRB99l+ar5g5TNmvLmHY0UG9KtW14rtuaLY/8AcdqfD+5idmuV+X+B6PtMDv8AeWsec0JZn3p8zN/uVE9gtza+azRfL/tfPViZ4Ly183zVd0+R03fPT7Owim+Xbv2/PT+0LlMSa2fytsX+kp/vVYs7PYvmtY7Nn8Dy1budVs4d6xMv+4lMfUmSDdAsXm/9Nm+SlEZXm1JZv3EVssKbv996qf2Vc/Nun2I/3Xer1y8qL5/kec/9yJvv079/C6NLA0O5f9TcLVyn/MZFd7D/AEf/AFi76z7nTfszxSr87/xJtq9DeK8vlNtRN33KtTTN5SQNbMiS/dl3Vlz8w+U5+ZNm/dZxp/e2LWe8MUKO0TeS/wDD8v366a/drBEs1VtjLv3utQpYN5T7ljud/wDfbY9Vzc0g5Tu9N8ATvL+/ZUf/AG2+etB/Bi229mupHl3fNsbf8lcpqXjC51K1S5glb7Q33tktVdN8VL9jllXUJ/tafeTdTjTjD3Tv9pH4juptHXTdkumfaftf9/dWF/Zty91KzS7LhvvO9Zn/AAmF4/72KdoZX/v1V/4SGSZH8/y/tG75H+5RLlkEZcp2th4bs3V/NlZJU+ffDT7/AMMQefFfWdm2xvkbzpfvVzkPjO+ma38pl+1ouzYn8SVma34hkefdtlh/36rljCIcx0z6JbWzXEEsDea/+q2Ns2VDZ+EvJvYvNvJ7P+9vX7lZWm+IZXeVp543+X781ad5rc8Nr9pvL7zkf7vzb91RGMZe8BYvPDE6ao+1mv4v+esq7KY+lXnh613RT2kyN96FF+eornxI15Lb/ZrmdHZdnzt8iU7Yth5v2yVUlT512P8AI1HJH7IGVc6JLf3r3i2bTf3v7lM/s1tr+bbND/uLXTTa3LpsX2mD7Ns2/Nbo2/fWf/b0ryvO08aOq71hf+KiVP8AmDmjzBo8P2awuIJbZYd/3ZXWqltoMts8Uvn74pW+Z4l+dK0LDUrm8tZbyC5X9195Ho03xI32p2aDztv3khojGPuxCXvmZeeGL6z1lPIWe52tvWbbs302/hvJr/dEvkvK3zJ9z562n8YM909yrb4n+RUll+dKz9V1u2TZKsipcK+xoXrKVOMI8xcZDdV0e+0dkW5iV967/kpieHr57D7Z9mbyt/36lm8Qy7/Na5WZGXZ8/wA+ypv7beZ/3V5KiIvzf3KwqU4zLjIo/wBlTzbP3Tb/APdpv9g3m7/VSbP9j7laD+OVS18qWf51b/j4Rfu1jv4wunvfIgvN/m/8tvuI9HsY8pHtfeOy8MaDcpp0q+R8n31+Wov+Eevtu5rb90z/AH0rj/7b1Ca6SxWeTf8Af2I1MttV1O5ieCW52Ivz/O1XLl+AIyO4vLC+mgdfsbeVEvy/LsoTwZczWTvcrL9rf/VIn8VcFN4k1xLLzfPnmt0+Rt7VEnj+8s4ntmuWheV/lfd9yojGPN7xcqkuX3T0e28M64iNHBp7f7Sbvu1yV/4e8R2F19maK5min+dd8Xz1gW3jDUrPVNsWryb/APn4SVvuVtP8TdStrxZ31Wa58j7u+X/0Cto8svdOaUp/EdBbeEtVmVGXTLuZYvvb4tlO1L4carf3Uv2Gxkh8pd7JNXOal8cNdaf/AJCk0Kf71KnxW8S28T6kustu3bNj0/3Ehc1c2IfBXiqaJFjtLl4v4nRa15vhh4izDd2dhInlNsZJtm//AH64d/jv4phi+XVpn+aorz44+JIClymt3eG+8jU+bDEf7SN+Inhm+8MaokF8rGV/n31xVzD5N7E39+ug8SeP77xnLbtfTtM/lVg36b7dJf7tfXYaMY0o8h50vi98q36fZryJq0rmH7Ta1X1VPOsoXq3o832my27vu10xMZSiZWiTeTcbf7ldQ+10RvvvXL3MLWd//vVu6befOi1ZEivqqKjJPEux/wCJK5/VbPeu5a7jXtNV4PPX7j1yj/PFtoCPwnEaq/k3UX+7XzJ+1vqXnXmhWauvyRO9fVGt2e90Wviz9qK587x8ltu/49YNjVFX4TGpL3Tx3fvTbQ77F+9TE27H3rR8r/8AoFcRx/4g3qkX+/Qn7n/gdMdPubfkp/8AAny0E+6D/wDfFP31X/j/ANij5n+61PlDlifWH7JDxf8ACOaqzL8/2qvoWHZNK/y18+fskWbTeGtT+7/r6+lbPTVRa7KfwnQUktvlqxbJ8/3fkrQ+wb1+7Vizs/n21sXzFS5/2VqvWxqVn9m2f7dZTp826gIlK8udj1wnxI8q88JaqzKu1IHdt9d79m86uK8f6PLqXhLW7O2/1r2r1jP4Dqh8Z8u+G5l2/Lu/2a7BJv3XzVwmg7oZXWuztk3xfLXw9Y+ogatnN/u766PTd2xK5ezttkuzatdholnPMv3axonPL4jVRGfZX0F+zTZ6veLrsWnRRvbu0SS+ds/8crxiz0f5dzNXq/wK8Tz+Hpdb0rdvsrpUlaL/AKar9x6648sfiMZc3KfR2j+B9ZudUlg8+2sLhYt/kyt9+rGpfDvxHdv5qt9vuH/1sqSp8tcfN4ta/ntLbT5We4ddjb6l/wCEz1e2035rxba3s5djeU3zv/wD+7W8ZUuXlOaXNzcx2ug+A9Vv7CWf7c32iDfCieV92i9+H1zao39n6bFcQ7dzOsXz/LXk+q/EXXLz/UTywv8A9O/yb60NK8T3egy29zfX1zcxSr8r2k7K8D0e1pfCH734zoLazufEL3cVtobf3PvbPK21e/4RW2sLdGbdslXYz/8APJ64yw8Z6vpV/wD2n9pW/WX+B5dv3/7+ypfOvrywuL5pd8SP9xJ/uvURlGRfMdXc+CVdooF1qC5Rl+V3+Xa9MvPhuzrFBBeRpL9yW4eXfElcl4b1u1tlvYNQ+0vcMv7iWFt/lP8A7aVSS/ubZ9zKr7fvJu+R6z5qfLzEe8dVc+BtQ024uJVvInt1X91sl3/PRDo+oTQRXMUErxQfef8AgWsL+253svN/tBUlib5benp4z1V7WW2tpWRJV2SpC33qj2tL4i483KaV/Yah/wAfzRT/AGeX5Fm+/WFNYXl/FaTxP50Uv+qdPnT/AOwqLTdVubZXaKdrbY29f3v8dWPsE+iSxWzXMSRXX+kedC397+/TlKnKIe8btzolzf6Iu6RppYm2fvpafZ+EtXew89p4/KT7yPKnzJXLzXk+54lvJPK/3vvUb7zyvKivGfzfu2+779Y+2jKXuhyyN220eKFJUs54Njy/NFt+5/wOrFz4YW5tZfNa23p867Grl4dbazX7HOvz7vm3/I6VX1W8lfytrSp/d3/xV0+0jyhym3beGNQvJZWlaOa0WL/VPLsffUOiaJFcwRea2x/76f8AoFV9B16S8067sZYI9+35bt2+7WbZ6wtt5sC3kux23sn8FEvZ8vvEe8dFc6bPCj+XLviZtmx1+9WOkLWeopLBEr/Nslhdd9bEOqx3kG2eXyUVd6on8VZ737XN158EavKi7GSGlUpx5uYuMvdL15ZsllLtig2XH3XT78VWNKsGhnt7nVZVhsnXYtxt3JWS9nP5/mrPG77d+zdWgmiT39hMsV9FDbs3/LVvk30RjySCUvdKs32N7q7Vr6D7O7fLsi2b6Y+lLNb+bA1t5SN/B/8AEUzStNis3eWfcjxN8rp86P8A/YVVv5rb7ZLOsCpub5kT7lTKnzx94Zq3Nt5KxRSzxuif88qmmsLN7V4oIGuU2/LcPP8APE9YP2mB4pZY4GdE/wCmv3KZDqtj5qMu7/a+asPhA0IfDd9D5u2WC8t0Xe2xqz002dEllgWf/gC/dq2k1tefvIop/wDrtt+Siz1KC2uPKlluUuN3y7G+SiNGJUpFREl2/NP+9/uOtXtNdnsLjav+lxfOr7tj/wDAKsXj2P2x/wDTFd3X79QvN9m/dNthRf8AlttqOXlqe8M8yh8VXOlX7q0X2a3l+ddn31o/4SdZpZVinVE/huNux2rz1LyW/t/+PxvNT+B/4KZ50sLfNL/vV60vhK5T0q28Wy2EtvLPum2fJ+9+5sq9f+MLbckqt538avD/AA151beIWeWL7SrTRRfdRPv0JrH+lS7bZdj/AMDtWcYyL909PTXlmnRv7Q/dSrv812Ter1n2HjmXSrq4a8/0mJX+XfXmr39s7S7tyP8Awon3Kuw6lYpYeas7Jdq2xov4HqftAegQ639s82df9UzfwV0CalLYaWkvnxOj/IsUv8Feapr15o9r5C2LJbyr992rHfW5/tCNKzPF/cRqXLyB8Z6FeeMLnRG8q7belx93Z/BXR2fiGf7FaS3O2aJv4N3z14vqV40z7YFa5T76+b99Kuw68s0USwLse3+dkerjEk9gufE9q+lyywRLDcI33Has99VgvLCK5il33H3Gh3fdry/W9eXUpYp1iihT+LY1MfW7n7OiySrZ7f8AVS7fv1lUp8xXwnsFnqrW1ltX99Fdfx7tm16z01K5eL91/A+xtjV5Ro/jOe23t9s+Td82/wCf56d/wlsttb+bBc7JWb5nRqzjHmj7oHsEN5FDq9vtikuUT/Wv/dp9/qqw3V1usWdG/wBU+77teeW3jC+vIvPg1ON7hItkqOuysWHxVqf71muWdG+8+6oqR5Y8oR949A/tWeZH2q3yferXm8YRQ+H0sYNyXH8T15qnie5s13WbbN6/N5tZj+KpfN89ZV81W+49c0YyidHunoH9pXMMXmtL8ktNttVab915tec/29+68/dv+b5kRqbN4kn8p54tyPEu+ny8/uky5YHov9sXiXXyzsjp/carUN5eJFK25poov9qvONH8T7Ika8ufkl+dtn399WLnxtcvKi7vJT+L/brX2Eo+9zBzcx6LZ+KtVT90rK9vcfIyPUT3kTxSwTxL5v8AC/8AHXnkPiRraB7nzfv/AHaz08W3MzebJ++2/e+aoqRlyx5g93mPRba8trOzuGgiVJW+89WE1XztL8idVT+Pzv7teX3PipkunlgVfK/uS02z8SfaX8qVt+9vl3tURjy/aDmieip5FzeJ57Nsb71OmS0S68qC+Z0/v7q4qHUl3vLLE2yJtksKNWVNqsD75YpdnzfKjt89XUp8pcZRPSLz7NDdJtuf3Tfdq7c+XeeVKzb4oPvJXk6al9zdKqPup9z4taz/ANDiud6J8/8AvVUafvESkewTPbXN15tn8kKfwVYf57XbXmnw+1hn1Z7aeXf5q71r1C2+evtcJ/AieRV+Iih/0nTtu2qmgzfZrp4P4Ku6b964irNvP9D1FG/2q6zmNLxDbfuklWqtg/3G3Vu/8f8AYfe/hrnLP9zcPE38D0EHco63Onf79cjeJ5M//Aq2NKuWRXgaqmsWbbqBR/lOP8Qw7LyJvm2PXwB+0Pefb/irrrLu+SXyfnr9Ated38r/AGN9fm78RbltS8c63cr/AMtbqV9n/A6xq/Cc1Q5H+Hd8/wD31Rv+f7v3v9qpnT5U+8/91KZ5Pyv8y7/7lcpwleZ22/8A2VP37/u7t/8AcqXyV8r5mX5Kif5KCvikM+bdVj5d/wDc/wBiq/3P4lqx/Btbdv8A79VIk+xf2PIf+KD1Pav3rz5Ur6I02GV5fmrwT9jNG/4QC7+X7909fRdtZt5td0PgOovW1tv+WtKzs1hfdTLOHYlTXLts2rVjKl/bfb5X+9XP3OmsldVDbeS3zVNeabvgeVaCjgvJ/cPTLPRN7OzLvRl2NWhcps3xV0Gm6UzwI235EoGfn/qWif2J4t1Wx/55XTp/4/XXaJo8syp8tO+IUO/4teI1i2/8flddo9ssNrFtX+GvisTH97I+kjU/dRGaV4eXfulrrdNsFRflrPs0+b5q27b760oR90uMTQ+5FsrV+Ht5bW3iO7+0y7P9Ffyk/vvWFNN8lZ9hctba3byxNsbds31Ev5TapL3T3qw1iz3W8t4s8Npv+aWL76VlX+twPeO1szPb7vl3/f2f7dcVf362dwsVtfNN5v3kSqiX8qNLub5/7j1z1fdjywOaMftHYf2wvnvtnVNi7/natOz1hXTdKyp/v1548PnWT3P8Cts2fwVYS/8A3Hzfxfdrll7vKET0iHW9Phli+0wM9u/3tjVppeLbapLbWzSpaS/OqP8AfdK8uttV3xfv5ZJti/uv9mrMOttMqS3NzK8sTbF/3K6Y1OSPKHszvXuVmuJflX5fvPuqxNczzb4IIvOT77bP4K4SzuYry/lWK58m3b599w3z1XvPEMvlbFnZ9vyfJ/HWPLH4h/ZO4S5s7+1fz28nyv77ffqxYalP87WzbHRf4K4+216Wa1eBoLZ9y/xt92m+G9Slv7p4Fn8m3dq09nH3eUz9472zexv2t7O5njs4nb5rh2+5T4UgRdT+x3K3MUTfK7t99K85vL9UvJUWVXiib/li1VbnVZbyVliiZNq/Kiff/wCB1rzfZDlPTby/0z+zbRbHzfN2/v8Ae+9KzHuWuf8Aj23TSp8+9Pv1wsOtwfZ3/wBGnfZs3eV/DVSHXrZEuPKiuUuG/wBVLDL8if79R7PmlzDOtm1uWa6lba0zv/fb56V9baaJIrlmRIl+VN1cf/wmc9zbpassW6L/AJap8jvUNml1ftLPA32zyl3y/wCzRH+6V7v2j0jRPsd/E8F5ctZ/Lvifd8jVmb1R/wDWr5Sfx1ws2pKnleVL8jfxv/DUSX9477fNZEl+T/ep/wCIOU7+bW/tku2K52On+1T7PXrOG1fdeSQ3e75di15rNNLbS/M6vt/v1f8A7bnuYPKVYEll/wBn5KqNWMpEcp6NqviGz2W8tnLK/wAvzP8A3XrPtpr65RlX7/31Tds31wNtqt5bebAzbN7fNVibW54ZU3TtMn99KcqkZhGn7p6RDr2p2Gm/ZpYIki3ecu+mprc959oWeBUhl+7sWvP4fEk6WEsHm/Ju+VP46u2HidUaL7TuTb/cpSqS+yXynUQ3LeU+5tlPs9VgT/j5iV/l2Vy+peJIry93Qf8AHv8A3KpTa3bQ3X7qf9033v8AYrGURnWvf6gnmqt432R/u29S21m15OkUs+zdXFal4kXekUTeckX3Xpn9tzp821qiEfe94XKdxv8AsF09nO2zZ924pia8sLfuryR/m2Oleb6lr07pLPu2Inz7Ean2HjazvLW0f7NJ9oT/AFqO3yNWko/yknJaVqUSRbV/5ar9x/nqV9SghRP3DQ3at/rnb5K5qz1tYU2tAyO/+1TLnUlf5lZtn+21e7/dMPfOjm8QyWd4lzti81G+XZ9xqim1ue5n8/yvsyS/88V+SsRL9Ug+aDfv/jqWw1XybV1n/wBUn3dlYx973TQ2Hv5XTa0X8X+t20Pf2yROrea9x/C6fcrFsPELJ5refs/uo676dLqUCIku398/3oamUY8pnzSOlh8Wy/YJbFlabzf9U7t9yq6Tf2VK9nfbk3L8r7q5N9SnSV2T7n9yke586JJd290/g/jSs5cvxFx906u21hYZXinn8l/+WTxUyz162hvH8+KV9/3djfx1y738Dulz5ex0+9FRc3MFy3y7Xi/ufx1dw96Z1d5rE+mttliX/cf+5Wff6k01xuin/dbfuPXPo6zXG77if3KludrxeVtbe33a5qlT2suQuMTbhe2e1+ZmSVf7lEM0X3Wbej/7VYVsjWEW/c2x/wDaqxZzQf7lYy5YS5AibFskDy/61kf/AHqsecyL5Sy70f8AgrEfykl3bvk/v1UTUm/39tae7EZ0E1zc7f8AWyOir/H/AAVnzXk+7b829azX1Vrl/wB7KyJtpj3/APEs7b/76VFSNOcRRlKEjSe5ZPmVpU+X5qfc6rczW/3l/uM6VhTXN4kvytvi/iq7YXiwwSrKrb2rCMY/DGRcpD7a8b7su6tX7T9pglVZdjqu9d9c/wCc275P++Kf5y7dq/J/sVph/e91kS902P7VZ9LeLzfu/d31ShvJdn3v++Kru8TrtV9ny/cpltuhuE+6lXUpxnKIRLsNzv3xM3+7VtHiSDdF++l/iSs/eqXH+o3/AOwjUx5vJuvutbI/3kq/YRiRzSNaa8nez8qLdsf7yVmQ3n2Z9q7ndP79F5r0sO+JV/4GlY9zfyzMkqtvd/vUqkY8xcTTmud77lZt/wDc31Clyz3Xmsu/ZWfNfsm7zVbf/DVd7nf5TM3yf3K5KkY83NA297lOo8GeIZ08aae27ZF5+xvmr6lsJq+Gpr/7BqKTxM37pt/3q+w/AHidfEOjWl8rf61d9fTZTVlOMoTOPEx5ZHQf8e2qf71Q69bb4vN/jq9qSfPbzr/A1Ov086B1r3jhIvCt55yPA38FRarbfY9UT+41Z9tM1hOlz/tbGrotbh+02aXK/Ps+egz5SK5/0aWKf+/Vi/8Ani3UPtudLT/ZWqiXO+y/3aAicl4qmWztZbn7nlQSu2+vzN1uZbm/u5f43ld22f79fo18b7z+yvAep3itsf7K6V+asz/7P3q5qhx1hiJ8v/AqZ5P71/4/9yjeu3+L/cqL7TXMcn2h7w7/APcqF0+Tduqb5Ui27fnb/ao+bZFtWgPtlfyUTYzfx1Y/dJTH+8+776/JT0/1X3qDU+5f2MEVPhpKyr/y+P8APX0RbbXlSvAf2NtsPwviX7m+6f8Air6DRFRty/w16UPgNjThh3/dqwlsvmou2nWHzp93+GqV5qX2O4+Vt71ZfxFvWPKs2SnabeRTRbWrn7/z79kb5qsaV5tt8rUBEfc+Hle/+X7ldL9jW2077v8ADTbBFvHRW+/Wl4hs5bbSZW2/cWgj7Z8BeNtNlh+L/iCWXdsllSZf9zZXUWaL5Sf7tdn8Y9Bg+y6frnlL5qy/Z5X/AL6NXKW23Z8lfK42nyVT3qEueJetk2NWlC6/x1np9yraVyHfElmuflrFv5tlwjfc+b79WpnasfWJmSJ2rjlIuXwmheax5OxoPnf/AG6Y+t/6L5skuyX+GudttVXyn3ffoT98m5l/df33+5WtOUZx984Jcx1FnreoPBLbL89uzb2Sraaw3lJt3fuq5eHxD+/eVl+Tbs2I1WrPVWf5V+5/crKMY8vxDOmh1uW5/h+7/AlOh1uff8qrXNPrDI8vlts3/I2ynw388z+U3yRf3/7lRGMZy94rmkdF/bfnPti2019bn/5Zbf8Acrn0ubaznlSWXft+46fcaoU1JEVN3zp/Fs/gqJU48wcx1D+IVREZl2Sr/fqJ9Yl27VVoZfvt833q5z+0vt8vlLt3r/G9RQ38u55WZtjfx1rzR/mGdRZ+Id7eb/y1WpU16+hunnilZ3rmrO8Xd+/VkofUl3feZKv3pkHSp4wvNNWXbEr+b8jVVfW5X/dK2zcv8FYk1zLs3fwPTHRbZEZZd+9ajml9kUTThvGtt7SrvR2rQ0q/V/tckFy1m6Lv2I2zdXMveSvB5TNsiT7tVZvNtk3MuxG/j3VjTqShL+6EveNuG/8A+WrKzxM33N1Oub+8SV/3rfZ4m3rWF9sV9ixM2xaf9sZF+bc+/wC7U+35/gLlH3jdudblS1/57I9V01Jvl+9/ubqzEv13Ik/yRbqfc38CO6wbXRf43quX2seb4Rm7NrcqN5W3Y9VU1X5XinZn/wDZawn1jfFtdPn/AL9M+0xff2t89c0ZckvdLOyttbgS3+ZWf+69Uv7e3z7pN3+5XOQ3m/5VZf8AgbVX+3xebsf/AMcrT2vNy+6B2dzr0syoqqqbf40qKG/V9n8bvXMvqSwrti+enza3sstu1Uf+/uolH2siDoLm82L97Y+75tlaFtrEtzE6rLsfbs+f+OvPbzxD5MW3dvf/AHqSw1jzonb5v++qqNbkkLl+0ddNfy7Nu351qGHUl+61cv8A2r+63eZUSar9/ctc1SvySDlMz7e01xuWVdn9x6fcvK6o0TLv/i31hJcpv+aL/vinXN5Enysv/A69D253+yNhNeubZfKaXen9x6fNqTP/AKhlfd95Kwods3zKrb6Y8ypLt8uSl9Zlze8RKhE3X1KVERv3e9ai+3z3l1tb5P7vzVjvu2+btn2f+OU/yd6o3zfLR7cuNCJq/wBqz229VZX/AN+pYdVuYZX2tHNvX5t9Y/y/JudqJt6Rbt1RKtIPYRN57mXyvKlaKi2m8l3X76f30WsGHduRtzPs/jqZHZEdXaX56j2vvEeyN1Jmd/lb5Kle52fLurn9/k7/AJmTd/BSvc/w7mo9r7wcp0X29Xb+58tPhmgeBG3b33fMlcv9s2ffZtn+7Tk1LyfmVW/4Gtbe2j8UyPZHUTalBcypBu2L/sVXmuVs5dq/P/wGud+0qjfxP/t7ad/arbNzMyVccTEj2MvhOgd1ufmVdm+iHyPNfz9yRba599SX+6yf7e2n/wBsQTJt3N/3zWPt4l+zkbD3i/aNqt8iUfbF2PKrKn+xWP8AabNPm3N/s1E9zBu3fM/96ojU90v2R0H2lXfdu2PTvtMW5PNl/wDsK519Sg83cvyfL83y1C+pQP8AMrb6n2pfsjqJvK/hlV03VMl/B867lrkk1iKF/lb5P92mPrEH3tv/AI7Wsa0Yy90j2B0X9pK86bW2bP79Pmv4H+bzd+yuUfUonRGZ/u/3FqrNqXy/Kvz1Ma/uh9WOt/tXe7qzLVS5uVd9ytsrlZte3tt2/cqKbW2+7tZ/+A0pSkXGhynW3Lq8qbpd9V3fY/mq38VczNr33F2/OlNm1L/gf+xRy+8XGnI2Jv8ASfN82X97/BXQfCv4uz/D3xpaaRqFz/xJ7z5F3/cid685m1LzmffXD+M7/ff7lbft+69etl/NCpzHm42PsqfMfqLYakupWbr5q79u9a0PO3xRS/3q+HfgP+042iPb6L4llb7OvyQXf8af7D19haPr1tqVhugnimi++ro2/wCSvr4y5zx+cveT/pEsDfxfdrS0G53xS6fL99fkXfWbczK7xTrRcu1ndRX0X/Aqs0+yatnutori2b+D7tUnfyXf+49atzNFNFb3i/7jbKx79/4aDOJ5F+1RqUVn8Jbtm+/L+6Wvz0m3fe+b5Pkr7b/bJ1LZ8PNMiVv9bdbNlfD8z7646nxHHW5Svvbduo+f+9/FR/y1T5aPuS7v79ZmI/5U+anI7fdZvnqvvVPu093VPm/75p8pkSv8709Pu7V/4FVfzl2/8Bp8Ltv/AL++gD7y/Y/TZ8LbL/bupXr6NSzl2bmr5/8A2S7mKH4RaUrKu/z5X3/8Dr6WhmimidpZV316UPhOuJLviSw/dffrP03RGv7jz5V/77p81/BZon71d9WrPxPZpFtWgDoU8PL5Hm7azLzSvm+Va0LbxDFeQeUtS215E/3qAKXh6zl+2o21vlroPEPz6bLF/fWn201tbfvVXZXPeIdeX738FBB5P8V/DbTfDfVV2/6qLzl+X+789fOug69FeWsW1vk2/fr2P9pn9pDSPAfw+u9PgVb/AFu8X7PBEj/6pP7718j+BvEjPBErtv3LXz2ae7yzPbwZ7rbTfInzVd87/aWuV0rUt8X8NbSTfuq+f5/dPViW3+esLXpv9Cl2/wANbDu3lf7Fc54nmVNNlZvufxb6zlKXxRA5KG/+2N/rdj/xVLDf+da7ftjO275E/grlU1KKHesUuxP92pUvIEl/1+xP7lY+0lEv2B1Vnrfkt93ft/v0f2r/AMt4P/Qq59NViR0/e/w/fqJ9Ss9nyy1jzSD2B0E1ytzE+377/PsrVm1iX7GitLv/ANyuNTVbOBk8qTfuqX+2LbZ5fmfN/u1ca0oB7A6uw1WKGK4/j81f46Ev22feZE2765SG8tnb/Wt5v+xUqXmz5d3yVHteb4g9gdN/av7rytq7Pv76dDeMn3mbb/D/AHK5pLyOFX3M1M+3xbPlk+So9oR7A7ObWF8iJd373/e+SobbW12y7f8AW/c+euKmv1fY275/79WPt9s+zdu31ft/e5g9gdG+qy/d3L/7JTP7YlRP/HKwvOidfvVE80UKfNLs31l7eX2S/YHV/bJblNrS/Pu+Xe1VptVZP3TfJtrmv7Sitt+6Vn3rTP7VgdfmlqpVJTI9gdRNqqI6fd+7/BVd9bl3bU3Ps/jrmn1G2li+WT51oTUlh+VZdm/+CpjKUPhNo0Do7nVZbnY33HT5230+G/ZF3K29/wCL5a5z7ZF5Sfvf+APTv7Si8rb5tHNKZHsDoP7SbzU+b7n9+tP7Yt597bC/9yuM+2Rv8yzrtqb7f5Lfup13/wC7VxlGPuyCVA6B5lhf72+iG83/AN371c//AGlHt3O2/e392qL6xB5vyt/33VfF/hCNL3TsJtSghl/dN9//AMdqveOzp/rfnauXTW/4t2/c392qsmu73b5mqfe+EPYHRWdmvmv57L/s1Yd20370q/P/AHK5f+3t6urMz1A+qy7Pli+X7+96jkkHs5cx0Vzfy7Yt23Z/sUW1z9mfcs/7pWrkv7VV5d22V/8Afqx9v/e7VX51/v0pUDb2X8p0qeG7nc/735KsfYJdr7vn+XZWnD9uddrQN/v0x7a8d9qwNsrq+yXzSMz7BPu/1u+nvpsu7/fq6lhqCM7eX8lPezvnlT/Rvufx1nyhzGV9jaHeqs3+0lMS2371i/g/2q1f7N1D5/3W+qv2af51WJkf/YWtOWJcDPtrbZLtVld60vse9f3lRWcMv/LSCX/vmtD96/3Ym+X/AGaUohU+IrvpWxdqy7E/v0Q6Pcou6KdZkq7+927fIbZ/u1NbTfY0/wBQyf7i1j8ZEZSM/wDs28mfdPt2VYSHZKn3U+WtCaZnfd5TP/wGq7ws77vIZ3/v7afKR8ZXe23pu2rvqH7A3/j3zVeSGVH+63/fNWvJn+60TVXxREUns/8AplVR7Bplfdtrb/e7flgaotk7/wDLBkT/AHaIgZkNnsfbtofSm3fKq7P4q00hnRt3kNUsyTuzt5TVHN/MBiXmjq6Iv3HqZ9HV4EVtv+/Wl5M+1N0TUeTK7/NA3yfdrM094x5tNVPlX79Urbw8ru/mr/u10bw3L/8ALD7tM8md0/1VVH4hnPzaV96JYl2bqEsJU/hXZuroPJuXfZ5H3KZ/Zs//ADz+5VSkLmOfmsGf5FiVN1VX0r5H+Wuo+x3KL8se9Hpj2E6J8sVR73MHMcfNojfJ8uzY1S2yRJ/Cv+5/froJrC82/drNfSrx/wCFUf8A2KfvF80THv8AR2mlRovkSqj2DQ/8Bro0s7751ZV2fwJUL6befxRL833q1jzBzROK1ub7Nayt9z5a8vv3+2Pu3fPXZ/Eh2s7pbOX5G+/XCTOv/A/92vq8BS5afOfK5pX56nIV/m81G3f8Dr0D4b/HLxH8N73/AEO8aa0+41vcNuRq88+X+7v/APZab/c/8er14nkH3f4A/ax8PeJ7WKDVWbR73bsZJvuN/wADr27R9es9bsnWC5jufl3q6N99K/KTzleKur8H/FTxH4GvYbnStVnh8r7qP86f98Vt7Q6PaH6hW1+v2V7b/vionvN8Cf31+Rq+KvDf7Z+pw/LrOmLc/wDTW3+R69N0H9qvwvqrReZPLZu/ySo6/wDj9XzQDnML9tLUtkXh+x3b9/mzMlfIjp/F/A9e3ftReObHxb4o0+TT7xby0gtdivDXhly+xkrGp78jml70g+bdtpj7t7015lf7rNTH+8n/ALJWZIx927bT/vqi0bvm/wDZ6Z/BQKRY2N/3x/BT03o6f7dM3rt/9Cp6bfu0Ecp9t/s2Pcp8N9K2/IjM7/8Aj9e9IksPy+ez/wDAq+fPgVqq2fw50dfN/h3/APj9erQ+PLG2+aWeJP8Afau2Mjv5TvYdKn1LYys3/fVbdn4Pn/iavLP+F/aDoKbZdQtIdv8AflrK1L9t7wdpX3r5blv4kiXfRzES5j6S0fQVs4n3N89PmmtrBn3Mqba+NfFv/BQjT0sn/sOznubtvu+cuxK+bPHP7UXxB8bSy+fq7WFq7f8AHvafIn/fdHtQP0o8bfHLwr4MsnbUNXgh2r/G3z18teP/ANtKDxDfy6V4TtWmd96fbpfuf8Ar4svNSudSl8++uZbmb++7b6bbXjWd0k8DbHVqxqylOPujpSj7X3j03xsl9rFre315K1zdv8+92o8BzN+63t/t1sQ2ba3o3mrOrxTrvrlPB83k3HlMzPtfZXyzlKtRlCf2T6WpGMakOQ+gPD0zTLXVW33K4Xwxc71Ta9d3bPvi+WvGjGUjf7Zaf7lc142+fSLhV/iWul3/AC/LXNeJ4ftMDwLLs30VOZFx+M8nh0doUdmX/wAepsOm74Fbb8/+9XUTaC1tEytc793yVLbeGJUi/wBf/wCO1ye2kerzxOfh01t/zLVpNKVPm8r/AGNldHDoM6L8s9Ph0STd80tZ+0kY+0icv/Zq7932bf8A3qujwqr7H2tt/iro00edGXbP/wCO1KmlT7VXz6lTnKJHtDl00fyVfyo9lCWbP/yy+5/frrf7Hd/vS/8AjlN/sSVF/wBf/wCO0vjD2hzL6U0yv+62JT7bR/K3bY/9uul/sSVPuy/+O0/+yp9v+t3/APAafwke0Oam0TfKjeVs+X7lRf2Y/wDdrp/7Hndf9ev/AHzS/wBjt/z0rH3w5jln0FnT+5/wKj+yv9H2+Ur/AN75q6h9Hndf9f8AcoTRJ/8AnrWseYvmOVTSokT5ompj6OyfMsS/8Drq/wCx5925bn/vtaP7El2fNP8APUS5ohznIpoLIzt5S76b/Y7O3zLsrrf7Hn2f69fl/uUz+x5dm7z/APx2n7SQe0OX/sfY275ae+lb0+7XR/2PK8X+vpyaJL/z3/8AHaXNMOc51NHl2fd2f3al/sTY25tv/AK6B9Hl8r/Ws+3/AGaP7Hlddvn/APANtbfGRzGVDpUUyorN/vVUfwlF87K3yVt/8I827/XtvX7vy1L/AGJPu+S5b/vmr/wkcxyk2jrCnyqqbabDo/8AEv366h/DErr807b/APdo/wCEYk8rb9pb/vmo/eF80Tkf7Hi3099K+T/YrpX8Ks/3p23fw/LUT+HmT5WlZ3/hqeaQc0Tl301f9x1p8Nh/s/daui/4Rve+75qf/wAI2v8At1HtS+aJ2Hk/7LU/yfm+61bcMLOn8NS+S3+y9epHmOP7Jg/fX7rf8Ao2fL91q3fJajym/wBmrkHKYWxdn3arpDvd1rqPJ2f3arpD8/3ajlkUYqWzfxVL9mbZ/sVsfZvn/wBVT/Jb+7VyJiYnk7E+ZqfsV0ra+z/9MqPs3zfLF92sfZ/aL5fsmLs+bbTvs2x/u1sPC391aekLf3fuUc32Q9mY/k/N8tHktW35LbPuUeS391avlDlkYn2b56PJ+T+KtjyW/u0/yW+f5aiMfdDlMTY38VDp/vVseS33aqXKN935anl5Q5TN+Xb8u6jKf3KtOjbfloTd/eWlIgqvt/u1D/BWhtaotnyfe/8AHqOWQFT5dny/ep6bfn3r/wB8VYdPkpiQ7P4qOYCq+37u1qZ/wGrezYzNuodN6fM1Pm5gM+b5N/y1ku+z+H71bc0Koku1les9/wCBt1KUgKjuv+zVK/uVtoHll+SJF31puiuuxmrz/wCLut/2bofkRN+9n+T/AHErehH2s+QicuSHOeM+NtVbWNcuLn++3y76xN7f3abczNM3+3TNzV9xSjyQ5D42vKVWfOEzr/F9+np91/4GqJ3Z320I/wC62/x7qozkDwt975aZ9xP7++n79jUx3bfQHNIN+z+H5Kf529aYj/utyt93+CmPDvT5f/Qq1Gad5MvlRL83yLWe+6mJu+RWqbZ/ErVHwgM2Ls+9Qn+789P2N5Xzbqfs2LUmfKQ/w/dpny/wrU3zJ/wKmfwUBzDKenyPR9xn/wB2ojN8v9ymHMbFt4t1rTbdILPULmG3T5FRGqvc63qFzs82+uZv9+V6opuSn/N92tC/aS5gd967tzPTERf9yn7GR6em52/hoHKRD9xfu0//AGqEf+H7iUed/dWsjPnD/wBAprp8m7+GkRN67afs2fKvz/LTGerfCW8a50a4tm/5YS/LVSKz+weLL+Pbs2y76xPhdqq2HifyJ5NlvdLsb/frqdeeKHxmz7vklVa8CtSlSxE/7x9Zhpe1oxl/Kej+GPvV6RpvyW/3a808MfwOq/8AA69O0dP3S7q8OnI7JEr/ACJtrC1Lc77l/wC+K6W5T5K5+5mghv8A9+2xK5q/NylxOf1VG3WisvzbquojIvyrWtfzafNLbyrL9yrX2nT9m5pa8zmNTFRJU3/Ls31YRG/u/drYSbT/APnv8lSo9js+WerjzEmOiS7vu1LCjJ/Cu+tNHsfk3T09JtP3/wCtreJRnoku51207yZf7q1p+fZ/89aPOsU/5a0csR+8Znky/db7j0bG2fdrT+2WP96j7TZ/89aUZe6ZmYkLf3af5Ev92tD7TY/c8+pftlj/AAz1cveD3jN8mX7vl0eTK6bttaH2+x+f9+3y0fb7F/8AlvVDM/7NLv8Au/71J9jlf5li31ee80/f/r6d9r0//nu1T7sSDN+xy/8APJaP7Nk2/drQ+36f/wA9W30fb7Hd/rWqJe+WZv2CXft8pal/s2Tb92rX2+z3v+/o+32P8MrURjGJBV+wT/d2rTv7NlRv4as/b7PZ80tImpWP/PdvvVtzQL5SJLCX+6tPSwbf/DTvt9i/8TUf2lY7tvmtRykDPszf7NP+xts/ho/tLT/+er0f2tY/89Gq+X+8QN+zNu/hqjeWyvL83ybKtvquno3+taqV5rFtDP8Auvn3VFT3IgMSzXd/rWpn2Nd/3qb/AMJDFu/1X/A6P+Ehi/hg31wljPtku9P9M/8AHqf50r71W+VNv+1XGfLt3ffTdsp8Kf6Ui7fk/wBuvUpyl8J2cp1X2yXe/wDp2x1b+Nqf9sZPvahH/wB9Vxk0MU08v3t/3KZDt/irePwl8vu8x2yal8rq18qf8CqJ/EP2ZU23iu+2uJuU+d//AB16m/5ZI277n8FL7IezidkniSV1Rmvv9ipv+Ehl3orT/f8A468/hdU+X/vmtDeuxF/jqOaRcqfKdgnidnb/AI/N/wDwGrH9vMmz/Sd9cT8v3mXZ/eqxC++XY23d/DUyqcxHIdcmty/89/l207+2Jd3zT/frmnmV02t/33Q7/Km1q5uaQcp0T6w3z/6TT01ttjM0/wByuafb8+379PRP9ATc3+9vpe0kEY+6dB/b29vmn++1M/t5t237TXOTbnRPK/4DQ/yROq/O/wDFW9OUuUv2R0E2veSn725/74rKufELbt3nt92sy8uVeL/gNZ6fPE9V/iDlgdB/bzeVu89vmo/t59+7z227d9YXypvX5ar7Nibty1HMRyHR/wBvb1+WVvn+eoX15nfck7bP9usKG5Z02svz/wAVEP8AG33Nv3aIyL9lGJu/8JB/03b71RJr3z/NK2+sL5Pk+Xe/36Z8ryuzURlEPZxmdA+vNvTdK1RPr3ybfNb5KxJtrui/f+aiZPlrLmD2cTQudY2Rfeb7v8H8dZ/9qs8XzSt81V5k2b/mb7tVN/zbWb/brX4i/ZRNB9Y3v95vnryX4i6q1/rvlea3lRL9yu9mm8mCWVmrxrU7n7TfzyN9/dXuZXS5qnOeJm0vZU+SJRm27/8AgX36i2tT7nbuRqZv/wC+0r6qJ8ZzD/8Adpn8dMTbu+Zf+B0/7/8AsVYxvzI9Jvo+V/vU9+vzff8A4aADf/s7KZ/uu1N/g20I/wAu2gCX5/N376iSZt2+jf8A7XzpVf79MDSR960v322s/wDu1RhudjbWarsO3Y/z1nIXMD7dvy/+P1X/AIKsPt2//F1Vmf8AhVvuUokg82zdUNRfc+apf/QK25QJodz1L82/5Nu+okenb967FqQ94f8A7zUfutj/ADU1Nuz5qds2P/wGgA/i3LQn+t27f++6PlSmUATfwfK1M+bd/f2/3Kiwn9+jf/33QBLbTNDeRT/3Wr0vXrmJ9bsJYPkSWKvMXf8A77au5SaKbSdHn3fOvyS1wYuPwzPdy2p7sonsXg92+T/br1XR0/dferyLwTtmRP4K9b0b/VV8kpanty+LmNC52olec+MNSWwv4vNXejV6Nc/d/uV5P8RXX+1olX+BawqR5/iOyhHnlylh9Vim0uWeKLY6bPv1Xh1iX7u1fkqjbf8AIsytu/5aomyooX/e7vm+7XnSpRidkYxNuHWJU/h/2Kl/t5kd1Vf9+seF99SpD+9eseWJfs4m9/bcv/PJf79SprEv3liWufR0+6vz1dTb8+35Nn/odHMRyRNN9VlRdyxLRNrEv8MW90rPdP3SUOkSRO33P9yo5vdJ90031WXyt21aZNqsqJ81UptqWu7dQ/zvt2rSfwi5YF19VkRd3lfdofWGTaqqtZ7v8qKzfcah02fd3PTD3S2+qyo3+q+/Rc6xcpEm2Jarv/rYt3z0ybdvouBLNr3k7G8pfm+9T31t/vKq1mTJ50qKtLMmxvm3bKvlDlNKbWJU+8q76P7bneJ/ljrPfb9n3Lu+9TPvxJ/cqA5TQ/tiV3T90v8AtUJrE7xblVaytnyMyq3+zU1t8lr97fuolyhKES++vS702qv/AAOpv7Yl3p8sdY+/5H+7/s1Kib/m3UvhDlgaH9sSv/Cv36f/AGxKl0kW3761kpt+81WNn+mfNWlyOWJNc6rOkr/KtQpqtzs3NtqrN95/m+Td81Mfa/y7v4d60RL5USpqs+75m/i+Wm+IbmVJ4lVqqW3z3EX+9T9bffeP/sV0ERj+8K6TSuiK09D3Mqfxb1b71OT5E3blqKbbt8v+9UHZyQNjZs/i/wBjYlSpuS63N877fl311Ft4Ssdzt5sv+1Vh/DFjM+3z5fu16fLGPwHB7Q4q5h2Sv82xP7lRfcXav975a6K/sILZtv8Ac+TfWU6L/D/6DWfNKPxG3MZ7pK7Pu+4/8aUP5rxblX7tXdiQ/upY1+7/AAVE/lJFEvzJt/gStPdDmK9n/eZd9S7P9KTam9Pv/e+enw7f3qr9+pdips/26x5vtF8w9Ifn2r9xqlRFS42tu/8As6vaIiv5vy75q2ks2+RWlXe3+zVRI9oYuzeq/wC1Q8PkrXRfY28r7y/981E8LJL80q7H/wBmublI5jmpt23zVXf/AL9WPv2HzLW35P8ADuX/AL4pkMLeV/r/ALn8G2o9mT7SPKYjo2+L5W2UPbb/AO98lbCbvu7v/HaekLPvXzf/AB2rjL7RXtDl5oYkg81V/hqjsbyJUXc/8apXZ3lg3kf63/x2s9Lbe3+sb/vmt+b3feCNQ5xLaV7VNq/c+Smok7ptddldR/Zq7/8AWs9S/wBlfunbz2es/dD2nvHH7GSL7rU9LZ/K+633t9dUmm74n/et8lV3s9kTsssnzfwVfL7pfMc0lnKlx80TbKPscruny/8AjtbuzY/+tarEMPnfN5rVHuke25TlZraXdujVt+6nPbSzfNtrqJtNXzd3my/7lUnRd3ys1Ryh7Q5+aGV3/wBU3+5VJ7Ztz/K1dUkMTy7WZvmqJ7CLd95v++qRftuU838W+bYaNLIyt92vInf+Jv7/AM1e4fFpFtvCnys3mtL/AHq8J+Xd89fZZXH9zzHyubV/a1IxIpnZPl+5UXzVLN87fLUX3Hr3j5/mgOTb/ean/wDAqiR/m/3vvUfNu+98lAuYd/s03eP71CfP8zNspm/eyfwUDHp877aZT/lT5qSgXMN/4DUX+1Ur1F8z7v8AYqyRlS21z8+1qi/jo2fJ96rLLFzc70+Wq6fOtCU7+CgXMLvp2z5KZT/m3/eqCR6fcp7/ACJ96mf7O6n7G/iWgA/h+9/vJUuE/v1F823dQ7rt+7UAS71+/TKb9+nb6AG7F3/N/wABpn8P+xup7v8AxUJ/tLQAJ87fMtdhoG258MXG1meWB65E7EVP71d58I7v7SNX0uRVf7RFvWuXFfwefsepl0/3vId58N7xnWL5Gr3jR9vlJ89fPvw33JceW33FbZX0LoP/AB6p8tfJVP4kj6Qu3m3yvvV5F482vq8X3vu/LXsF5u8qvH/HL/8AE5+X+Fa5q3uyOzDfEVIU2eF9u7YjT1XRPkf/ANnqZ93/AAj9ojf896Ifn3/L8lcNQ9KMRyJvX5WVPm3tWnptt9sZm+VEX73+3WYnzvtRa2/Dyf63+/uT5K5p/CRL3Ij00r/SNzSKlWv7NVE/1q/7lbP/AC8VPs/0d/lX71csZcxzc0jn3sFddv2labNYb4v9ev3a20d/tT/d2Uibtj/NRzRD3jKmsFeJIllWmPZqnzLOta2+X7Gm7+H+5UMMzIu5tvzVchmb/Zv8Sz077Gv2j/Wq9bdm+/Ztqxcu3m1fLzRM+Y597BXb5paZ9gXf/rV+X/Yrpod235vnpybt25ayjyyDmkce+lb7jesq/wDfNPfR/m3eZ8j/AOzXUPu+1f7G6mO/7qq5veDmkc0+lb4tvn/8D20PpSvFtWX/AMdrTmml3fI2yrFncs86bmqOcvmlE599H+d181v++Wp39m/6PtaVv++a67eyJVHe27+5TI9pIwv7H+X72/8A4DT/AOzV+dmZk/4DW1DNL56bmq8jtudayCUpHKf2bs2N+9/79UfYPJd2bzP9/bXZo/7iqk277K/zb66o8v2iOaRwlzYfZpfvb9zfLTfJVE/1vz/+gVa1V2efb/tVVmf/AFu3bTjI6eYhsE/0qJfmeor94nvX/wB+rtnu+1RN/dX7lZTp511Kyf3vuVrEuHxA/wDstV3TUie/2yqz/wAdUv4P771oaIn+lP8A7tOXwl1PhPULNP4aZ9y6Sn2yL/e/hqL5/N+7Xf7x5vMY+vfdlrnE3bXauo1v5PN+Vtlcp8yI7fN/ubqzjI6Y/CHzP92ovJ/dO27/AGKsJu2o397+/USebtf5f/Hqv2hfvEMNtsllZf4/vVMjts+b/wAcqHfK/wDwL5PvU9NsMTqrLUSjzFm3oj/vbj+D7ldFNu81GrmtBf8A0iVVbf8Ax10c3ybKOXmOaXuSLsPz271Sm+8n8FW4d211+/vqt/HWMo+8SRP99G/gpsPySv8A7S06b+DbRt2XqURK+yV/vy/ep8P8VFz/AMfXy0Wzs8r/AOxURiXL4SW8/wCPWs9H/h21oX+77F8tY6fI/wDFvf8A2quPLEk0H/ur/wCP09/ktX21X/h3f7P9+pU/1T/NV/F8RBDv/d/c/iqC53eU9S7P3W7d/FUU3zxP81EjYzPldNzfwVYsP9bKrLv+XfVXYzxbtzJU9gjP8zN/3xUGcuU0H+dNtZuxkq7M+/5VrP2b/m3b9lHLykfZCGH/AEhFWpZoVSVGpsKb7iJt2z5q1fsy+bSCR5L8b226NaJ/01+5/erwx/vbf41r6D+PFh/xTlrOq/Ik/wA1fPjv/wAA/u19xlf8A+Vx/wDEIX+TZ8tP8nf/AHkqKX71CO3+1XsHiSGbPl+Wn/Ns+7R53+18lMf/AD81WMdUXzOtD/71G9k+agCaH5Kc+5/9iokf+9/45T0fbQBD/wABpr7f7tWN9M+5/FQBX2UbKl+bbtpvzI26gsPmShPkWk/4FSp935vkoIDZ89S7GRfmpn8FP/goANrUI9D7kpn8dAD/APZpn8G6nv8Afpjv8lABsp+xk/3KEo37FoLH7F+9/BTvuPu/gpqP8vy0Pv2vUGIyb7ldJ8KLn7J42tf+misjVzE24puatTwPNJbeKLJoP9bU1I81GR3YaXLUie7/AA3sFe8ulX7nmv8APXvemw+TAi15/wCAPB8lhaxTt99/navSIfki+avjlHmnzSPrSvfvs314z4tmabWZf9la9W1u5WGJ/wDdrxzUpvtN7cP8uzdsrgr/ABHfhI88i3NsfSLL/eoT5F/h/wByh/8AkF6ev9zfTEmVF/4FXBI9CPwj4U+582zfXS6Cn7r5f4pU+/XOw/d/2q6Lw9/qE/uebXLV+ExqfCbaf8fTtVr/AJYI399qpPv+1VoTf6iJf9quOMjmKmxtz7aaP+WtOR/nem/xuy/x1pHl5QDe72dV/wDlk26pU/49X3f3qif5KsstWFPuZm8+pbCH91u3fJVd/wDj4f5f/HqXvRMPjLcLsifNT4d33V+eoYfuVNb/AOtraPwBykKf6+XdUW/etS/K7y1Fc/Iu7+4tYx5ol/3TMmTfv+WrFgn72q+/em6r1h87O277tRGPvDLr7/Kqlv8Akq7838VZm/7/APsNTlHkFEsWzr9oT5Vq2+7zf4az7P8A4+P/AIitX+J2qIfCRIf/AMu9UrxH+yvVp3+RPlqlfzbLdF/266SOU4zUnb7VtVV+9VfZ8n3fvVNcvvun3f3qZc/J5Sruf/bStY8x2D7B/wB6/wDsL81Y6fef+5uras3V7W7Zvv1hb9jVvEuPvSJU+/t+4lbejp8zsq1jp99Fdq6DR0byH+X+L+9WNUdT4TvbX7iUTJ8/+5RbJs2VNc7a9U84ydYRn/i++tch800r/NsrtdY2+V93+GuPfY91Kv8AAy/frD+6b0yF3X5F/ipsMO95VX+9Tpof3SS7fnT5KE2o/wA39379Ef5Tp+GJX+ZP9v5/7lPRP4v/AGWq/wB9/l+5VhHbb83yfN/BT5pcoe8aej7ftTt/eT+CuomdfKirl9HTZfp/d27P9+uj+/apvo+KJnKXPLmL9sjbf95arzJ81W7Z9+yqkyfN/wACrA54kVz9xP8Afpl596Jt33KLlPk+Vaa7r5Sf+PUSNohcuqSo336ZZ/6373/jtF4670/uOtFnUcv8w/sF28+eDbWK8K/I1bFy6um2s50XyqOX3uUzjEfvXYlTWyfuqh8n+JVqa227H3fxV1ESiV/JXdL8tQzf6p/46sfc81qim+49ZykHNzGP5PyvVjTdySy7vubflqu7/wB1d9S2E3zP/u0e99kv3jQ2fvd1Z6Qr5r/72+tbZ8m1mqokOxPu1jKUo+6HMFsmx0/+Jq6+7enzVV3t5sX+9Vr7jfN99mo5eYxl8RwvxmRn8B3e359sqfw180v9/wCevqn4mwrN4J1VW/hXfXylJtQV9rlMv3XKfMZlH94Qv935aYnyfw0fLt+9TP8AZr3TyPsj3/u0b9n8X3qZ/tUyrIH7/wB1Tf8Ae+5TPvrTtrUFk2z+7T/m27ahT7vzU9P9qggfs+b5aZ/A/wAtH8H+5TPvvQWG/wCR/lpv+y1O/i+VaHSgPdGU1Pv0bP4Wp6J8lBA779CfcoRKP4tq0AP+/wD79H/LL7tQ0/8Aj20ANdKP9lqSlSgByf7TU+mUb9/+/QA9Pnf5vn/2Ken3HWod9PT+99ygrlG3P3dq19Mfs+fA5ZIItY1GDfeyr+6if7sS14v8NPDH/CQ+KIkZd8UHzslfc/gDbpVlD8uzatebia/J+6PYwVDm940/7B+wW/lf3ax79FhX7tdRqupfaVf5fnrjNVuf3T7q8OUvd94+h+GJxXjC/wDJt5fmry+Z1d3rq/Gd/vuPI/uNvauRmRXeWvF+KR6+EjyRNuZ/9Dsl/wCmT0xLbYu3dv8A9ui8h2JZf7MXzU3/AJYfermkax+EtQ7fPTbXTaD92Jf77PXLp9/5f7tdboO7yrf5V+69efV+EwqmgnzzvV2ZP3SbqpW/8e2rrv8Auoq5o+97pzldP46ih+5Rv+Z9rb6ih/ioj7hZKn+odv8Aaqv/AK5qfC/7h/4KZbbnl+WqA2If9RVTevz1M/yRJVfZ+6f/AHq6CCxD86fe/wB6pbP5/moT5/l+Wnw7U3/3Kxj8QpDNnzPs/u1Dc/cqbfv31UudvlbqqPvDM/8A2fv/APAavWCKiv8A7dUfm21oaa/y7qmPxCl8JYm+Rd26qWz91uq7c/6rdWa/zrSlzBEtWCLvercPztVSw+592ryP8lREiQ56zdYfYqN/svWk/wA/3qytSh3o6r/uVuETjN6+a7fwVXmdd277iU9/kllVqim+9838Pz10xO+MftFjf5OnS7f4mrMRNnzMtady/wDxKUX/AGqx0f5U/wDia6I/CFMtp/tV1WlJ8ibduyuUT532r8n96uu0rb5Sf3FWuaqY1zrYdqJtVquvtrNT7v3fuNV1/u7a9L2kp+8cRFcw/aU27q4+8h+xzvF81dx/cqjrGmreW+9dvmpSNIyicJs8mJPm+9TfleX7rf36sXNsyNtlX599RTfJKn3Udq05oHSVPl81/lanptT7u5P9+mPudt235Ken8bNU/DHlNOaJsaVtS9i3N87fdrpU2+Qm12rlNKf/AEq33f366tN3lfe/8co90wlH3i3Zvv2fNvqG5m+d1/j/ANiiz3fum27KJk/f7v4P92s5GRXdP9H3N/BTdkT2/wB77tSvu+zy/wC9USJvidduyiUY/aLIbl1eJNtPsE/2qz33ee/8aPWnYfd2t8lY+7zF/YJbn5GT5qZsV4tuym3P3ttEO7Z/f/3Kx+2Z8xa8n5P+A1FCi7Gq2ifuv+A0QpsTdW0fekYGZsX97VeZPkerbo3zLt/h30x/u7qJHQc/5KutWNN2pK/3qJk3712/JVjTYdlxt/8AH6iMve5SzTRP++/4ao3L7HfbWhv+Tb/s1lXm1Hdv42q+aJhy+6MT/j4Xb/wOrzou5P8AerHhdtyN/t/crVmdvk+X+KsuX+YJHNfEiFpvBuq/Mz/ut9fK8yKkvy19UfELdD4L1hlb/llsr5UmdXevtsp/hHzGY/F7xFhP79J/wGl+5vpj/f8Au17x4QyhPnWlf/ZpPm21YDURad8v8O6m/N8lOdGoAX5aT7ibqP46f/BQA/8A4Bspj7fu0OjbKZsqAD+L5WplPRPnpm1qsBU/3qc9RbWo2fJVgD/3qf8AL8nzUxEb7tP8lv4/koLE/jo/4DS/cVKdsX+L+KoIIvlqXyW20bPv7dtHzJ96gBuz5v4qd/HTXenf5agB+xaZ/HR/vU13ZKBQPbf2ddN86eWfa336+tbDbDAn8FfMv7NvlfY/+B19JfaVRfvV4NX+LKR9bho+4W5n3p8rVzmvIqQO3/s1aqXKvXO+JL9Ugda8yv8AAdh5Frz7792/2qzHRX3yr/frpfEOlN5CTr/+xWF5LO3/AI58leJGR71KUeX3TQv0+e3Vl/5ZU3Yjr81M1v8A4/0+bfsi2UxPnWJUXZWX2S4x90uwp99fm3/xf7FdXoifuIv92uStt3mu392uw0f5IkVP4Ivv1xVTmqlhP+Ph2q3fuv7pVb+GqkO12q1efI6f7tcfN9k5yJEXb/8AZVFDt3v81Sp/y1qvCnzf3KmJUiu77N8W7f8ANvq3bJ827+9VSZP9KRVatO2TZ81MY65ddlNh+dPmamXPSnp/Au2n9oziaCfJTk2ur/wVFvod/wB1urpjH3iSJ9u35W3vuqG//wBV97/vunpt2f8AslVLx/3Sbaj3eYsq79kVaFn/AKj+5vrMfamz/d2Vq2b/AOjp/wDE0RALx/3W3dWejrs+9V6/27fvfPWY/wDBRKJn9k2LPa9q7fcp8Kb2TazUyw+S13bqsJ8i1EfdD4yWZ/4f46q7F2/7/wAlO30+HZu+b56OX3jM5LxJpux/tP8Aeb97XOTJ8vy7q9FvLNZll3Lv/g2VwV/Z/Y7qWNW+T+GuqjUPQpSH6x5SaXbqrf7e+sdE+bdv+5VrVdu6Jf7q/wAa1QR2/wBV/dauyHwm0S/C67vu/PXYJ8kHy/3a42wh3zo27+Kuy+5av93565a/xHNX+I6u2+dnZqsbNkW5f4qqwuyTuys1X327N275K9DlOIb8v3mqV/nt938FSo8VtF5stEybE82L54mrYfKc74h0eKaBp1+//cSuUudqXCf7K7NldhrGpfZrd1X53auKmffcRNu3vu+//drPl942plR0+bd/wCj+J2+b+5UtzMz3G2onufn+X76/JUe99k294u6a+yeL/wAd312Fs/7p0WuKs/4PlZ/mrs7OHYr/ADfPW3xESLVnNs2fNv20+5+e4qpbP823b/FViZ2+0VjKn9kiQ1PnV1aq8P3nWpU+86tVdHWGX/fqeWXKSROn735qu233Krun+lbvm/8Ai6sIjbPlrPl5pFS+EivH3/w/w0yHb5SKu5KfL96hP9UnzVAy6j/fp9t/3xUKIu1/92rFn93/AH6IxIKu9t7rUM33N38e2rCf656im+dfm/u1RZj7P3T7afpu7z/u/J/FQ/3G/wDZ6LD57ilH4i/smh9ysnUv9f8AK33fnrWd/l2/3KxNS/4+n/uURIIoZvmX733vlrVmf5It2771YiOyTxLu++1bF591P4/+BVmBzvxO/feDdTVV2KkW+vlR/v8A9yvr3XrBdY8P6hbN/FE9fIt4jQyyq39//vqvtMmlzUpHy+ZfZK70zf8AL8tP+Z6H/wBpa+hPCK1L/s05/uU3ZVkDE3Ov+7Uu/f8ALTXRtlOd6AG71R6dv+Ta1H/AaE/1W6gA37NlPebY1Meh3b+GgA3+dTXf+HdRs+emPVlRHo9H+zTKN++gOUe7/NuWned8v3qiT+7T/mSoJGP/ALNG+n7Pk+81Gxf+B1ZYJ97dTvvvR8qL9yokf5/lqCB83/j9M3/+PU93bfTP+A/eqwHo67fm+6tQzP8ALUyf3qYIWmlSNV3uzbKC4H0D8AoZLPw+Zdv3n3161eeIZbb5pWrkfhjZwaPokUD/AH9vzVY8Z3m+CK2tl+edtjf7lfH4qfPPnPsqFPkhynQ6V4qlvGeVtqRbvl+amXN/9vnTfWTpumrZxf8AAa07PyHldWb53ryasvdOj3eYZM6/ZZYm+5/FXJTIr3UrRfc3VseIfNtl8r/x/wDvViw/dSvLiehRjyxGaw/+mS+V93an3KP4UZVajVdv9oy/wU592ytpHZH4Yj7b+P8A2q7XSk+R/wCDaqVxts/z7a7Kw/1Uvzf3K4K8jmqRC2f979779Xrzb5qfN93+Cs+z/wBburQuXX7VtrilEyGI/wAj1UhdXndf46sJ95/mqvF/x9VQBsbzX+Va0N6pb/PVWH5Jfu1df/VfLTiKRSd2/u1ah+dvvVX2Ij/36mh+d3q/e5hlj7ny7akm/wCPNaa6NuTbT7z54E2/PV80jEqI+z/vn+CqV4+xU+Wr28/+O1n36b0T5m37vv0RiVEh+/srVtv9Qny1j/N/D9ytmHakSL9+iMYyJKl+/wAlZ77f/iatX/3/APgdVdnzfNWZXKbSOqWf/Af46mhm+VP9har/APLBFq7bJs+b/wBAquYkETf/ALjUbIvK82BvuNsaorm5aFvLgbfv+89VrZ5bC4271eJ2+aq5QItV1X7Gsv8AHv8Au1w73LXM6M38TV2fiHSvtMDtF87/AH1fdXD227z4l+582+tKMfdOin8PMM1J1+1fN9z/AHqpPt8103VNqW6bUH20z5YVdv8AgH+7Xox+E6ofCXdHTzriJq6Wb/j32/xtXP6Omx/l3P8AL9+uguU/dIn/ALNXBV+I5a/xHYIi+f8ALWhCn/fC1ST5J93/AACpZrbf8yyyJE39yvTj7hxBcu1yzxfL5SU+2uWhl8pv9VTEmWGXy5fvvRM6ebtX79Vze9zD+ApeIdH3o88G7/arirmHYibdyJXoTwrYROzXLbP9uuF1V0meVlX+KiXu++bUzPm/g2rvT++9M/2WVd9Pm3fIv9xqJkX7zL87VlL4jYls/v8Ay/79dnZ/Oj/7Sfcrh7Z1d/lX7v3q7XTfubv7y1ceWHukVPdJbZPm/uVYuU/e1VT5HZatXfVf92lUj9rmIkRb1hf/AGKiuUVJ03UTdKhvP4NtRH+UIxLDojtVhP8AVCq/9zatWE+T5ajl5CSrcf62jZ86UTIry7v++qP4ol/2axlGXxFRNBNu75lpybYd7VEm37zf98VhX+q77h4lZvlq4xkRy8x0H32fb/GtVHRdv/2NRaVf/af3Tfw1LN8iJ/crSUY8ofBIzHRU+Wm2yN9qiZZfk/uUXL/Pu/jotv8AXqu35K4o83Mbmg6ViX6b5/mrbmf5axJn3zvXZ8ZiV/J/e/LWrcou1N1Zv/AdiVqv9xGqf8RnzBvihXa21N33v9yvkrxtYLYeKtSiil3xee+2vrV/3z/d3/3t/wBx0r5f+K9tBD4yvViXYjtv2V9JlEuWpKB4+Zfw+Y4z+J2Zvlpr/OtD0z5f4a+tPlhk3Sl+4tMm6UJ935assPm20ff/AL1HyutMoIHU9H2JtqL5qfs/ioAdvXZTU+/96j5qHT5vnoLHU16N9Md2qyAp7/f/ANyodnz0Ju27qCyWn79myoko/wBmgAd/nooRN7rtp38dBA13+ShKfs+b7tH3KgBn8FCJ/FuooerLJa3PA1n9s8W6fG33Fl3Vz1dJ8O9UtNJ8Zafc3kmy383az/3aipzezlym2H5faR5j6MezW2gRvmTZ89Gg2barqL3LLvt4vkirb8W3+mPpES20qzPL93Z/FTLCGLR9N8rd8/32r4mrT5T7WEuaIXPz3SQL8lMubP7M/mr99f7lN2XLs9yu3yv4qsQ20rypKzK9v/crxq0uaXulxGX839q2vlSwMm3+OudhRUlWP7+2tLxDqr+V5UX8f3qytKfeyfLs3NXP73xHZT+Eqak6zX8rKuxN1SoioyfM3+/Ve8dXvJfvf637lTf7m6tZHfH4SW2Tf/v/AMNdrZp/or1xtmi+am3+9Xawv+4dm/vfwVw1o8xx1R9gnzIu3+Kpbn572mWCfMny0+5+S4f5fnril7pzjEfZL/FVf/l63U9Pnl+Zd9V/+X3btpxj7pZbh+/833KsTP8A3qhT79Pmf+7/AOP0ub+UgZsV3/8Ai6sWyfI9RQuu3c9W0/cxbq3XvilIdeP9mif5lR9tUrC/iuZXX+BvvVj6xqrTN5S/3v8Avqq6TNbSo27Y9a/BIOX3TqJodjuy/crPufkq3Z3P2yD/AG6o3m3zdtZSiRzFdIf4a3ti/JWOj/vU2rWq7/7Pz0ohIz5kV5/4qrpt83/gVSzP/pFNh+eXaq/xVp9kOY2Ni/um206az+0ttWRof7uyot/zIvzVbT54trL8+6qjykSKKP8AZpXgll+fdRN/plx5C1eubNby3fav71P46Z5KpsWJf3v8T1HLHm5giYmsTRaVBtiZt71xvnf6R5v3HWtrxJbMk/mt/qmrmt7Or/L/AA100onZTjyxIvOZ5Xbb860z5X/2P49lCJvl/v8A+5TPm835v++66zrNvQd+92b7n3K6C5T96m1axdETYu7+Dd8r1r/L9ofczV59X3pHnVviOw3sn8NW0mZEdfv1Ud/k+WrybU+ZfnR69XlMA+zK6bZVXf8AwvTLO22RfvV/e1YTa/y0xE+b5m3/AN2tY+9Ekx/E9nO9qm350/iSuNmhl8r73+9Xps3+q2svyVwWvJEl06xN89RLm5TpjIybxPJVGb5/lqvvbyP9j+/Vu53PZRfL8/8AfqunyW/zf8CqOXlNiW2++7V2GlP+6Td/drh0/j+X7tdhojs8UXzfw1mRUiaHzPL92rFy7bE/3fuVXR9lw61Nc7nVGX+7WkZGRXd2Rf8AboufntaY+7yk3UyZN9r8tRKJYQzNtT5fk/h+arafdTd9+qlsny/N9yrCPv8A4fkpCkRTf63buqX5nZP935qron719tTXNz9mi3Ku+svfCBDqt/sidV+/XOo7PP8A7f8AFRcuzzvOy1DDumuPNbcny0e8bezNOzmZJZWi/wDQvv1u2dz51v8AN/3xXNIi7P8A2TbUsMz2bbt3yNT934ZESjEvX8LJLUMO5LpGX7/3KvOi38SSq2/Z92s9HZJdvlbPmpP4g+I0n3eV89YVyn73dXQb/lT5WrCuU/e04/ESV0dn+Va2H+RP7/zVjw7Yf4dnzVqzf8e/9+l9szkWEdoVdv8AgCpXzh8Y4fJ8Y3aqv3l3tX0fDN5yeb/An+zXz78cv3Pix2b+KJP4a9/LP454+YcvsTyx3b+9UL/3ttTTf3ttMdGr7WJ8t9ki/i+7R8yO/wAtO+b+GmunyUyBj7qN7fxU/wC+6Ux0+erAd/BS/wAHyt89RfNTvvrQA/fQ9M/z92j5v9moAN9FDpRlv7lWWFM+f/x2n0x/u/MtAA+77tPSot9O2Nt3UAP/APZaKav3aRKCB/zUfwUU35qAEp7/APfdN+anJ/eoLH/+OVFHDLc3SxL99m2U7+Hc1dD4J0pdV1hN3zqrfwLUSn7KDkbUKftZ8p618N/CX9nWqTytI/8AwKvQP395Pub7ifdrMtt2m2sVtEtbcMOyLcrM+/7yPXwGIr88+c+1hHkhyF1EVFfd88UvyNVhP4Nq/Iv3aYn+qFCOqPKrfw15UgM3xJpu+JJYv9bXP6V/r03ffStXxDrC2yvEvz3DrWVoKN9oSXbvpfZO+nzezM+b99dO3+1VjY3/AAPbUSP+93fL9+pX3bn2t/DVyOz7Ja03/j4i2/8AAq7OH/jw3bvn31yWjp/pUS7f4q6j5f7NWvOrHHU+Iu2b/wDjlRO7ef8A36LNNn8P8NM/jrCRj9oLb/Wv/B8tUct9v+5Vu3+/Luqvv/0/ay1BoXoXplzM3/7FHy7qY6fv0qI/3QLcPyRPu+fdWZf6q27ylp9/efZl2r87tWE7/wATf3t9dkYyFGJLN97+5/HU33P9+qifvmdv79Wv4X3Vci5FuzvPs0qfN8jfe31p3iecnmqu+ufmf5t3+zWro9+vlJE3/j9ETGUQtpmedGb/AL4rV3/3qq/Ztl1uX7m7fVib5F/v7aj4vdGZk27z5W3fLUtg++VGqu+3e/zfJuqxpXzyuy04xjEUjTR/9KSr0Lrsf5qyd6/aPutWn9+JG+X/AGq15feMZEr/AHNytsoT7rtupn8G2srVdYWzg+9RHlD4zN8VX8Wzyv8AnrXHPu+zu21fkqa/ma8l3St8+6opvntXXds+at6UeWJ3xjyRKifOj7V2UfvXlTa3/fdMSHYu2pd/nN5W37tbm0jodERvKTdVpNryv/vVXsEZLdP4Plqxbfe3bfvV5kzgl8R2Hy/Zd1aFn93bt+/WYm6aDdu+StCz2/Iv+zXtRlIxl8Jb+WF03Uz+/Rv+fbL9yor+8Wz37v8AvumQZmval9jtX2/63+GuKudvm+a3/jlXdSv2vJfNbd/s1Xd/4qx5pfaOyMeQbc+V/Z0TVRTZt3bvmerzvv03/YVv46opt+z7aVQuI+22+btrqNEdfIRVrlIdqMldHoLr5SfwfNSCpE1Uf/SPl2/d+erz/PF9356o/wDLwnzVob/9F+atTIpP9z5v7tCOr2u7+5R/B8tPRP3G3bUR96IFewm371/jerUPzrVKzRfNfb9/+/urTtkpSFIhf9zv/wBqsW/vFm/i+RfkrV1hJXg+Vf8AgCVzly/7p9y7P9io+z7pdOPONuXWGLd8uz7lMs4dkSP9ynvu+RVXelWE/fbPlrn+E0DeqN95qLn7qMtUby5VLhF+5Vv+D++lKXNERYs7lrb733P7iVpvCs2xomXfWE7q+/5W+X/ard0eFkT5vkSto/3iJFh9u3/drEvH/f8A+8tb1z8/3f71YN4/zJUyMjPTa8vy/Ilaty++L/vis1/k/hrVdP8AR0pc3NIUiW22+b/DXgXx7RU8SxfMzo0FfQFsio3+7Xhv7QNts1bT5/8Aplsavcyv/eTysb71CR449MSpZv8Adqvv/wBmvuInyEpA+2j+D+5Tf4/kpz7vu/frQBv3IqYn36d/BS7KAGbPk3NQn3d38FPd96/dpiP/AA1ZYUf7tD/7NH8P3aCAf79FP+T/AIHTHoLD+CmU/f8AJ92h3/2aCAdP4lpmxtvzUU/f/eoLIvufLUuz5UbdTH/3aKAH0fLTNzU/5XoAH2o1M3rT6P8AgNABsV0rpvAOswaJqgkumbym/jT+Guc2Vas0V5UXbv8AmrGrGMoOMi6VSVKfNE+k9EvPtn72X7j/ADr/ALldbYOqW6M3zpXL6CmyK3iVfnSJErb/ALSjSLyJfkdG+5tr80q/HLlPvXsavywo0X8Dfdes/WNSWzTzV/4DTf7Vge3li3f7a1g36T3lx5q7vm+Raz5QpR973zNmufO3ysrPv/jetDR9u/d/BtqvNpV55X7qBvkrYsNNnS3+a2k+799Fp1F7p2yqw5fdOfhRvNSrD7a2LDwfczbFign83+H5a1f+Fdart/482+ei3MEsTTMWwdUuIl/iWuimf/Q7dvlqKz8GarDKn+gy71/2a0pvDevOsSrpkqbP43rjlSlI5qlelzC2e7c27+7Vd9u7/wCLrVsPD2vbdrWOx6l/4QzWn+9Avy/7VY/Vqvxcpj7eJiQp/rfmqhD/AMfSf89a6+HwNq6K/wC4X5/9qhPh1qvm7tsSJ/ttVxoVeb4S/b0zChTe/wB7/fqLUpmhidv7nyV2EPgC+/57xpVh/hpczKm68j3t959tXHBV/wCUj29PmPKZtzru3b6rzbd+1W316snwci37m1P/AL4iqwnwWsfvf2rI/wD2yrpjhK/8pf1unA8phtvk3fKj013Xz0j/AIq9df4P2e12W+nf/fWmJ8H7FNkvnz7/AOLf/FVxwVYiOLpnlv3G3fc/4FTv7n+9/BXsCfCvSHdN3n7/AOL5qvJ8NNDh+8sn/f2l9SrkSxMTzmz3fZ9zVFM/92vUE8B6Unyqs7r/ALbVL/wg2hpu3WO//flq/wCzqpH1mJ4q/wBwf79WNKT7/wDfWvaE8E6R8m2zVEqwngzSpvl+zbKI5dUI+snjNsi+b96tP7SsKJ82/ZXqX/CGaVD922WoP+EWtkf5baPZ/u1tTwEiJYk8smvP3Tsn+/XGar59/Lu8ptm6vpP+wdPhXd9hg3/7tMfTbPzdy20Hz/3EqI4CoXHE8nvcp8y/2FeTOm2CT5f9modY02ezSLzYmTdX1AlnB/yygX/a+Wn3lnFcptlto3/29tdUcGy/rspHykmlXMzp5UEqbv8AZq6mg32/91Zyv/t7a+mE02BE27fkT+DbTLnTYnl3Nuej6pLmL+vS/lPDLPRLxIP9RK//AAGrNno9zD96CV3/ANyvbUsIEXb5VWIbOBP4V+9WP9m85zfWZHkll/x5f8Bq9bP8sVZlhu+ypuVa0LN/uf7NYRl7x2fAW5n/AHu3bWZrfyRfN8ny/wAdaFz88qbazNbRXtd2yrqBE5J/935KrujfIy7dn9yrH99VbZVd5vufJvesonZEERvsUu3bsRqqJ/qnVvv/AO3V62+eyl/uP97fWen+t+Vl2P8Ae+atZBElRE3J/wCO7K3dHf8Ai27/AJtnz1hbPJrY0fbv2r8+352eojL3iJHS+TvlTb/33Vv5Ps71Sfd5qbf46tJ/x7uv9+tDlKv3P9+nQ/6rdTZkb+Ham2mW33H27az/AMJsRW3zzv8Ad+StJPu/LWfZpsllZfkq8n+9R7xQxJlmbym+T5vlesq/sNk/mqn+9VuF97uy/wDAqtfLMm3+Ool7xn8Byk0Lef8AL/BWxo9s23zWX/x2iHR2e63L9ytC/f7Bb7VVX3rUcsi+Yz9V0r7TF5qrsf7/AN371Y/8O3bsfbXQaVqW+VLaXb935XpupaIrvu/2qmUeePMXzfZkUdNs1vN8rL8n+7WhNNsTau6h3is7Xav8NUkdd+6hcvKRI1vlrBv3/f7l/u1up/ql3Vi6kmxvlatZERKKf6r5vnrT+5Bt3VmJD8+7+Crz/wDHuvzbKxl/cNDQs/vp/u14v+0Inzae21n379u+vYLDckqV5J8foN9rZStu+Rnr2crly148x5mL/hSPDHeq++pn+d9rLUPzPs/3a++ifGSGUqUzZ/eWn76ZII/z0O9Mof79ABv3p92j+CmbWp/zVZY/5nbbTKKX+L/0GggT+Oj/AHaP92mfcegB/wB+ih6P4KCwmemU96Pm20EDf4fmp33E3VF/BupKCuUm86jfv/ipiPR/HQMf/BR/BQ70b6CB/wBzburb8MQrc65ZReU3+tT7lYPyv8tdn8MbZbnxVaqy/Irb65q8uWlKR00I89WMT6C0rak/3V3qv/fFdnZ6VbX8ErNErutcVZp/pT16Foib7favzvX5vRjzzPsq3uFjStEs0X/UL97+7Wn9gg+RvKX5f9mrdnZ7IkWvGtS+PV5pvxOuPCLaXFNsuvs0U6S19NSw3PH4TzZVT1+ztonXdti/75rYtoV8raqLXJedq9tbvOttB/wBq5LxJ8adQ8MK+7Sopti/3qI0oQkHOeyoiIu37lZUNzef25LGy7LHbviesTwr4k1jxb4atNXtra0hSeLfsmZ/krkvFvxd1Pw3Azf2NBM6f3JXq5QhAJS5vhPZYblUo+0ru+7sryz4V/ELU/iRZ3c62NtYJay7G3yu+7dWn4t17xH4Yilngtra/TZ8vzOlHJCIc0eU9AeZXp6PsWvEfh78adc8Z+Lf7Fn0y2sH8p9z7m+/XoHirWNe0Gw8+L7Jef7HzJtejkD2sTsPO/u/98U/f/er5i1v9pnxLol+bZdI0/73lfPur3KzufEN5p0Vz59ojyxb2h8r7tR7L7Ye2+ydb/wH7tG9fusuyvnrxn8YPGfhLe3kWUyK392tP4M/FHxZ8S11NZ/slslrs2+VFvp8vNHmJlUie2p/HuarG/Y1eD/E74heL/ACStbXljcpt/jgrA+DPxs8X/Ejxe2kX0ttDaLE7u9vB89bRhzx5xSrRjLkPpp3VEoR/wB09eZeOZvEOiWcT2Oq79/3keKvEr/48fENNet9Ma+ttrSpDvS1WojHmkEqnKfXTutQvt3Ju+evOvEln4ls9G+2WevSpceVvVHiV0rwXW/iv4/sL2KJ9aZPNl2bEiWjkiHtOU+x0vFf+L7lWPlf/brziz8Parc6JbzrrV2krxb/APgdeY+Ntb8Z+HoJWg8S3u+L+NNvy1n7oSqH0q+xP46mR1+TbXzP8BPE/iPxhdax/a+tXt5FAqbd7fx1L4wudVS38+21O5T+9slqZcsCI1Oc+k/Oi/vKmymPcwInzMv/AH1XzF8Lv7T1LW0+3and3if3Jp3dK9d8VaPZw6JcMsCo+35Xqo8so80S5Havf2mzd9pi/wC+qi/tK0/56x/99V4Vo+iNNLF8zbF/vtXqWlWcFnpb/uld1Xf92pjyyA2f+Eq0iF9v262/7+pUP/CW6VNub7XFsX71eP2HhW2udUu5fs0XzSu/yfcr0jw3oltZxblVd/8Au0oy5pfCL3gm+J3hrzZYP7Tj81f4Ep8PjazuXTyIp5k/vpFXCXOiQX/iO4lWJfkb+7XfaJYRWcG1V+dVpxlGUuUnmmYlz8WtKsLz7NLFd/aIvvIkFFn8WoL+XbZ6RqE3zbF3rsrmrmw+3+JrufZ/FXZaJo8UPzbV31j7SQcxxumuv2farVattvmvWfpvzq6/cRa0IXXzXXbXzsT6KfxFu53fItVNS/48karcyfLVK5Rvsfyt/wCO1tLmkZHE3P3n/v7qa/zxfwp/uVYf5Gl3Mr1UhdfvK2zb8/z0csvsnbEltnldLhflT5ayt+xtrba0LN4nnb5m+7VLYqSv81XL4feLh8XLIIX/ANr7v+zW7o+3513fe+f5KxE+RH3f+g1p6bN/pT7YtibaxjzEVTq3f91FVpPuu38FUv4Yv7i1oQv8m3/Zokc3LIpOkv8AE3yPUtt0emO7fdottv73a3y04/EX7xFZ/elRfn+arfy1Uh3Isv8AvVbh+dN3y1XN7wSkVI/9e/8AuVL821P/AB+nww+dO9MvJltonVv/ABysfiJH/aV8/a235lqlqtt5Loy7nR2/j/hrHubnfKku1vn+6n9ytrStSW5ieCfa70c3PEXLKJStrb7ZP5St8n+xWxNNFbL5TS/8DpqeVYW7/Ktc3f3LTSvu+5WUfcL96cjZv0Z4vNX/AIElZifd3fxrUum3Oz9w38FPv7bYu5fuf3KXL73ujNOGb9wlY+qv8yrWlD/qE3NWbqu1Eo974jOJmO7bv4f9qtN/+PZ/9yszZ+93Lt2VoTJsgd/9miUi5Fuwfe1eX/HjcmkWn3f9a9em2Dr/AN9V5/8AHKFX8PbmX7stengf95iefif4Uj5ym/1vy/fqH5k/iqab5G+797/ZqJ031+iQPixn8bfdpifcp3/Aab/6BWgBQ9D7d/yUfLuoIGI7Uf8AAqf/ABfKtMoLD79FPpn8dBAU9/uUx6KCxqU6mpt3fMtOoAP4KKKfs+SgCv8Aw/eop1L/ALtUUJRT6P46kkXZ8tO2fPR/BR/HQQH/AAKvRvg5YfafEEs//PvHvrzzZv8AmavXfgnbN/xMJ/m2fIlebmMuTDTkelgI81eJ6nYf8fkq16h4bT5Xry+wTfeOn+1XqXh5FS3r4PCR94+pxMjoE+T5v4t1fHb/AOmftRyszb/+JpX2Knzsir/G1fHvhXbfftM3DS7n/wCJjLX2+Hl7kzwa/LzRPr/Z/or14P8AGVFSJm/75dK942f6H8v96vF/i7bRzQbWb/brz6nwm0fdkem/CWHyfhfoi/x+RXBfGC22WEvy/I/z16r4Ps1sPBWmQLFs2QJ8ledfFdN9k8X+UpVPepc0i/giV/2W0aHw/rTfwPdV6x4nRZrCXcq/drzz9nK2+zeEr1v714/8P3a9F8Q/8g9/9ymtYhH4TxX4aWaw/Fq7+X5Psr17B4qT7Tpu3d/DXnPw9h2fES9lZPkSB/ufwV6H4qf/AED5dqfJWNGXukcp8e+OE3+KEVt3zTqn/j9fa+muv/CP2iquzbAif+OV8a+KrZbnxvar9/zbpE/8fr7NmRk06Jf41iRN9ax+GIqXxSPCvjZYK+m3Ev8As/cpn7JaMlhrcu3/AJbon/jlafxgRX0iVW2p8tWP2bdNWz8G3Fyy/PLcvt/3Kyj9qIfaMr9oRF/sS4Zl37a4b9ki23+OdYn+4kUH/s9dx8e7nZpNx91938Fc1+x7bM9/4iu1/h2Jsrqo+7SlzGU/4sT3jxnuez2/7NfLV5Z/afibpUG7/l8T/wBDr6g8YOux/m/hr560q2+2fFfR9vz7Z/mrncuWoFQ+ote+ewiX/Zr5V+IVg3/CZWUDKuxrlNv/AH3X1L4h/wCPfav92vnnXkW88faVF8u/7Un8NEpcvKXKPun03Ciw6XEu3Z8vy15Z8UbbztJlZV+fbXrE21LVF2/w15f8RZl+wS05fwzbmOX/AGcrOVNJ1qX7jtLsrQ8f2zWeneUv32/jrY+CdmsPhq4nVf8AWyvWf8S3+X5f4mrCcv3HMESL4P2DJPK1ei+J3abTXi+589cr8LrNYVdvm2ba6vxD/qkX/ap4b+AHxmNpVssMSV0zvs0uX5f4fv1iWafIm2tXVf3OjP8A7daxL+yYuiWypFu/2q6WH9zZu3+zWJpSbIPu1rXj7NLlb7ny0RMYyOX03572VvufPXUW23yH/wB2sHSoVSLcy/8AjtbCbYbCVv8AZoiXGRztgm+6lb7nzV0Fg6o+5t3yViaPD99v738Fbtmn95axjIg830rdtdWbfVtH/e/dqlpW3e2377LVr5vN+9sr5yp7h9D8cjWf/j3Sqn37WX5qsI++3qJ/9U67aqUjM4rUv9bLurOh+fev+18taesQskr7fnrMRFRdvmr8lR7x2x2Gw7vPRV+Sq77vtTqy1YheTz0/uUyb57zc38f3kq5F/aGPDsd0XdWnpSM8qLF86bapeSzzpEv8ddbo9nFbIi/xt/HU80vtGMpe6WEf/RYqvJ/tUiQrs3Kv+9T0T5/79L7RkVJk+f7tNhRd3/oVSzJ/vf79V0T7/wA33auMeb3hgm1IpWX56NKmab+69Hy/ZW+b/gaVFpv+jXW3/wAfo5Yj+zzF35YVf/0OufvLzfcOqfJtrdf98zr/AOOVi3lh5Pm7f4qyl8JESi+7ciqy0JN9ml81d3/AKbv/AHv3tny0xPuUo80Dctvrf2xUVv8Ageyqk0y7flVvlpjw7HRvuJu+ajZvX5W+SiUgB3l2/LLsetvSr/7SrwT/ADvtrCf73y7t9bVhbJZxbmX/AG6x5vsil8Jp7NkSbWrH1V/k21p+d50SN/eWs+82uu5m+5WkvhMeYx/4vu1qv/qvvVn79/yr8laD/wDHr/t7aQSJbB9jpXO/FHTZdS8NXsS/PKq+cqV0Vh8kqUt/5byurfcb/arTD1uSrzmdWPPA+Obn52qpXWeP/DzeG/Et3bbP3W7fF/uVycyfLX6jSlGcFKJ8FVjyT5SKinvTKsgN9Mp+z5KP/HKsAo/gopn8FAA9CPTKP46Cwop9HzbaAGU9Nr0bKPuUADvvb/bopv36P4N1AAlH+zSUfwVQC/c+7Rv/AL1H+zSfwVIC76l+X/apny7am++qUATWdm15KkESfMzV9G+CdKi0fQYrZU+f5Nzp/frgvh94VTTV+1zxf6RL91P7qV6fpu3yPl2p81fG5vi/a/uoH1mW4T2UfazLulf8fX3v4q9O0Tf5VeY6UjfaPm/vV6toiL5Sf7teLgf4h2Yg2LZ9j72/gr49+FMstz+0DeXK/wAM9w7V9f8A3Edvl+6/36+Pfgh/pPxm1CX5vkeV/k/36+3o/wAKR4Nb4on2L9yySvGfipu83b/er2E/8eUVeOfEj59Xslb7nmpXlVPh5TpjI9w03ZDoNoq/88kryz4rzfuHVa9Y2KmnJt+5t+WvH/iu/wC4f/eoqe7TCMjo/wBn5Jf+EUlb5fKad9v+/XdeJv8AjweuV+BsP/FtLdlZd7zu/wAn+/XUeKv+PCXc33VpR+Aj7J5p8K087xfrEu37i7K7vxn8lq67vurXCfB/5/EGtsjfN8nz11vjOZktZWb7+2pp/CXI+Z3Rrz4h6Yu753vE2/8AfdfY1/u+y/8AAa+SvDFtHf8AxX0qL5n/ANK3/wDfNfWWpf8AHu9FP4YhCXvSPD/jNM39lvFXXfA222fD7T1b+J3f564T403Oy1evSvhRCtn4A0xd2/fBvpR+Ij+6eVfHu5/0X7v3/u1c/ZBtmTSfEE/lfJLOnz1z37QNyxiRPl+/Xe/stwrZ/Di4l/563TvXTH3aZzf8vTsPHL/6PL/u1418N7b7T8WLLcvyKz7fm+/XrHjmZvsFw3+zXm/wQT7T8RpZ/wCBIH+SuSpL3jaUj3XxC+yD738NfPVn5upfFrSolbZ+/wB9e9eJ5tiyr/s14r8PU+2fF+3b+5vdWpVPdkEj6Nv3/dbvm+WvIvipc/6A/lV61qU37rb/ALNeJfFGZtrr/erapL92bR+I7j4UQ/Y/Adozbt7/ADtvrl/HKNcy/e+61dr4MRbbwRp/9/yPmSuK17/j9/3mrnqfwPeIj8Z1vw6h2WDt9ytPXv4P/Hqr+DIf+JQ9S6kn+lIv93+/WsI/ujb7Iyz+TZubfuq3rzt/Zyf7VFn8jJ8tQeIX+eKL++1X70IiHWaf6OlaGtv5Ojbar2abIlo8STL9giX5vnojEy+yUtN/49ar6lqsqWXlQL8m75t9WERvs6f36qXNhKlg/wBpVUl3fKiU+WPKQS6an7j/AG2/jretn+R2asewT/R0rSudqWcrVny+6XI8y0qHZLu/76rTeH/SN3/jlZOm/wCt3bvketOf/j4r5n/GfQ/aLqbtv3abs+/T4du113UiP+9etZe98JicfqsOy4+81ZsyfP8AMvz/AHK2NY3fanb+Csd9zzotRzS+E64EMz+TL/t/w1VuXX7Zubc7/wDjlWnT/wAc/j21VmRk/hVPm/vURkbxOj0HSmeXz2/4DXSvD8ifL861zPh7W2hlRZV+T7ldW77/ALv8VaHHU+L3gtk++v8Adp/3H3fwUIip91t7/wAVMebeny7fmpR5TMil+9VeH+NalueiVStn2XD/AO2tYmn2Rz/6pF+b56fsZLhKbNC3mxLu+SpblP3sX3vvfwVtKPNEv7I538m6+7TdnnRPu/vUTbfP+9TJn2M9Ry8pJiXlm1tLu270b7r1SR97/dZNldXNZrc2/wAv3X+8lczc2f2aV/NbZ/t1Eo+8Vzcw2Z97fw7GqFP9Ru+//dp7zbF2qv3/AL1S6VbSzPu/g/26x5TQvabZr/rWX/gFS39z/CtWLx/s0HlKlZW/91/wKolEziaFg++JN3yPVS/fZF8sTVYs3Z7f7uyor/bt3M1X7vMMx0fe7tt2Vqo++1T+/trN++/yrV1E/wBD+X+7RIUixF96i/8AvtTLZ1+Rd1MvJm3bVaj7Jj9o84+LPhD/AISG1+0wL/pVqv8A32leCTQsnyt/BX1Vr3/Hu/8Au/frxLxr4Sa8unu7Ff3v35Ykr67KcZyx9lVPHx+ClOPtYHnUz0z+CpZoZYW2t8j/AO3TUr6w+Z5bDHpj7np/zUymAUU3Y2ypaAGfxfKtNT5Ke/8As0z+La1AA/36Pmo/2aZ8yVQD/moSmbmp7vz8tSA7Z826mUuxtlCI1UAPTKfsodKADf8AfahBv/hp6WzyvtSNnrs/D3wp1XWkeeRfsNuq79833qyqVIUvjZcYSn8BxiIzvtVf+AV6F4J8Bt/x/Xy7EVvli/v103hXwlp+lPuaJZrhf+Wz10r/ACRba+exeac37qkfR4LLZc3PVHQ7t/3VT+6iVt6Vu+xp/tN81YUL/OjVtWH/AB7oy18lVPp5R9009KRvtCf/ABNeq6P88T7VryfSt01xbru/ir17Sk8mB66MFH94ePiCW/m8mwu2/uRO/wD45XyR+zan2n4j6pKxb5YHfdu/26+qvEL+ToOpz/3bV3/8cr5a/ZetvtPi/VZN2x1g/wDZq+yp/wAKZ4Nb44n1k7/6Ft/urXj/AIq3XPi3SoHVfnuk+/XsFymy1Rfv/LXj9+63PxB0pdvzvdV5dY7KZ77Nt+weUteJfFd/llX/AMfr2u5/c2+2vDPip8/zbv4qK3wC+0em/ByH7N8OdKVf+Wu9/wDx+tjxg+ywlb/Zql8N08n4feH1Vv8AllvqXxs//Erl/wB2to/AP3uU4X4IWypLrs/zP5t1srqPiK+yyuP92sT4LIv9m6g3y/NdVd+JdzssLv5l+79+sI/wxHh/w0mab4v6e2z7srvs2/7FfUd+/wC63V8z/BaH/i6ETL86LE+6vpO/+SJ/96tKfKTE8E+NMy+aif8AfVeweDE+x+DdMX+5bJXh/wAXf317Cu77zV7rZp9m0G3i/gSBK56fxFyPnX49zM90m1Pk/ir1v4A/6H8I7Vvl3NK7/wDj9eHfG+5Z9X2r/dr6G+EVgsPwq0WD+/FvaumP8KJx/HUKPxCm2aNL/u1yv7Pdsz+INYn2t8sWxa3fiRN5OkXCbd/y/wAFZX7OabItVnVfvS/Mj1xy+I2lE7rxPNL5ErS/3a8t+D8P2z4oOzfIiq7r81ei+PJtllesv8NcF8B4VvPG+oTt/wAsl/74q5e9ULj70T3jVfu14Z8VJt90iqqu7/d317hrbqny14J4zf7f4otIPv8A71Eqq0uWJXNySPaLBFs/DVpF/wBMErzfWH87VNqfwV6Xqv8Ao2lxRN/d+5Xk8ztN4j27fu1z4r+FE0jE9b8MJ5OkRbv46r3jrNfuu2rulO1tptuqr/33VJ3868leuvm9yMTHmJbb55flqprDt/akS/wVoaan+kbqzdSdZte2r/BVhI2rT+Gqvid98tuq1oWf3021ieIZt+qIq0F/ZLdmn3Kh175IIVX+9Viw+T5qq6xte4iWnL4SJEtr/qkqxrD7NGl/v1Xh3bUqLxJMsNht+be9LlKPP7P761pXKb9n3qzUTZ/HWls3qjbvk/uJXyHMfQFuzp6fPP8ANRbP+9o/5b7v9qrj8RnI5zXodk+5f71YT/x7a6LxJ8ku7+5XL3Mzfw/P8392l70pe6dNL3wufN3/AHW+79+qVzD833vvVoTP/Dub51qpebf+WTffqeYs0NNtmv3RfubK7De2m2qf3/8AbrkvD1+sLJA3/fddLNYMi+asrOn+3VGMvi94iS5uYZftO37/AN5HrVT99slX+L72z+Gs97yJIvmZXerFnZ/uvN83Z838FBEh9z975vnSqUO53dfuVoOnybW+eqiQtuf5vkq4/EMe+7z4lply+yVGqX/l4i+78tV7z59+2p90Ca5+9UN4mzzWXc/8dHzbIvm+VUp7p+9f/dqvjKjEltt3lJUV5Zq8G7+5Vi2+58392pYf92sSTl/sDeaistbcNt9ji/36tvbbN8v30qo+653/ADUR90XNIpXib4t1ZKfOnzN861sXKN5X3qzP+WNc0o8poW7Df9nqrqqfL92rWm/JFUWpJvi3UcwomO38daaP/oafe+7We8LbvvfP/FV+L/j1/wCAU5fCEhURdyfep1/8lxQn3P8Adp9/952/2a6IGBha2n7qVf8AZrzy8f8AeMvzb69I17d9ll/2lrz+8+S4Rdv3vu124b4j0KfwnNaro9td/LcwfN/fT79YusfCvV7bS4tQsV+3Wkv/ADyT50rqpk+b5W/i+5XrfgCwlh8LxNKqp5vzrsavoaWMqUvhPHx+CpS94+R7myubZ/3kEkL/AMW9arsjBq+v9b0G2v1ZpYIpv99a4DUvhlpEzbvsnk7f7ldsM2hL44nz0sBU+wfP6nK0m5q9Wv8A4UWfz+VLIj1hXPwyuY/9Vcxv/wCy13Rx1CX2jnlgq8fsnDUyux/4V3qe7b+7+b+Kj/hXWoP/ABRb62+s0P5jGNCp/Kcfj5utLhvvZrtP+FY3KKjS3KpuXfXNXOleTK67vlq4V6c/hkX9XqGZsp7fd/2663R/DdncwI0rM+6umsPB+n23zLEszf7dY1cbTpbmscJUkeXpBI7bVVq0rbw9qFy22K2levW7bSoP+WUcaf8AAdlaSaUyfN8qb/u7K82WafyxOyOWy+1I8osPh7qczfvVW2/32rsNK+FNp5X+ktJNLu/g+5XdW2m/L91a2LOzXd8396vNr5nXlsdMMBTjL3jN8P8Ag+x0tfLgtok3/efb89buvbbPQbhvm3uuytK2tl27ttV/Ftm1z4elVfv/AH9lebzzrfGd8YQhU9w8903/AJa/K3zfeq1cpsiT71GlJ8rru/4BT7lPkRVrCUvePdGfc2qq/J/frbhTZap95PlrE+Xais3zp/4/W9DteL/gNc9UcvhNXR0/0qJV3fIyV7BYbfI/268q8PfPeRfN/FXqtt/x7oy13YDlPExHxGP48m+zeC9dl3bNtnL/AOgV87fsoQ/8TLWpf9hE+9X0D8Tn8n4eeI5f+nF68I/ZQ3INWYdHdUavq4fwJHiVP4p9KXj/ALjd/s15Lbfvvihp67f+Wu/5K9a1JP8AQ3/3a8q8PbX+Jtv/ABuiu9eTW+KJse16k+yCvCfijufe7fd217deO32VPm/hrwf4lzb50X79aVvh5S+b3j3rwZD9m8H6Ov8AB5CVS8efJpsrLu+7Wx4e2p4e0eJm+5An8P8AsVz/AMQn/wCJdL/u1rH+ETL4TH+DNs6eGpZdvyNdPVf4nOv2C4Vl+T+KtD4Mo3/CCxMzb988vz/3/nrH+K82zTbispfwRnBfs8Qs/wAQ9Qlb7kVrs+eveNbm2I9eI/s07JvEeuy/9MERa9r17/UPvb56XvGUebl5j568ebrzxfp8C7n3zojV9BXm1NLdV+TatfP9yn2/4l6ZFu/5ekr37xC+zSZf79ZUy+Y+RPjFNv1+XarfN8lfXfhK2+weA9FiVVR0tUr4/wDiFN9p8W+Uzb90qfJ/wOvsq2RYfD9lF8ybIESumfwROan/ABJHlvxadk0t9u5939yr37PMKw+Drufb+9af+Oub+Mc2yDdu2JXZ/Aeza2+HNvLL/wAtXd644x946f5Sp8Qrn/iW3dY/7OCbLzW5/L/iRF+arfxLmX7A67qb+zmjf2drE7ffeehfxCD0/wASTfI7f7NeFP8A6Z4/09G3bfPSvZfEk3+iy/N8m2vH/Bln/avxDt13N+6Z331nW+LlLl8J7N4qfZZ15PYbrnXnbd/FXpXi19kD/N/u1574bhZ9Z+795v4KxxHxRNoy5onsEMK/ZYv4NtZMP/HxK39+ugm2pZ/8BrChT5H/AIK9KUfhMzQ0vpWFbJ/xPrhl+f5q39NT90/zfw1i6V++v7uT/arTmJl7x0tgnz1zusfvtZ2/3K6izT5d1cf9/VJdv96olH3Sjas/7u2s/VX/AOJki/N8i1rWaM/3axLx9+rPSJ9004d3yfLVHxa+9LeJa07NN7JWF4km36pEq/w0VI+7yhL3YnGQ/P8Ad+4lau9fs/8AvVmwp/drQhT/AEfczfJXyUfdPoi7bffWpX/1/wDD96oofkZKJv8Aj63VcZR5jIyvE8O/eytXL7G3bm/jrrfEib4t396uS/i+Zax983gMuUX5G/jeqk23yvvfxVbf/Vfd+VP9qq8yK9ujKy76297lNojbNGml8qL+9/BXe2H7ldrfPt+9XKeHpoElbdtT5v466tHXdEytRze8RU96RY/sqJ7pJ/l8qpX/ANany7Il/gqJH+farffapX+R6JSkcoy5TfFu/gqrD8jP/f21d3/unb7n+xVdPnZ/92rl8I4yGv8A8fSfJ87VWm2/Pu+5Uz/8fSbd33ar3L/vax/uxEEL703fwVL8v3t38NV0RfIf5asbF31qacxYs/8AVOtWERqpWb/xLVr+CnGXORImm/49ZV/grJT5N6/+h1rO++3daz027fm+SokXEqXnz2tZSP8AN/f/AIK2LzZ9lesRNux961zfGaF2w/5a/Nv+eotS2+U+/wC5T9K6v/v0y/8Auuu7/vuokBjv8j7V+ertm/7r5v7tVXRvN+7Vq23Pbp8q/dp/ZFImR/8AR/8AY3VYvH+ZP7iVCm3ytu7+Ki/+SWtY+6YGbr21In+b/ll81ec36edL93f/AOOV6HryL5Xyr/yyrhNS/fSqq/wfPXfhvdkehQ+EyPJZ227Pv/dr6C03TVs/CtlEv8ESbq8Hs4ftN/bxbv8AlqlfSrpstUX+DbXonNizj5kbZWVfw733bfkrYvPkldKz5vnX+5XPI82MjnJoVdv9hKz3ton+bytj1vTIu/8A3P46qTQq7bqg25jCms13fd2b6rzQ7Pl2rWq6bE/iqo6Nu3N8m6jmKOf1i2lS1dlavLdS++/zfPXqXiFG+xuu7+H5a8qv0bz91fSZd8JyYmXunTeHEZ4E+Vvlrt7a2+VK5Xw3C3lJt212EKfMisv8Nedi5e+RQ96Jdhtl3ozf98Vq20P+zVWFPJdKupMzy7a8nmkdnwl1EXb/ALzVoW0Kv975HWs1JvuVoW255UXdR8UiDVhTYtGsQ+dpNxH/AB+U+2iFPm/irQRPOt5dv9102V2QObm988isPk+9/wB906b+6n8VPhttiS7vk+Z6ZNt27W/8crk+0fSQ+EihT5Nvm/OvyNW2j7IvvVk7GhidF+etaFF8j5v9isahcpHS+GE/0+3+WvVfuRJF/s15b4Y+fUov9n/ar1W5TlFX+7XXgD57E/Ecf8Zblrb4VeIvm+drbZXkf7K8PnaHqDbMbbpPn/4BXp/x9m8n4R66v99UT/x+uK/ZVtl/4Qa7lX/Wtef+yV9ZD/dzx5fxz23W3X7E6t/dry/wSm/4oOzfwwS16hrf/HlNu/u15j4PuYv+EvvWl3J+62V5NX3akToPW9VmX7Pu/wBmvn34kbptSiVf733K931L9za/L9zbXgvjZ/O8Q2Sr9/z0T/x+itL4RxPpWz/c6Tp6r9/ykrkviLMqaXLu/u/NXcIn+ixL/cWvP/id/wAgmX/drWXwhy+6S/B95U8JWit/Gz7f9zfXL/GCb/Q5a7v4b2aw+DdHVl/5YV5p8bJmSwf5tlEvhMeYq/szfJLrbffRtnz1674hdvsr/wC7Xln7M8KpomsTtu3yz16X4nf9w/8Au0P4QjI8P0S2+0/FrT1Vd8vnu/8A45Xuvi19mjOrfxV4v4Mh+0/FeJv9l3+9XsHjybydGf8A3a54/DIs+TdbT+0viNp8DfxXiJ93/br7P1JNlgny/wANfHHhiFtS+LmlRff/ANM+avsrW/3Nrt3fIv3a6XH3IxOal8Uj5y+Nc29Uj3feb5Ur134V2H2H4ZaVtb78G9q8K+Mtzvv4o1+d2b79fQHg+H7N4F09d2x0gT5P+AVzx9xe8P7Z558UblUg2bfuf7Nb37Pls0PhW7l2/wCtnauM+LV/5MH3vnf7yV6L8CrZYfh/aStuTzd7/wC9WFL4pTK5veLfjCbZBLXn/wAIt1543u2/55Rb67Lx/cr9guNrfw/LXNfA2z/4mOqz/wAe1EpS/jm0Ze6dh45uf3Fcp4DT7Tq6N9xN1bfxCm2RPvql8NE869ib/ll9+uetLnrxibR+E9NvH/0KWseF28qtDW3VLPcv3/4qykf9wm2vXfxESNW2fydNeVv7lZmiJ99l/iar1/8AudEfb/wKqOgp/o+779XykHQQ/Jbyt/dWuVsH/wBKdv42b+7XUXL+Tp0v+7XLaam96mQSkdTYJvR2/u1zKJv1SVv9qugtv3Nq7fMny1zum/PLKzf3vv0pAdBpqfPXL6lN52uSt/GnyV0ttMvlP833Frkof32pSs7ffasa/wAIfaOch+7/AH607b/UVk2f92taz/1X+6tfLR5T6H7JLC/zI23f81W7n/W/drPTcny7v4quzJ/eqvd+GJEil4hdvsSfx1x+/wDep8/3/vf7FdhrG59L3ItcZN87o21d/wDFUHTS5eUH835NtMd12fepvnN5v8WymfL5T+VKyP8A7dbc32Tbl+0RQ7tnyrXQaJqrfJGy/d+7vrn4d3z/ADVLs2XG7dURIlE9A3q/zLUrvvl+b+7WLpt421EZq0k3PL975UqPdOct/wDLLctV4X+bdu/3afv2W/8AFVGF9ku1fv1YoxJvv3X8XyLWZcuyXD/NWnDuSXdWJMjPPKy/cWspe8ETQtn+X71S/M6fKv8AFVWzf5/m/jqwn3fvfxVrEOUns3+d1q3/AAVQtvvt/wCyVa3j+9RGPLIiRY+ba/zVmI/8P+zWgnzxP/u1mJ87/LUyENuv9VWVv++qf+g1pXKbFf5f4ayt7fOrL8n8OysImpb02bej7l2UX774vu/8D20yweV5X3fcqxf/AOq21Pu8xZjzTfJtV6lsE2W+5t1RbFf7v3FqWz3pb7d33KXKKXwgj/JVi82vKn3qqw/c3NVi83bN27+GtokfaM/W/u7dv8NcDqX977n/ALNXcX7t5X+3trgtYdvkX7ldlD4jsofCWPCX+k+JdPjb/nv/AOOV9FzfItfO/gOH/ir9N2t/y1r6Fmf+GvV5uU48V8Ry+twsku5f4qwpnf733K63Uk86L/drlLxPn/uVlKMZxOAz5n+X/gVRO+zZUsyfvfvVX/gRW/grD3jYif7/AP6DVKZP+Bv/ALtWn/77qrN/tN89SUcp4n837K/ysn96vL7x18//ANkSvYNeT/RZf4P7teSXkP71GX+9X0GX/AcVY7Dw9tS1Rv4/4a66Hc8SK3yPXOaJCqRRbq6WzRvvfK9ebiZe8awjHljI0ERv4v8AvuryJ838VUUhZJU/2604fvfPXnfaNia2tvkT+CtK2Rk/u7P79VNjI9W0+RNv361iRI0IfkWtCwf53X/ZrPR9i1oWfyK8u7+Guymckjyz/l6lVvuKz028dk/2E/iqxv8AnlXZ8+56zLx23fMy/wByvO+KZ9FR2JUm+TataaP+43N/e/u1mQuv3lX+KtZ/uJ83yVnUNJfynUeEtz6jFt+RPv16r/H83yfLXk/gz/kKJu/gX+OvVYfnRG/v134A8HE/EedftJXP2b4Q6gv/AD1liSuY/ZeRk8GQN/A109av7U9zs+GW3+/dIlQ/s1Q/8UDp6qvz+a7/APj9fU/8w54cv4p634n+Szlrzn4XQrqXiPWNzb9rIn3a9A8Wu32OX/drivgy+y/1tv4GbZXl1PeqROo7vXn2W8v+yteCax/pPjTSolb52uk+T/gde8eJP+PWVl/u14UifafiHorbd/8ApiJ96sqnxRLifVCbUi+7/D8teWfFSZodLuG/2a9FS/X7ZLF/dWvMvi0/+hurf3q6JR933gl7x2vg/bD4U0n/AK9U/wDQK8i+NM2+Lb/B8/8ADXrugw/ZtDtFX/n1TbXiXxpf5Epy5eUxkdb+zhZ+T4GuJ93+vuWrsPFT7LWX/drl/gJbMngG0Zd2xpXet7xm7JBLSfwhGPunA/C6Hf4/vblvu+Vsau7+Jdyqac6/c+X564/4OW32nXNYbcvy7E+9W78XZvs2ly/Nsfyv4K4Y/wAMqR4T8H0+0/GfT9vmOu93r6u8Tv8A6K+2vmD9nL/TPi9ui27EgeX71fSvi2bZb/LXfOPvI58N8Mj5k+KDtc69awf9Na+kIbP7N4ctFVvkWJE+da+bPFW68+IOnxbf+W6bfm/26+iNYS8hiibd/onlfwN/HXMvslQ+I8S+L955Ssyt8/3K9t+F2628B6VEq/fgr5/+K83nXbRfff8Ahr6L8GWcum+DdNX+5aptoj8A/iqHH/Ejd/ZsvzfxfLTfgDbeTpGoSt9xpao/E68ZLDY1bvwWtvJ8EeZu3+azvWP/AC8NvhM34l3O9pdrN/wCtL4XIyK6/wB1flrjfipqXlXcKL/HLXcfDRPJsJW3ffX5a4+X/aYm0vdp+8dbrb/6PF/vVmTOyJEq/fdqsaw7ebbrTYU3ulepL+IZl3W5v+JWkS/faotKhZINm2n+IX/dWi/L8zU6w3f3a6uUkfr03k6W9Y+j7/KrS8VPs06JW/iaqWm/ItZy+IDbd2Swl/v7awdK/wBVurT1ibZpLrWZpqN9nRVqZfEHKa026HTZZf4/4XrmdNTez/71dBrc3k6I+5a5/QfnTb/wOs60Q+0c0nyb1X+D71aEL74n2t89Z+xn+bdWhZ7dlfJcx9J7w5P9Z/wKr0zqiozVn/8ALT5qtv8APa7qImAy52vYPXD3P+vRa7h9/wBim+7XDzfPPKv3Pmq/tnVTiRP/AHf/AEOiHc8Evy7E2/NTNjfIrNs+WiF/9b838Oyr5jaXwkUM2/fF/H/u07Z8/wB6okm2MnzfPT0/z8tRL3gOi03/AFS/P9xq29+xvvVhaO7fJXQTff8A79EZS+yc32uUlf8A49f96qMP34qs/N9n21XT7yfNVylIx5iX/lq6/wCzVJLZnilXbVt/9bUNnueKVGqC4jLPd92n7Pv7Wplm/wA6U9/9b/fo9oaEtt9//wCIq3s3rVJNyS/eqwk1XGRBbt/vNWd9x6mtrlvP27qro/39v96p+MCG5T918392soffeta5f91u+XfWN/Fu/uNWMgL2m/f3U6/T91/uU3TXVN/8fzU6/wD9V/s0v8IuYyti1NbJ8rrupm/ZOny/fqwmyaL5f733KyNCijq7/LVu/fYif3GqL++3yo9S3/3Yv4/lrUzl8Rm6r5TpuVdny1wOqoz/ADV3V/tSL7u/5XriLzd93zd7134Y6aXwlrwS7J4t0zd/z1r6Ad/kr5t8PXLWfiPT5G/hn+avoh5vk3V6UonNiviKlz/drl79P3tdHczVg3+19+6o+ycBlOjf99VE+3+L79SvVd5t9Y8xcSJ9v/fdUpnVNi7d9Tu+z5f/AEBaqum9qyNuYydVSLyN330SvIJt3219vyfva9d1V2hifaqvXjjvvupWbd/ra+gy33oyODEnpGgor2qfwV1FtD/erndB3Jaqv30210sPz/LuX7v3K8jEy987KXwF1E/74q3D0qom5F+b/gVW0fenyrs+euMC7bbndPm+5Vv5k+9VGF96/N/33VtHZ/mrXmIkW0+792rrzfZtNuJW/uvWem5G+9TPFV59g8OSt/G67K6adSUomP2uU4eFN8T7apXP/jlXYf8AVVVuU/e7mauaPxH0EJcgy2RkVWVt/wDeetab5/Kb/a+as62f/lmvyJ/FWm773TbtdWrKr8Q+Y6Pwk++/2/7NesWCf6LEteSeEnVNU+X7+3fXremv/oqN/eruwHxHg4v+KeO/tXy7fANpFu+9eL8lbv7O9tLbeB9Fbb9+PfXOftYf8irpS7vna5+5Xe/A22WHwNoi7vvwI++vppP91FHiS/jm742+TTZW3fwfNXJfBx18rVW2/O09bvj+88mwl+asX4Gw+do2pztF9+8f+GvOlH94dJ2HiF1+yy7q8R8PPv8Ai1pUS/c8/e1ezeLbxba1l3N87V4/4Dtp/wDha9lPLt3qz/w1NSXvEc3un0klnEjSz/xvXlXxR/gXd/y1SvW/+WT7mrxf4kXkU1/aRbvvTomz/gdXU+E2fxHrFnthsIv+uCV84/HK5+d0X/gVfSdztTS3b5U2rXzL8Vn/ALUvbiKPb/tVdSUIRiZy5onsvwTRYfhzo+75P3VQ/EW8WztZW3bE/wButv4aQxWHgjSov7sCfPtry/4zeKoIbeWBlWZ2+7S96cQOg+APlfZdYuWX78uyqvxyvNlhLVv9nyFn8G3FzKrK087Psrmfje7XjtFH8/8Ae/2awiuSHvB732Tl/wBltN/j7VbnYuxbXavy19BeLX3ruavJ/wBm/RFs7rVZWX5tuyu7+JevRWb+QrfvdvzJWs5xn75lTjKEeU8LhT7f8W9Ki/g+1Jtr6R8Q7vsaxKrbFrwLwZo7XPxLsrncuxWd9j/fr3Px5fpYWG6L55XWsU7x90imfN/xCdZvEUUTbX3y19S2e628PW8X/PKJK+WLnTbnVfFlv5sXkr9qT50X71fUOq3P2DQ1Vm+dF2UQlGwUubmlI8g+LV/ssPvfNXovw3h+x/DzT/8Abg314v8AET7drBdVgZIt3369j0dL6z8KWirLG9v5GzZ/HWNP+Y25jw34s6o9z4ltbaJvuS17l8Ood+g/3/l2V5T4h+Huq3Opf2gqtv3fL8tet/D25gtvDkUE6tDdp/rUdfuVMJRnKIf4iXWLxf7USLd9xa0NKffdJ8vyJ/HXH+JNB1W58QPfWzbEb+4tdN4e+3W0v+k2zf7/APfrePN7Uv4YlrxC/wDxMrSKtOzT7lPTw9balf8A2mef7M6LsXeu+pf7NubOfcs8d5F/C6fJXWQc54zuVh+yRf7VP025imVF82ugfR9P1V/+JhEz7f8AarEvPBNtv/0O5ntv7ru2/ZWcubm5g94i8Z38Wm6DulZtu6qmiXK3PlbW31tp4e87ZFqc/wDaUX+2uyrb+EtIR0axjazdf7jVUo+8EebmOc+IU0tnoO6Bd8v9ysHw9rEWxN37mX+JHr0P+yldk81vO2/36JtBsbl/3tnE/wDvrRUjKZtyy+yeW7G+dG+5/DVqzRkldai/e7nbyJP++asQvKjp+4k2V8ee+S/8tX+9VhP+PX5qqu8rv/qJalSaXytrQS0GQ9PntZV/2a4e5RYbqXd99v8AZrskvGTf+4lTctcrf2bfbHZv9/56I/zG8DPfb/equn+tdaldG27d3z0fZv3qM3yf8DqInT8JUSFUlT733vmqZHbzXVvubtlQujfaHbdT0dnbb/frbmLNvSnXf8tdLv8Al+auX01181P++K3YbyLam5m+WsfeOGXxF5Nr713tVfyfut/BTP7Sgh3fM3/fNH2+L7277lHNLmF732h8z75U/wBpflp0MOxfkqq9/A7/AOt/8dpyalEi/wAWxP4625QiNtn+b/dapXTfK+1/u1XSaLdu/v8A9+pXuYt33mrEZMj/AHP79OR2RKr/AGmL+Hc+yj7fEn97/vmojLkkBZsE+fcyfPUMz7HdU+f5qE1KLzfl3VE95F5rsu7+/XTzAMf7lY//AC0+atV7mLb8u7/aqlsi+9u+99+sZS90US3YIuynXP3du1qr200Fn/e+b+/T31KCaKsveDlKL/wVZs0VIvl/vfNULzLtdv4Eotr9UX73yN/crOQe8PdNiP8Ax0XP+qi/3KifVYnX7rUybWIPK/ubPvVp7wcpn6k6/Z/vN/HXC36M8ErL/drt9Sv4pk2xbfl+9XFX+50dfN2JXq4Y7KfwmUiN5qtu+eJt++voqzvFubCKVd2xokevm2Z/nf8Ae769v+Huq/2l4Vib+OL901epPm5THF/DzGzczfLWJeTMjf8AoNa15u+esa5Rv4mZ9i1w83u+6eUZ77t3zfxU102LVjZ833t9Q/7zfJurOUi4ld0i3fe+eonRfnVfn21bf723b/uVUf5H+9US90swvEm2206Vv7q14lM+/e395q9n8W3Pk6Ndsq/wvXiR3fxSK+/56+lyuP7o468veiep+Hvngi+9sWulhf5q5fwr++tYvm/h/vV1sKL8i7tleJif4sjpj8PMWEf/AGqsI/8Adb79N2f7X/2dO+b+Fvv/AMFcUi+Yto9XYUZ3qvYJvXc9a0O1FpxIlIlhRk2blrmviFfr9lhtvN+dm311CP8A7TfNXnXi3VbG51m481p/3Xyb/wCBa74fDyl0I81QY+3Z5W7/AL7qjNt83+J6qvqti77f3j1bfWNP3/6qV0/3qz9nKB6sQtn875WrXdFSVFT7n+3WLDq2n7tywNt3fL81WP7etty/6Gz/APAqzlTlL7JfxS5TuPCSM9/Kqt+92/cr1XSkZNLi3KqPt+avKvh1qsVzPdTxQeS0Wz+L79eiv4his2RWVtj1rhKnspS5zxMXHmkZXxF+HsXxCsLS2ZmTynd1qx4M8K+IfCtnb2O22e3iXyVdG/groLDXrN/utWnDrET/APLXZsr1Pa/yyPN9kYl54Glv4n+3XO//AGEpnh7wleeGIpYLbynt5W373f599dWmowbPmuV3tTkuYHXb5q76v3ebmD2Zz83hL7S/mzxLNL/Ejt8lZ7+D4odbsr6K2WGWL+OH+Kt7WPtNy0UVncrDsbY3zVa+V4laWdfNT+41Xz0glTGzQ3l5avFAywu/8b1x958H1v72K+bUN9xEyP8AOvyNXdQzQbf9etPS/gT7s60c8C+Uyn0S+vLV4J7lUib+OJfnrJm+Fei3MW2Xc77a677fbP8AKsvz1C9yqfxVjLln8RHszmE8H6rYQeRFq+y3VdkSJBs2pXOar8H7PUov3s7TO/3t616Q95Bv/wBatVv7Qg/57rRKcOUv2ZgeFfB7eFdITT4L5vK3b/u/PVibwHpV5vln825lf72+tj+0oP8Anqv/AAOov7Sg/wCeq1FSdKXuSI9mZ2leBtK0dpZbGeez837yI1D+EtPvLh55d00v8Uz1bfVbZG/1q0f23B/erm9rSgHsil/whOkPe/bFi8m4i+68XyVoTaPpnlbpYmml/wCmrb6h/ti22f6z/wAdpr6xav8Ael2f3q0+s0uUPYFe/wDDGlXmxltlTb910/hq7c2drNEizxb0T7qVn/8ACQ2MPyrL/wADo/4SqxRP9b/49WcsTTiX7Blt7OxdNrWyun8Py0zyZUnTaq+V/c21n3Pi2xT70tQw+LbOZP8Aj5gT/gVR9Zj/ADB7CZ0fyv8AdVU2f7NWIX/3f++a4q88eWNt/wAvMb/wb0qk/wATdPhf5p2/4BWUsRHm5jaOGlKJ6FNtdPmqJLlPu1wSfFHTN/73z9n+xUqfEXT5vN8jc+z+B61ji4/EEcNI737Yu35moS8X+Fvkrz1PidYzS7fszJL9ymXnxF0+GXbtk3/7C1H1uUTb6t7x6L9siRn+Zaf9pg/56qleXv8AEKzdP+Pa5d/9ij/hP4H+7Yzv/wADrH+0JRD6sempcwb/AJpVf/cqb7ZAn3pfkryl/H7P8sFjLvb++1RP4z1Pd8tmqbP9ur+vSLjQPWH1W2T7rfJTJtYgT+9Xkv8AwluqvsZYoE/2KZN4h1fZu3Rp/t7axlmEvslxoDU1WfZtWVqh/tW8891adv8A2SqkL/vd1Pm+d5d219v3a82MvsnoEr6rco/3mT+981D6rebnXzWqq7r/AHv/AB6h32fN/wCh0c0uYPdCbUrn/nu33v71V7maWa43Sszu1V3Tfs/3qlfcku776LV838pXLAid2mb5vuLUO9vtXzf8A/2Km373T5WqHYySpt+dKg1Fm/1rt81JMjb0qa8RvNdtrbP4dlD7ty7lb56cSRyTNC3lbt6NVh5pYW+WVv8AZ+aq9tBK8qfK1Xntmmi+7s/2KUpe97pHuDPtMu372+mJNO+/978lWEtmSD5fnf7lRW1tKnmsyKj0cwe7yh8zqi7m/wBr5qlh2uku5vnpvkyps+WnW1m3ny/L/wAASojL3iR8NzK8G3zf/HaieZnd/n37KIYW8rbt/wC+Kl8mVFdVXY/+3RzEDUeX5Pm+T+GkmmZE/iTdT0SXZt2/+O0yZJfk8pan7RUeUh86Wm+d/wB9vVhIZf4laq6W0rs/ytWsZRCPLzEXzIzbmqJ3bb8u6rr2c/3dv3Pu1X+zSom1ovk3VpLlkX7hXf8AvLVdNyfe/gq69nP8+1f4vuVElhc7tvlfPWcS4ygDv/or/N8n/oFZ77t38Wz/AHq2JrOd7d/lqq+mz+V80W/+CiIU5RKjpsif5v4qozOybNzN96tN9NvEVotv+7VR9Ku32/L9373y10x5DpjKBj72d7j5fu/fqreJvi27d7/c2Vsf2VPDLK21n+Wq9zps77/lXf8A30rthOBjKXvHKfcaVm+4v8FegfBbVf8AkIWn+0ky1yL6Pc+btRVfd89a3gCaXRPEcUrKvlT/ALl9lejKcJwOOv757BN86fdrMdEf/f8A9utCZ9n3fnrNmf8Ae/N/HXnS5fhPNM+ZNnzfNv8A92q+/wCX7v8AwCtB33u+5qqTJ/FWJcZFTf8AK+6q7v8AJUzur/xb/wC8lV7l1RPu/wC7S+Mv4Tj/AIkTeT4cuvvfN8leKfL/AA16n8U9RVdDWJPvyy7K8sSFk/h/26+0y2HJhjyq8v3h6r4Jf/RYt38K/crs7bcj/wAT/LXC+ALyJ7OLbt/uLXdI6zLuf/8Aar5vG/xZHpYaUeUtwpv/AL3zfeStW2SL7rK1V7OH/a+StPfsi+789eTI2lKPMSptT7v3P96npMrvsqps2fw7KsQoztub79HMYyiWJpvJtXl/gRd9eG3ly15dXE7bt7NXsXiF2/sS4ii+R5V2K9eZWfhif51Zl/4BXp4acYR5pl0JcvvGJ5LIqN/AzVoJ/qnVdu//AHa0f+ESudibpv8AgDrV+HwlPuibzV/2q6ZV6R385z/nfuJVX+981TfvXXyn2p8vy1v2fhLZL80vyM1W/wDhCZP+e679333/ALlc0sTSLjIi8IeJ4vDzy+aqv5uyu1f4o6Zc7Y2tpUeud/4QNXdWWX593735fvVq23gO2S43K29FrhnXos5uWhOXMbEPj/TEb92rf981L/wtGz/55N8tY/8Awhlt/f8AnZv7v8FWE8E2bqn3t6t83+1XLGrTiEvYGxbfEixvH+a2nRE+ersPjnRYVRlnbZ9/Y61z83hKCzieWDd5qr9x6z4fB6urtKq7/vq7/wB+to14xI5KUjo/+Fl6Z9qfbbS1Xf4kQTN8sTIjf3GrK/4RWLYjbV/2qsf8IxAjbVi+Rl+X/YqJYmJfsqRf/wCE22RI38f8SU3/AIWK/wA7JB861X/4R791KrKvzfd+Wj/hG977l+T/AIDWMsSRGnTLdh8UJ7aX5bGN/wDf+/Ut58V7y5g2/YYv9n5qrvoK73Zl3/LUyaDF92Xc7t/Ht+7RHGSn7pf7qJnf8JzfJLt8hUR1qL/hNtQ+8sdbH9ied80i/wC7sqVNHXa+5fkb71R7dhzU/wCUx38W6vM7/LGifw/LVV9e1Xd/FXSpoiou3b/wDdT/AOyld9zRL8n9yolXlII8kTkZtV1p9zebK7/7lK+paz+6Vp2Tc2yuvewX+FVqL7BEieVtj+asfrIc0f5TknudV37dzf8AfVDpqE0TszN8v3kdq7D+zYv9nfR9ji+f7v8AtfLUfWQ5/wC6cJ/Zt9uVt3yfxUJoM/m7Wau7Szi+df7/APs0PYRfw7n/ANil9bkX7Y4S50Rtvzbvvfcp6eGJE8r5vlb73y13CWyvsZom/wBqpUs9/wDDKlP6zMXtpHFf8Iw8zIu5t/8ADTP+ESl3Iu5nRF+b5K7tLP8AuwNTvsDOn+oojiapMa0jh/8AhEvl2szbP92rdn4Y2N8vyfL8z/3q7D7HLs/1EX/fVPS2ZE+ZY/8AvqrjVqS+Ij2kjjP+EVi+SVF/e1bTR5ZpXaVd/wDwGuodFSLczQbFrPh1WzTfuuf/AB6r9+Ye0lIz/wCwZXXa7Mmz+4tOTRG+RkX56tvr1ju27qP+Ehsd23Y1Zy5uYnmK8OgqjP8AMvz/AHam/sSL5PNb+OmP4ktodirbb6H8Tr91batJfCKPNzEqaPE7bvvv/F8tP/s2BEdfm/75qH/hJJdvy2y01/EN4ivtVaz5Re+aVt4bg8rasH3m+/Uz+HoN+7yP9itD7fZ7P9e1H9pWO3/Ws9el7OMR80jO/sG2/wCfalTQYE3/AOjb939+tL7fZ/d3t89N/tWx+7+9fbRy/wB4vmkZ/wDYkDxf8e1P/sGDcjeQu9Ku/wBp2f8A00pn9q2P92WiNMgqJo9sn3YFofQYNm1oF2LVj+1bNG/1UlH9t2Lt/qJHq4xiXLmMqbw3F5+75qH0RX/hb5v4NtXX1ux3u3m+T833HofWNPT/AJb1HLEPe5SkmgqibWZnp/8AYK7k+Vk2VY/tvTvu+e1H9uWP/PWX/viiIe8Q/wBgr87KrJu+9T00dUV12s9S/wBvWO5FVmej+2LHb95qj2cQ94r/ANjq/wArfJR/Zqo25V+f7lTf2xYo3/LWnf2xY7NzK1RHl+EPeIk0RYZfu/w099HX+7vpyaxZ79u1tlH9t2f/ADzkq4x90z98i/sddiNt+5TE0dd27b/49Vj+27Z0+WKSj+27bd80TUSjE097lIv7HXZtVdmz/aofR18pF/ufOtS/2xbbv9U1Rf2/a/8APCWr9nEOaQf2Uv3tvz/71H9lL8/y/I33qf8A2xFt/wBQ3y05Nbi/59mo5eYz94ifSl8p121F/ZUW5G2/+PVK+twfxWzUx9Yi2f8AHs1RKPIMi/s1fv8Ay/N9+on0pUV1VV2VY/tuL7v2bY9QvrC/8+38NZSjHlDm5CKbTYn2L/H/AOgUz7Au7cu35qe+vK//AC51F/ba7v8Ajz/2KjliXzS5SpNpsCb2+X5vkqp/ZsHzrtX5Vq9ea3si/wCPOsl9e+b5bagP3sjNv9Ni+1VnzWEW9JVZU2Nv+SrWpa3L5u77Mu+se88Q7N8lzZ7EVd/yV30o1GdHvfaPS/tK3NmjL8+9azLn7/8AcrkPBXxBtL6B4Fl+633P41rpZr+J33Ky7K7pQnCXvnnfGO87Y23b/wDZU3zt77v7tQ/bI/7y1Vm1KKGJG37Nn3t9cnNLmL5fdHXif7VZt/cqibm27F+9WfrvjXT7GNpJ5f4a8i8W/EWfWt0Fpuht69bCZfVxErs469eNKIeLdei1jX4oIp/9FT+PbTnhWz06WVPnfb/HXFW277Qm37+6u1m1iV9IdGij2bf7tfU1KfsuSETzaNT2vNzEfgPxHHa6i8dyyojLhd3y17Po7rNL8rKn8dfMTJ5ctdX4e+IupaEqRbvtFuv8D1zY/LZYhc9IvCYv2XuSPpRNn8NDv/s/7r1wXhj4qaZqUW2dvJl/uPXWw6xZzfMsqun+/XxlfDV4S9+J6kasJmmj/Jt/vrViH7/zf3aykv7bYjNKv9yszWPGGn6VBLJJIvy/e+asacKs5ckC5NG3qu6ZUVV3ojb2+aq/2BvN2rF/u/NXm+lfEWLXtReDzZ4ZXbdF83yV0ENzczfL57b66amEq0v4p1UJRnH3TsEs9/3lX/4h6sQ22zZuWLf9xk3Vx6XMqOy+e3z1LCkm77zIm3fXH7PlNvZykdnbW2z+KLf9/wC9W1DZ/uNvmwJ/wKvPUdvPRfmrdhT/AEf5V+esJe78RjUpyOthhih/5bxf7fzUfuIX3fbI/lrmks/l/wBUtH2P533J/B/BWPNAiMTpftNns+a+i+Spkv7H7zXy/wB/7tcYkK7X3RVdSFdm3+5R7QuVM6a81K2f5Yp/OZvkbfR+637fMjrkdY8v7K71ipM32hPm+9/tVfx+8XTp8x6Uk0X/AD3j+b+Cmvc2ybGa5WuBh/1vzfJsq2lhLMm7av8AwOsglTOwe/s4V/4/Fpj6lY7vmua5j+zZXfa23/Zpj2Eu/wCXa+2s5csi40jqP7V0/wCT/SW/4BQmt6f5v+tZ65dHlT7y70/26l+X73y1mHszpf7Ysf4WlehNbtNnyxSf7lc+js+yrH3Njba09pIjlNh9etn+byJKH1uJG/49m2f33rN8lv7tOhRn++33aiUpBymh/by7dy21V5telRk/0NaXYsO/5vvVWeH5t9YykMsPr0+75oFqJ9eutn3Y/wDZeq7o3/fVV5v9Ui/L/tVBZdfW7z+Hy/ko/tu8T5vNX/vms3eyP93ej0538nYu6tOUgsTarebdrT/fpqalczfL9plqujs67W/vfNVj91/D87rVcxYfabzf888tO3z7N32mWno+/Zto3ttf5qjmkZy+Erv5r7/3sv8As/NRD/qtzSM//AqPOVJX3/c2/cpnnK8SbV2I9X7wxtyjIr7d3+z81YKf635tyPuq9f3LJ/e+X+5VTfv/AHq7d/8AEldsPgNIl1Nzt/CnzVoJYK7/ANys1L+X+6v3vlq1DqTfeZWrGXMOUS39gg/1qts/36Etn2fK1RPqSv8AKtMS8bzf4Upe8Yx5iV4Zdv3vko375/u7Ka9yqf7e/wD8dqv9p/2tmz7tRHmDl5jrYfnX7tPf7lVEf91tp8Mzf8Drfm90zLEP3flp2xpl/uU37T8lCXjJ/DSlOPMBL/B95aY//AaZ5yum77n+xTXuacZgOTdv+Sld/vtt2VU+0tuf+5T5nbdt/wDZq2NTK1hGdkaL5PmqojtNvVl/e/71Wr92hl3LVX7TKkv8Lo9KUpfCVH4SW23O/wAv3Ku/YJ3bduWqsOpNt+6tXYdSXZ83yVHN7wfATJpqon3lemfZpUTcu2pUvINu7zaifUv+eS/991cSOhDvZG27d/8At7qf52+La23/AGqf9sb723ZVSab5vm+T/beo+A0LCbvk+7/cqw7sibttZ/nbE2xfP/sVLDcs+9WZv9ypkZ/ZLb/P91WoSF3+ZlqJJmRPvfJ/v077ZL/Cy7Kr4pGZYSH5/napvJ/g3LVeG8+5u+SnPMv+/TjICb5kX5duymfPt+aq/wBvb5/4NtH2mX593z/7D1qSMfamxm/74pv313LRN86oy0xJtn/2FZRlzlyH7/v/AO1ULw/P8u75qN+9HZai85tv3m/76pS98zH/AGZd+1qJkX+HdTPtjfxNQ9zvV9y/coj/AHQK9yi/drH2bHeJf/H605rn5Pl2/wC/urJuX86oibxkZupJs+b+4tYl5crNBKqxfw/crbvJleLay/7dc/qP+rlbb8+2vWwxrM8l1ZJ9C17dbStC7fOro33q39N+JH7pluWZG/hdP7/+3VTxnbN5UVy3z/Ns31w9ymx9v+zX31OlTxVOPOfIV5yw9X3TuLn4kXnlbVnj37vvpWLd+ONQnT/j5Z933q5aiumOEoQ+yc0q9Sf2izc3kty+6Vmf/gVVqbTq7EuTY5i5pqsbpdq11SJ/o7xMvyr/AAVgeHv+Ppt392t+ab96irtrzq3xnq0eWNM5K9VVuZdvZqrVZvG33Ur/AO1VavSj8J5sh++tKw8SahprboLmRN38O6sqiocYz+Ig7W3+KGoQL81tBM/95657UtWn1SdpZPk3t9xPu1mU9TWUKFKErwiXKpM7P4cWcU2t+bJ9yBd//A69UfckrqvybPn31xHw10qeGwa78tv37f8AfSV2ULz+V80bb/4UevlcylzVj6TL4xjTLsLxfdl+/VhPn/i/26pbLn5P3H3v491XbaGVP4V+Zf71eBKJ7Joaa8U0u51ro0uYndF27Ntc/YWbJv3L/wDF1qpbT7f4f++q4JfEKpyyNBHidX+b7tRfaVTfuZar/Y7n726P5v8Aaoewl2/M0f8A31WHKY8sSw7qn8NPS5/urspn2Btr/vVqZLBnb5p//Hax5Q5jO1v9zF97fuqr9yXd5Uaf7FaWpWEuxNsqv/sVSTTZH+bcv/fX3a392MTanKJLDeRb9zQf98VeS8i/i2+VVH+zZ9/3l2bf71WIdKl2orS/+O1nLlCXKXnmi2/eX/fqo9+qfw79tH9lMjbfP/8AHal/s3+9O3/AErL3SOaP8w37Yrum1f8Abqu7q8v3V3vVr+yvl2s0n+1S/wBlKjp8snzfdpc0Q54jHm3v5X92pUf+FmqL+x1+fcsif7e6rCWEXyfupfk+9van7oSlEckzJ93an/Aqf5zf7L0fY9i7Vg/4A7U77GuzasS7P96o+MjmFe/Xb8yrvqGa8VF+Vl/3KPsa7fm8uj7NF93cv36iQRkVftcdM+0q67v4f4t9W3hi83+F/wC7spnkq6feX/vmq90vmKX2lNvzLv2fdo3r5XzKyVoJbKku/c33f4FqXydipt3f7SUe0iHtDH+2bH+WLfT3mZ/m8r5K1Xs4tm5lkf8A3KPsavFtaJti/wC1T5okcxn20zJ/yyb+5Q7s6uqxN/tVoPZ/3Yv9v71D2Hk/Myqiv/BuqOaJHN9oykSdGb918lS7JX+Xau/b/erQ+zReVtban/AqfiDyvla2+X7z7qvmDnMG8sJ5tjL5X/AKX+ym2pu3fL/crSvLyCzi3MyorfddGqr/AG9Yo23dc7tu/wD3q2i6ko+6XzSHf2PL8lEOgvs27vk/3qi/4SG2fd+4ndEpz+JIET5bRtn8L7qOWqHNLlLaaIqJ/DT/AOzYE/55f8Dqp/wkkvz/AOhqj/w/N96ov+EkuUi/49ov7mxKuVKZn75pfY4E+X5d9P8AsEW/+H/Z+SsVPEmpbv8AVRp/d2LQ+salMrMtzHv/AN2j2UiZcx//2Q=="/>
  <p:tag name="MMPROD_19385LOGO" val="/9j/4AAQSkZJRgABAQAAAQABAAD/2wBDAAMCAgMCAgMDAwMEAwMEBQgFBQQEBQoHBwYIDAoMDAsKCwsNDhIQDQ4RDgsLEBYQERMUFRUVDA8XGBYUGBIUFRT/2wBDAQMEBAUEBQkFBQkUDQsNFBQUFBQUFBQUFBQUFBQUFBQUFBQUFBQUFBQUFBQUFBQUFBQUFBQUFBQUFBQUFBQUFBT/wAARCASHBW0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9U6KKKACiiigAooooAKKKKACiiigAooooAKKKKACiiigAooooAKKKKACiiigAooooAKKKKACiiigAooooAKKKKACiiigAooooAKKKKACiiigAooooAKKKKACiiigAooooAKKKKACiiigAooooAKKKKACiiigAooooAKKKKACiiigAooooAKKKKACiiigAooooAKKKKACiiigAooooAKKKKACiiigAooooAKKKKACiiigAooooAKKKKACiiigAooooAKa1OrivjB4/X4beA9S1r5WuIkIt434DyBWbH5Kx/CtaVOVaapx3Y0nLY8t+Pn7S/wDwhf2rRfC7xzazAJDcXMih0gxHKQFHQtviIOemDxzx8w+I/iN4p1W4v5rrxDqcsgjmYZunAU/6Z90A4H3V6eg9BWDrlxJd3GqzzOZJZUnd3bqzE3pJP41Fqf8AzEP+uM3/ALe06k0/dgrR/rf+tC3JN+7t/wAFb+ep674J/aX8WeBb+4N7dya/pkcb5tb2Qlhta6I2yckH92o5yMDp0r7P8I+MdM8b6LBqelziaCReV/ijYEhlYeoIIPuDX5p6n/zEP+uM3/t7XrfwB+K6fDPxve/2hKV0a9iZLgk8RbZbqQOB6/KR/wACrz6t6P7yOy3W+muy7/n2vY57ONnHy09eVfh/Wp92ClpqEMAwOQe9OrqN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Er5P/AG0/GsV5FZ+GYJP3los11crn+9bSiP8A9nr6rnnS2haWV1jjUZLNwB9a/Nr4l+JZPF3ivxHqsjFhcG4aPd/DHm9CD8FwK6qXLGnObetrL57/ACtdfNG0LxXPGVndK3dO6f8Ak/UwtT6ah/1ym/8Ab2jU/wDmIf8AXGb/ANvaNT/5iH/XGb/29o1P/mIf9cZv/b2uV/1+JjHp8v8A20NT/wCYh/1xm/8Ab2l1E4/tD/rlN/7e0mp/8xD/AK4zf+3tGp/8xD/rjN/7e0P+vxCPT5f+2n29+zX8Vx430SbQ7sk6ppMQBc/8tIvNljQgeoES5PcsK9qr84PA/j+++Gni2TXLH53hjl3wk4WVQ1421vbKqfwFfoho2rW2u6Va6haSebbXMayo3fBGRn0rkpfupOj03Wvnqvl91ml0MadoWp6LsvJKP6v8i/RRRXWb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B4z+1X40fwl8LLqG3cx3WpGS3RlPzKBDJIWH0KKP+BV8O6n/wAxD/rjN/7e17T+1n4/bxP4uutHifdZaRFMqkH/AJaNFOkg/AxYrxbU/wDmIf8AXGb/ANva7MRzU4xoS+zr85K/32smuljWWjUXGzWj9eb/AINvkGp/8xD/AK4zf+3tGp/8xD/rjN/7e0an/wAxD/rjN/7e0an/AMxD/rjN/wC3tcb/AK/Eyj0+X/toan/zEP8ArjN/7e0an/zEP+uM3/t7Rqf/ADEP+uM3/t7Rqf8AzEP+uM3/ALe0P+vxCPT5f+2hqXXUP+uU3/t7X1B+yf8AFCRdXvvCOo3I+z7DLp4c/wAfn3G9PxUAj0CGvl/Uhk6h/wBcZv8A29q1/aVzpF9dXlnM9vdQxytHKhwVP+m8g1hXpucbwtzLVX76/ns/ImzaSTtt/wC23XzP0+orkfhn49tfiF4VtNTgdfP2bbiIdY5ASrcem5Wwe4FdaOlXTqRqx5o/1bR/cwjLmipWtfUWiiitCg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sXxj4ntfBnhrUNavTi2s4zK/PYVsmvnL9tHxX9h8E2eiwS4lvHnkmVeuxLaTg/UsD/wGuigoOonV+Fav0XT57FwipOzdt/y0+/Y+TvEl/Lqmo6zeztvmuBcSyN6sxvSf1NVtT/5iH/XGb/29o1P/mIf9cZv/b2jU/8AmIf9cZv/AG9rCTcm5Pf/AIcXM5y5pO7f/wBqGp/8xD/rjN/7e0an/wAxD/rjN/7e0an/AMxD/rjN/wC3tGp/8xD/AK4zf+3tJ/1+JMeny/8AbQ1P/mIf9cZv/b2jU/8AmIf9cZv/AG9o1P8A5iH/AFxm/wDb2jU/+Yh/1xm/9vaH/X4hHp8v/bQ1P/mIf9cZv/b2jU/+Yh/1xm/9vaNT/wCYh/1xm/8Ab2jU/wDmIf8AXGb/ANvaH/X4hHp8v/bT2H9nj4ow/DnxzfJqMvlaPqERjndj8sRSW6kD/krD/gVfcwIIBHIPpX5c6ln/AE/j/llN/wC3tfcn7OfxXXx5oD6TdNnVtJiVZCf+WkfmSxo3ucRDJ9Wrld6VW+rUvuT1/Pb1t3Ml7r8nq3fyikvn/W57HRSClrqNQ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Q9aWuW+J/iG+8KeAtb1fTIhPf2luZIYyMhmGOMVtRpSrVI0obyaS+YbFzxL410Hwdb+drWr2emIQSDcShS2AWOB1OACa891X9qn4eaYZgup3F4YlZm8i0k6L5mfvAZ/1T/l718QeJtVvNavdVvL65kurmWOdnllbcxP8Apvequp/8xD/rjN/7e1EuVbFaX0/rb/M+2Lj9r/wJbmbMeqnylZmK2y9F8zP8f/TJ/wBKJv2v/AkHnbo9V/dKzNi2Xt5mf4/+mT/pXxPqf/MQ/wCuM3/t7Rqf/MQ/64zf+3tQyVrb+u3+Z9szftf+BIPN3Jqv7pWZsWy9F8zP8X/TJ/0om/a+8CQebuXVP3SszYtl6DzM/wAX/TJ/0r4m1P8A5iH/AFxm/wDb2jU/+Yh/1xm/9vaAWtv67f5n21N+174Dg83cNU/dKzNi2HQeZn+L/pk/6UTfte+A4PN3DU/3Sszf6KOg8zP8X/TJ/wBK+JdT/wCYh/1xm/8Ab2jU/wDmIf8AXGb/ANvaAWtv67f5n23N+154Dg83d/af7pWZsWo6DzM/xf8ATJ/0pZv2u/AUHm7v7T/dqzNi1HQeZn+L/pk/6V8R6n/zEP8ArjN/7e0an/zEP+uM3/t7QC1t/Xb/ADPtyb9rvwFB5u5tS/dKzNi17DzM/wAX/TJ/0pZv2uvAUHm7m1L92rM3+i9h5mf4v+mT/pXxFqf/ADEP+uM3/t7Rqf8AzEP+uM3/ALe0Atbf12/zPt2X9rnwFCZdz6kPLVmbFrnhfMz3/wCmT/pXyt8bvHzfETxnrWpIXWzEUkdvG/GEVLtAcdiQik1xep/8xD/rjN/7e0an/wAxD/rjN/7e1rGrKEZwj9rR+l7/AJpFRelrdv0/zDU/+Yh/1xm/9vaNT/5iH/XGb/29o1P/AJiH/XGb/wBvaNT/AOYh/wBcZv8A29rJ/wBfiTHp8v8A20NT/wCYh/1xm/8Ab2jU/wDmIf8AXGb/ANvaNT/5iH/XGb/29o1P/mIf9cZv/b2h/wBfiEeny/8AbQ1P/mIf9cZv/b2jU/8AmIf9cZv/AG9o1P8A5iH/AFxm/wDb2jU/+Yh/1xm/9vaH/X4hHp8v/bQ1P/mIf9cZv/b2jU/+Yh/1xm/9vaNT/wCYh/1xm/8Ab2jU/wDmIf8AXGb/ANvaH/X4hHp8v/bQ1P8A5iH/AFxm/wDb2uv+H3xEvPhf4xl1y0UyrHHKJoN2BKga7bafbcqn8K5DU/8AmIf9cZv/AG9o1P8A5iH/AFxm/wDb2s6tONWDhLZ/8EXKpWTXb/20+2p/2u/Adv5u7+0z5SszYtR/D5mf4v8Apk36Uy4/bA8CW/nbo9VPlKzNi2XovmZ/j/6ZN+lfFGp/8xD/AK4zf+3tGp/8xD/rjN/7e1oNa2/rt/mfalx+2H4GthNut9XbylZm22ydB5uf4/8Api36Uyf9sfwRb+dus9ZPlKzNi3j6L5uf+Wn/AExb8xXxdqf/ADEP+uM3/t7Rqf8AzEP+uM3/ALe0Atbf12/zPs64/bL8FW3nbtO1xvKVmbbbxdF83P8Ay1/6Yt+Y/Blx+2d4Mt/OzpeuN5SszYhh6L5uf+Wv/TFvzH4fGmp/8xD/AK4zf+3tGp/8xD/rjN/7e0Atbf12/wAz7Huf2zvCFv52dI1pvKVmP7uLnb5uf+Wn/TFvzFMuP20PCtt53/Em1dvKVmPyxc7fNz/H/wBMW/MV8d6n/wAxD/rjN/7e0an/AMxD/rjN/wC3tALW39dv8z7Buf20fDNv5/8AxI9VbylZj/q+dvm5/i/6Yt+Yplz+2l4dt/P/AOJDqbeUrMfmj52+b7/9MT+Yr5B1P/mIf9cZv/b2jU/+Yh/1xm/9vaGC1t/Xb/M+u7n9tTQbbz/+Kf1FvKV2P7xBnb53v/0xP5imXP7aui2/n/8AFOX7eUrsf3yc7fO/+Mn8xXyPqf8AzEP+uM3/ALe0an/zEP8ArjN/7e0Atbf12/zPrW6/bW0m38//AIpq8byldj/pCDO3zvb/AKYn86juv22NNt/P/wCKXum8pXY/6Uozt87/AGf+mJ/76r5O1P8A5iH/AFxm/wDb2jU/+Yh/1xm/9vaP6/MFrb+u3+Z9cp+2rokLzfavDmoRpEjMTDMjk7fOzgHb/wA8T37ivSvBXx68HeO702VjqP2a/Az9lvV8p2+Z1wp6Mf3b8KScDNfn5qf/ADEP+uM3/t7S6g5Q6gVOCIpuf/A2okpW91iV3b+u3+Z+oo6/hTq4T4J+Ib7xP8OdLvdRy11hoi7dXCMUVj7kKDnvmu7rOhWVeHOvNfNOz/FEwblBSatdJ/egooorcs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mSxpMhR1DowwVYZBp9FAHxV8e/2b9Q8JHUdZ0CKTUNHnE26CNcyWuUuG5A6rmXaD7DPWvDNS4/tD/rlN/wC3tfqO3TpmvDviz+y5oXjqK5u9D8vQdYm373CkwS7lkHzKPundKzZX1Oc5GOhuNXV6P8H/AJf1saNqTu9/6/ySSPinU/8AmIf9cZv/AG9o1P8A5iH/AFxm/wDb2uh+IXgHXvAl7f2+tafLaFo51jlYZjlwt2cq3QjDKfUZGcVz2p/8xD/rjN/7e1jKLi7P+tyEmmk/6+ENT/5iH/XGb/29o1P/AJiH/XGb/wBvaNT/AOYh/wBcZv8A29o1P/mIf9cZv/b2pf8AX4ij0+X/ALaGp/8AMQ/64zf+3tGp/wDMQ/64zf8At7Rqf/MQ/wCuM3/t7Rqf/MQ/64zf+3tD/r8Qj0+X/toan/zEP+uM3/t7Rqf/ADEP+uM3/t7Rqf8AzEP+uM3/ALe0an/zEP8ArjN/7e0P+vxCPT5f+2hqf/MQ/wCuM3/t7Rqf/MQ/64zf+3tGp/8AMQ/64zf+3tGp/wDMQ/64zf8At7Q/6/EI9Pl/7aGp/wDMQ/64zf8At7Rqf/MQ/wCuM3/t7RqX/MQ/64zf+3tdV4D8DyfEXxumgJKYFuhKjzYz5ak3gzj6kfnWVapGjCVSeyu3+IR6fL/20paP4F1/xtd6jbaHpVzqUqxS7vJT5Vy14oyx4GSQOfWu01f9mf4jx297KPDxkDxSgJHdQs3P2nHAf/pqn5+xr7k0HQNP8M6ZBp+m2sdpawrtVIxj6knuScknqSSa0fp1qocz1mTG9lff/hv8j8xPE+k3uiXep2moWs1ncpFMGinQow/4/Oxqpqf/ADEP+uM3/t7X6EfGT4U2HxV8KT2MqJFqCK5tbsjmNmRkOcdRhjx6gelfn1q0bRSakjDDLHMCDjj/AI/a6JxjyqcXv06r/h+hpZaW/rVf5DNT/wCYh/1xm/8Ab2jU/wDmIf8AXGb/ANvaNT/5iH/XGb/29o1P/mIf9cZv/b2sn/X4kx6fL/20NS66h/1ym/8Ab2r0Gh6j4ivr2z0uxuNQu3imAhtomkc83gHAGepH51S1AFmvwOpim/8Ab2v0N+FXwx0v4c6DClraoNSniU3d1j55GyzkZ/uhnfA7ZrKcpJqMVvfXsRzWaSX9Ll/pHyFN+zL8R76C7lj8PbRLFIEWS7gViT9qxwXyP9anXHX2NcV438E694OkvU1rSbrTt8cwR5oyEc4vD8rcg8Mp4PcV+lVcF8Q/FPw9utMudI8V6tpT27BhLbTzqzphWycD5l4DjPsRXTBJ/Fe3l/X6o1j/AF/XyPz21PpqH/XKbn/wNo1P/mIf9cZv/b2tHxpY2mna1rtvY3S3tlH9oEM6/wAaZvdpPvjFZ2p/8xD/AK4zf+3tTOLhJxf9bjceSXK+n/2oan/zEP8ArjN/7e0an/zEP+uM3/t7Rqf/ADEP+uM3/t7Rqf8AzEP+uM3/ALe1L/r8SI9Pl/7aGp/8xD/rjN/7e0an/wAxD/rjN/7e0an/AMxD/rjN/wC3tGp/8xD/AK4zf+3tD/r8Qj0+X/toan/zEP8ArjN/7e0an/zEP+uM3/t7Rqf/ADEP+uM3/t7Rqf8AzEP+uM3/ALe0P+vxCPT5f+2hqf8AzEP+uM3/ALe0an/zEP8ArjN/7e0an/zEP+uM3/t7Rqf/ADEP+uM3/t7Q/wCvxCPT5f8Atoan/wAxD/rjN/7e0an/AMxD/rjN/wC3tGp/8xD/AK4zf+3tGp/8xD/rjN/7e0P+vxCPT5f+2hqf/MQ/64zf+3tGp/8AMQ/64zf+3tGo9dQ/65Tf+3tdx4U+DXiv4jz3i6Tpji3eOQfbLnMUGS12owx68svAz1zUyko7/wBbiTSt8v8A204fU/8AmIf9cpv/AG9r0T4bfBTW/ivrF3Bbo1jpojk83UJkPljL3aYX+82XHAPTNfRHgf8AZI8OaLI914hmbX7mRCDAQY4EJaUngHc3EzLye2cenu1paw2VvHBbxJBDGAqRxqFVQOgAHSs5c89I6Lv167f8H7iU27W02/T/ACaKuhaLa+HtKtdOsoxHbW0axIB6AYyff3rQoorSMVBKMVZDjFQioxVkgoooqig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DJ8ReGdK8W6ZJp+s2EOo2b5zFOueoIyO4OCRkdia+V/i7+yXqGmQ3uoeEGk1WGVZQdOfHnRhlnI2nPzjdNjHBAx15NfX1NY1rGo0uV6r+tuxSk1ufl7rUElrNqkM0bRSpHMro4IZSPtuQQaj1P/mIf9cZv/b2v0D+KHwM8NfFKykW9t/sOosGA1C0VVlOUZcNx8ww5wD0P45+Pfi18EfEnw0+33N7bi60qRZliv7f5kPy3TDcOqnEi9e+cE4punzK9N38uv/B+XzsNRv8AD/W36I8+1P8A5iH/AFxm/wDb2jU/+Yh/1xm/9vaNT/5iH/XGb/29o1P/AJiH/XGb/wBvaxf9fiRHp8v/AG0NT/5iH/XGb/29o1P/AJiH/XGb/wBvaNT/AOYh/wBcZv8A29o1P/mIf9cZv/b2h/1+IR6fL/20NT/5iH/XGb/29o1P/mIf9cZv/b2jU/8AmIf9cZv/AG9o1P8A5iH/AFxm/wDb2h/1+IR6fL/20NS/5iH/AFym/wDb2u0+GPjiP4d/EGLW7hGltbcSmZEHJUG8OB75Ari9T/5iH/XGb/29o1P/AJiH/XGb/wBvaxrUo16cqU9mmvzEkna/l/7afp/Y39vqdnDdWsyT28yCSOVDlWUjIINWDX53eFfjH4s+HEl8NG1N0txHK32ScCSHIa7bIU9DlV5GCcV3mq/tg+Ofs91HFBpNu8UcjLKls5bK/aMcNIR/yxXt61cObaYo3aXN/W3+Z9T/ABP+IunfDLwpc6xfuCUVhDBnDTOFLbV99qsfwr86dZla4m1SVjlnjnYn1JN7Wv478Z634zu7+51rUp7+QRTFRI3ypxdj5VHC8Ko4H8I9KxdT/wCYh/1xm/8Ab2umco8qjFer7/Ly/X7tbrRR/rVfow1P/mIf9cZv/b2jU/8AmIf9cZv/AG9o1P8A5iH/AFxm/wDb2jU/+Yh/1xm/9vaxf9fiRHp8v/bRdQJVr8j/AJ5Tf+3tfo78PPHWn+PfDlrf2Vyks3lKLiIMN8UnKsGH+8rgHvtr84dS66h/1ym/9va2dK8Y614LvtSvND1O4024aGUM8DY3Ya8YbgeDggHkHpWU4y5lKL2vp3/r/Mjlbaafy6a8v5Hsf7QX7Rep6/d6loXh65l03TLPzle6t5CktwypcL94dFDRZGMZyM9K8D1QknUSck+VN1/7faNTJJ1AnkmKb/29o1L/AJiH/XGb/wBva6qlTneisui/r8TdyUpXSsunlqn+oan/AMxD/rjN/wC3tGp/8xD/AK4zf+3tGp/8xD/rjN/7e0an/wAxD/rjN/7e1k/6/Ezj0+X/ALaGp/8AMQ/64zf+3tGp/wDMQ/64zf8At7Rqf/MQ/wCuM3/t7Rqf/MQ/64zf+3tD/r8Qj0+X/toan/zEP+uM3/t7Rqf/ADEP+uM3/t7Rqf8AzEP+uM3/ALe0an/zEP8ArjN/7e0P+vxCPT5f+2hqf/MQ/wCuM3/t7Rqf/MQ/64zf+3tGp/8AMQ/64zf+3tGp/wDMQ/64zf8At7Q/6/EI9Pl/7aGp/wDMQ/64zf8At7Rqf/MQ/wCuM3/t7Tr6NpXv1RS7GKbAHf8A4/a9h8G/sueLvG0txLexDw/p0sb7bi8XMj7muRxHnPAlQ/Nt4NRKcY7/ANbiTSt8v/bTx3Uuft//AFym/wDb2vTPB37PPjD4hS3LQ2R0ywlifbe6gDGjbmugNoxub/WKeB0IPpn6t8C/s9eD/A8jXKWI1TUGXDXV+BJ/E7EquNq/6xxwM4OCTzn00dKl88vJfj/l+YlfTp/S/wAv+CeN+Bv2XfCPhWRrrUYT4hvnUq321QYAS0hO2Ppz5rD5ieMV7BHGsKKkahEUYCqMADsB6VLRVKEY6oEkv6/rsFFFFWU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IfzqK4t4rqFopo0miYYZHUEMPcGpqKFpqgPnD4tfslWOvRXd94QdNN1CYSb7OZz5Dbll+6cZT5pSe4xwAMCvlnxh4b1PwxqGp2OqWU1jdJHMCkq7c8XhyD3BBBBHBBB71+mtc543+H+hfEPSzp+vWEd7b/NsY5V4yVKkqw5BIJHFb80Z/Hv3/AM11/B+pfMnrL+v60Pza1PpqB/6ZTf8At7Rqf/MQ/wCuM3/t7Xtvxg/Zf13whBf6hoYk1/TZElAihTNxECtww3KPvcyhcr1xnAzXiepjB1EHg+VMP/S2s5wcdXs+orWt/Xb/ACE1P/mIf9cZv/b2jU/+Yh/1xm/9vaNT/wCYh/1xm/8Ab2jU/wDmIf8AXGb/ANvah/1+JMeny/8AbQ1L/mIf9cpv/b2ulvfht4rn0u81GPw5qkljJDKyTpaOVYH7Xgg45B3rg9PmHqK5rUTg6gf+mU3/ALe1+hHwe+JemfELwxALR1S/s4lju7UdYyGdA2PQmJ8fSspT5akYvZ3/AK8upmpNSStpb/5Gx+e+pgg6gMYPlTf+3tGpf8xD/rjN/wC3tfbfxg/Zk0f4gxXN7o5i0PW5g/mSqh8mfckg+ZR0OZGbcBkknOc5HyT8RPhz4i8BXF9HrWmTWkbpMkVxtJil+W7b5XHB+VlPryM4rqlTuuaDuv66G/L/AC6r/hv8rnNan/zEP+uM3/t7Rqf/ADEP+uM3/t7RqXTUP+uU3/t7Rqf/ADEP+uM3/t7WT/r8SI9Pl/7aGp/8xD/rjN/7e0an/wAxD/rjN/7e0an/AMxD/rjN/wC3tGp/8xD/AK4zf+3tD/r8Qj0+X/toan/zEP8ArjN/7e0an/zEP+uM3/t7Rqf/ADEP+uM3/t7Rqf8AzEP+uM3/ALe0P+vxCPT5f+2hqf8AzEP+uM3/ALe0+9jeaS+SNDI5imwqjJP/AB+9q7rwb8E/FfxLubtdM09oLR45B9uvMxwfM12ow2Pm5deFBIzX118LvgD4f+Gsx1AA6lrLpta7uFGE+d2Plr/DzIwz1xxnrnGVRvSmrv8ADr1/yuQpbW8v/bf0PA/C37IXiPxRaz3Wr38Ph+G4icRxtEZ5vmNx95AVA4mU4znqCBXDfG34N6j8Jpz9qu4r60vorgW88Y2klUuHbK844mXue9feXiDxDp3hXSbjU9Vu47Kxt1LPNKcBcV8E/HP4p3XxP8Q387AxabbRzrZwHGUGy6QsfdhEpNddOm1TlOb9PN9l6Le/5tGkYtRV/L+vwOB1P/mIf9cZv/b2jU/+Yh/1xm/9vaNT/wCYh/1xm/8Ab2jUv+Yh/wBcpv8A29rJ/wBfiKPT5f8Atoan/wAxD/rjN/7e0an/AMxD/rjN/wC3taFr4f1PxLf3tnpNhc6jdtFNthtojIx5vB0APcgfiK+gfBf7HeoatJNceK79dOtZo2AtbJg8/wAzT5DMQVXCzA8buQazlNJ2Wr/4f+tRJrT5f+2nztJYXOp3N5bWlvLdTyRzBI4ULsx/03gAZzXuXgz9kjxF4nknn1+ZdAsZo3AQgSTtua4H3QcLxKp5Oe2OuPqbwh8OPDngSFl0XS4LOR12yXAXdLINzN8znk/MzHHTmunHSlact3Zf11/r1Er6dP6X+Rw/gf4N+FPh+xm0vTEN6y7Xvrk+ZK3zMx5PA5dvugdfau3/AJU6irjFR2Gklogoooqhh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TT1p1NPX6UAebfH/wCJLfDP4e3V/buF1KfdDaZ7SCN5Mn2wh/MV8B6q5dtSZjuYxTZJ5P8Ay+165+1D8TH8b+K7/TIXzpmkLPHEPWTy7iOQ+4zDxXkWp/8AMQ/64zf+3tdddezSo2V1q35tbfLa3e5rOPLJQas1o/VP/g2DU/8AmIf9cZv/AG9o1P8A5iH/AFxm/wDb2jU/+Yh/1xm/9vaNT/5iH/XGb/29rkf9fiZR6fL/ANtDUeuof9cpv/b2ur8EfEjVvhd4ku9Y0l1MghkWWCXlJlDXbhW/4EoPHPHWuU1P/mIf9cZv/b2jU/8AmIf9cZv/AG9qJwjOLjLb/hyeVSsmu3/tp+jfw++JOjfEfTBdaXcq0yIDcWhYeZA25lIYem5GAPQ7eK6K/wBNtNWtXtr22hu7Zxhop4w6t9Qcivzc0Xxhq/gjWLrU9EvpbC8SKUB4zkEA3jYIIwRlQcHuB6V9X/Dz9rPQ9aZ7LxOi6HdxRljdAloJSGlB904iLc8c4zxznGU6T9/7/wDP/P8AImLlFJP7/u/NvpoanjL9k/wV4nFxJZrcaFcTBwzWb7o/mEgPyNkdZXPGPyryzxH+xdr5+1f2Vr2n3YlSRQLpHgI3CfHQP3mH5H6V9a2N9b6lbpcWlxFdW7jKSwuGVh7EcGrNdPPza7mqlfU+G9U/ZN+IBN35VpZT+ZHIqlLtRkn7Tjrj/nqn61Mf2R/Ht+90rR6daiWORQ011kAt9px90E/8tU/Wvt6ipeov6/L/ACPlHTP2Kr27ec6x4kgt0lR1KWUBkPzGf+JtvaYdj0r13wp+zf4G8KzNP/Zn9rXTKVaTUiJhyXJwhG3/AJaOOnQ16g3SsDxX488P+CLQ3Wu6tbadFzgSv8xwpY4UcngE8DtU+z59LXEo3/r0/wAjcSNY0CIoRQMAAYArmfiB8StA+GukHUNcvPIQ7vLhjG6WUqpYhV74AJ9OnqK8D+Jv7YZjgurTwdZETRrITf30fHyrNjYmf70PU9j0yePmzxdr2o+JL/VL3U7ya9upI5i0kzZPS9A/ADAAHAA4roUYQ+LXyX6v/K/yNFGK0/r+tvl1Oz+NHxo1r4pXF5FcsLXSbcTPbWUfRfkuk3Mf4m2oPpk4xmvPdSx/xMP+uU3/ALe0an/zEP8ArlN/7e0an/zEP+uM3/t7UTm5u7/rcXM5NN/1sw1P/mIf9cZv/b2jUv8AmIf9cpv/AG9o1P8A5iH/AFxm/wDb2jU/+Yh/1xm/9vah/wBfiTHp8v8A209I+DXxWb4T+NLy/mVpdLuIWju4l5JVZLuQFfcFcfQmvvm1uYry3iuIHWWGVA8bqchlIyCK/L7UuTqH/XKb/wBva+rv2Wfi9Le3lx4P1a4TEMZfT3c/M376cNHn2VFwOwVq5Kn7mftH8L31231/R/J9GY6Qd+j37391I+mqKKK6zY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rzj49fEg/DH4f3epQMBqMu6K0BGR5gjeTn2wh/SvRSfx/Gvhv8Aak+Jr+NvFN7pNu+dM0hZ448fxS+XcRyH35i49ia68OuVus0mo62fV9F592uyZrCOnNJXW3zadjx/VnaR9SZ2LMYpiSTkk/6bTdT/AOYh/wBcZv8A29o1P/mIf9cZv/b2jU/+Yh/1xm/9va5H/X4ma1t8v/bQ1P8A5iH/AFxm/wDb2jU/+Yh/1xm/9vaNT/5iH/XGb/29o1P/AJiH/XGb/wBvaH/X4ij0+X/toan/AMxD/rjN/wC3tGp/8xD/AK4zf+3tGp/8xD/rjN/7e0an/wAxD/rjN/7e0P8Ar8Qj0+X/ALaGp/8AMQ/64zf+3tGpf8v/ADj91N/7e0an/wAxD/rjN/7e0an/AMxD/rjN/wC3tD/r8Qj0+X/tps6f4y13wlcahNo2r3mmSeVKT9mmKA4N4RkA4PIB+or020/az8faMbnzbix1NYo3Ki7tQOVNzjJjKk/6pB+frXjOp/8AMQ/64zf+3tGp/wDMQ/64zf8At7UuK3/rqJJafL/20+h5v20fEtst0H0PS3MSOwI8wA7ftH+1/wBMV/M1S1j9sjxkUu0ttP0e2MaSMr+TIzfL9ox1kx/yxXt3NeC6n/zEP+uM3/t7Rqf/ADEP+uM3/t7V7f16jj0+X6f5noviz9oPx/rkd9FL4juLaJY5WVLILb4wLoD5kAP/ACzTv1WvPtZuJbqXUZZpXmkaKYs8jEsT/pvUmo9T/wCYh/1xm/8Ab2jU/wDmIf8AXGb/ANvabk3pf+tRpt2+X6Bqf/MQ/wCuM3/t7Rqf/MQ/64zf+3tGp/8AMQ/64zf+3tGp/wDMQ/64zf8At7Uv+vxFHp8v/bQ1P/mIf9cZv/b2jU/+Yh/1xm/9vaNT/wCYh/1xm/8Ab2jU/wDmIf8AXGb/ANvaH/X4hHp8v/bQ1P8A5iH/AFxm/wDb2jU/+Yh/1xm/9vaNT/5iH/XGb/29o1P/AJiH/XGb/wBvaH/X4hHp8v8A20NS66h/1ym/9vasPf3GmXd3dWkz29zFHMySxthlP+m8g1X1P/mIf9cZv/b2jU/+Yh/1xm/9vaUkmmn/AFuEeny/9tP0L+EPxQs/iZ4cSeORBqdsoW8tx1Rtzpux2DNG5HsK7wdK/Pb4U/FK4+E/jG71VUaeyeGRLq3XGZEWS7cYzxnKDn3Pqa/QLT7+DVLG3u7WQTW86LJHIvRlIyD+Vc9JuEnSlrbZ91/wNn8nuzGD5bQfy1u2kld/e/6uWKKKK6TY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PO/jp8SR8MPAF5qcRH9oSBorRWGQZAjycj02o36V+furyNNJqTuxZ2imJYnJJ/03mvY/wBqj4mN4z8T3ujW7htN0dZ0Qj+KUxXEcmfoYuPqa8a1P/mIf9cZv/b2uuuvZJUWtVq35tbfLa3R3NpLlai1ZrR+qf8ASDU/+Yh/1xm/9vaNT/5iH/XGb/29o1P/AJiH/XGb/wBvaNT/AOYh/wBcZv8A29rkf9fiYx6fL/20NT/5iH/XGb/29o1P/mIf9cZv/b2jU/8AmIf9cZv/AG9o1P8A5iH/AFxm/wDb2h/1+IR6fL/20NT/AOYh/wBcZv8A29o1P/mIf9cZv/b2jU/+Yh/1xm/9vaNT/wCYh/1xm/8Ab2h/1+IR6fL/ANtDU/8AmIf9cZv/AG9o1P8A5iH/AFxm/wDb2jU/+Yh/1xm/9vastpt3q11eWtjbS3lzJFMEhgQu7H/TegHJpSaSbf8AW4R6fL/20ran/wAxD/rjN/7e0an/AMxD/rjN/wC3tfR/gH9kK/1qSa68XXLabZzRsFtLRgZzuafO4kFV+WYH+LnriuF+NP7Put/DZL/UYs6nokqzBbmJSXiGy5YeYO3EgGehI7ZFVTTrX5F/wd9ur/pjh7yuvL9H+h5Vqf8AzEP+uM3/ALe0an/zEP8ArjN/7e0an/zEP+uM3/t7Rqf/ADEP+uM3/t7Sf9fiKPT5f+2hqf8AzEP+uM3/ALe0an/zEP8ArjN/7e0an/zEP+uM3/t7Rqf/ADEP+uM3/t7Q/wCvxCPT5f8Atoan/wAxD/rjN/7e0an/AMxD/rjN/wC3tGp/8xD/AK4zf+3tGp/8xD/rjN/7e0P+vxCPT5f+2hqf/MQ/64zf+3tGp/8AMQ/64zf+3tGp/wDMQ/64zf8At7Rqf/MQ/wCuM3/t7Q/6/EI9Pl/7aGp/8xD/AK4zf+3tGp/8xD/rjN/7e0an/wAxD/rjN/7e0an/AMxD/rjN/wC3tD/r8Qj0+X/toan/AMxD/rjN/wC3tGp/8xD/AK4zf+3tGp/8xD/rjN/7e0an/wAxD/rjN/7e0P8Ar8Qj0+X/ALaLqP8Ay/8AceVN/wC3tfT37LPxdkh1a58I6vdAW2xn09n6h/PuC6Z7/KoI9Ahr5g1P/mIf9cZv/b2pbueS1lvZYZGjlWKYqyEhgf8ATehrCtTc1ePxLVPs9f8Ahn5E2btZ22/9tv8AefqEKWvN/gl8V7X4m+HtrOBrFkgW8i7/AH3QP9GMTHHavSKunNVI8yVvXy/r/IIvmim1a4UUUVoU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lef8Axw+JA+GHgG81WMqb5g0dojdGkCM/PttRq9APFfEP7VfxMPjHxJd6JbOG07R1nVSv8Upinjkz64MRx9TXXh1ZutJXUdbPq+i8/NdkzWEV8Uk2tvm72PGdXleeXUpHYvI0c7Fm6kn7bkk0zU/+Yh/1ym/9vaNT/wCYh/1xm/8Ab2jU/wDmIf8AXGb/ANva5W77/wBbmad7N+X/ALaGp/8AMQ/64zf+3tGp/wDMQ/64zf8At7Rqf/MQ/wCuM3/t7Rqf/MQ/64zf+3tJ/wBfiKPT5f8Atoan/wAxD/rjN/7e0an/AMxD/rjN/wC3tGp/8xD/AK4zf+3tLqXP9of9cpun/b7Q/wCvxCPT5f8Atompf8xD/rjN/wC3tO1BGka/VQWYxTcAf9ftep+BP2dPFPxHmuZTCdG0uWJ9t9eIQHDNdKNi9W/1insMHryK+r/h58DfC3w5c3Nlafa9TZdsl9d4d/vOx2jonMjdBnBwSaxdTm+BX/Lr1/yv5kRle3L5f+2/ofNvgH9lTxD4ylnudcZvD+lzRPsLLunk3NcjhM/LxKrZb1HHXH1T4I+F3hz4eQsNF05IbiRNkt0/zTS/MzfM3pudjgcc+1dbRTVO7vPVgo9/62/yuNpskSTKVdQykYIIyDUlFalnzT8Z/wBlGDV4bvU/BiLb38wk8zTncLE+5Jv9Wf4TulJxnGDxjGD8q+ItPudKvNVtLyCS2uYo5leKVdrKf9N4Ir9P64H4p/Bjw/8AFbTWg1CI2t6Awjv7cASrlGQg/wB4YY8GujmjU0no+/8An/mte9zTmUneW/8AT/yPz21P/mIf9cZv/b2jU/8AmIf9cZv/AG9rtviz8IvEHwzuL3+07bzLCZZkt76LmOU7bt8eoO11OD74zg1xOpf8xD/rlN/7e1lOLg7P+tyeVxaT/rYNT/5iH/XGb/29o1P/AJiH/XGb/wBvaNT/AOYh/wBcZv8A29o1P/mIf9cZv/b2of8AX4kx6fL/ANtDU/8AmIf9cZv/AG9o1P8A5iH/AFxm/wDb2jU/+Yh/1xm/9vaNT/5iH/XGb/29of8AX4hHp8v/AG0NT/5iH/XGb/29o1P/AJiH/XGb/wBvaNT/AOYh/wBcZv8A29o1P/mIf9cZv/b2h/1+IR6fL/20NT/5iH/XGb/29o1P/mIf9cZv/b2jU/8AmIf9cZv/AG9o1P8A5iH/AFxm/wDb2h/1+IR6fL/20NT/AOYh/wBcZv8A29o1L/mIf9cpv/b2jU/+Yh/1xm/9vaNT/wCYh/1xm/8Ab2h/1+IR6fL/ANtO0+G/xLvfhZ4uuNYtV86HypFuLbOBKge7fb7fMin8K/QbSNVtdd0y2v7OVZra4jWVHB6gjI/n0r8xdS66h/1ym/8Ab2vpD9l34uto+vXXhbV7zbp0ys1kZDhYpfOuWYE9gVXqf7g9a46tqEnW6P4vlez/AM/LroY25HdbPfTVt8qX9f5H1xRRRXYb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SVla74jsvDp05byTbJqF5HZWyd5JGycD6KrN9FNVGMpvlirsmUlCEpy2im35JK7fySuXL3UrXTvI+1XEcHnzLBEHbBkkboq+p68D0PpXmd78Z3vrnw+uk2oSC98VS+H53uRltsSyb3UA8ZaPAznjsCeOGuvFV/4u1Dwdd38gZ4viJdWkagYCRRJMiKPwX8SSe9Y+g/8yl/2U3UP/birg480Utbta+rp/mpta/gRjVKhRrx2lGNRejjDHRdvSeHhJPR9DobHx/4h1OTww8+qT5m8f3mmShCED20YmCREDGVG1frjJzUfh7x1r6Dw4Dq1zILrx/f6ZN5rb91sPO2xfNn5RtXGOmBisLQf+ZS/wCynah/7cUaD/zKX/ZTtQ/9uKyo+9yc3Xl/9wf5v72a5p+7+tcmlvb2t0t/atrenJG3bljbZW9J8J/Ga6mg05NWtluJL/xVe+H4pbf5PLWMymN2HfhAD0659j6ZofiDT/Elm9zp1ytzDHPLbOVyCskblHUg9wwI/wDrEV81aD/zKX/ZTtQ/9uKu+ENYvdI/4RwWdxJALr4janbTqh4kibz8qw7jIB+oB7VlTjJxjbry/iqS/wDb2/M0xzjQq15fZjKq/lGePlp/27h4RS0S1PpkUtcv4D8cW3jbS57hENvNb391YPExzl4JWQkexADe2cdq6enCaqRUl5fik9fk0TOLhOUHvFuL9Ytxa+TTXyFooorQkKKKKACiiigAooooAKKKKACiiigAooooAKKKKACkpaSgDgvjX8R0+GHgK91ddrXuGjtY26PIEZ8H/gKNX58azPJcTanLI5eR0nZmY5JJN71r2r9rD4lnxb4jutBtyDYaOs43Dq0pinjcH6GIgfU14lqf/MQ/64zf+3tdddeyiqLWq1fzW3yXTo7m0lytQs01o790/wDJhqf/ADEP+uM3/t7Rqf8AzEP+uM3/ALe0an/zEP8ArjN/7e0upf8AMQ/65Tf+3tcj/r8TGPT5f+2ian/zEP8ArjN/7e0an/zEP+uM3/t7XS+G/h34g+Iep39loWnSXkoik3OMKkeWvFG5iQBkkDrX1L8PP2TND0OV73xM667dSIQbTaRbxktKT7vxMV5wOM46YylUV3GOr/4fclStb5f+2nzf4M+DHij4m3l7HpViYrUxyA313mOAZa7UYbHzcsvABI9K+rvh3+zR4X8Eym9vohr2pOmGe8RTChLSMdiHj/lqwyc8emTn1qC3itYUihjWKKNQqxoAFA7ADoKlHSlyc/8AE18un/B+f3CSb+L+tv1QijHHanUUVsWFFFFABRRRQAUUUUAUtY0ex17T5bHUbSG+s5hteCdA6MPcGvk340/sq3ukQXuq+EFl1K2lWXfpuN00IKTkbD1cbpduOoGOvJr6/orWNRpcr1Xb/LsUnY/LnVUaN9SR1KsIpgVIwQf9N603U/8AmIf9cpv/AG9r7m+MX7OOi/Eu1nubDy9G12QODdxp8k25HXEij3kZsjnOeua+OPiB4H1rwNqOo2es2Mlo/lzBJCMpKMXZyjdDwyn/AIEKcqejlDVfl6/1/kOyW23/AAV/kYGp/wDMQ/64zf8At7Rqf/MQ/wCuM3/t7RqfTUP+uU3/ALe0an/zEP8ArjN/7e1i/wCvxIj0+X/toan/AMxD/rjN/wC3tGp/8xD/AK4zf+3tGp/8xD/rjN/7e0an/wAxD/rjN/7e0P8Ar8Qj0+X/ALaGp/8AMQ/64zf+3tGp/wDMQ/64zf8At7Rqf/MQ/wCuM3/t7Rqf/MQ/64zf+3tD/r8Qj0+X/toan/zEP+uM3/t7Rqf/ADEP+uM3/t7Rqf8AzEP+uM3/ALe0an/zEP8ArjN/7e0P+vxCPT5f+2hqX/MQ/wCuM3/t7S6g7RtfspKsIpsEH/r9pNT/AOYh/wBcZv8A29o1P/mIf9cZv/b2h/1+IR6fL/20+9PgP8XIPiToTWlw+Nb02NRdL/fXzJI1f3J8ok+hIr1MV+cfgb4hah8MvFk2t6eQ7RxyiWFiQsyBrttre25VP4V+hnh7XrTxNo9pqdjKJba5jDqQemR0PoR0I9a5KbdKXsZfJt776fL8rdbmMPctT8tO9klq/mzRooorrNg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Ibq6is0R5pBGrOsYJ7sxCqPxJAr561LxVdeMNW8HXt0R+5+IdzZxKOixwxTRqPyXJ9ya674m+KE1PxB4Et7KbdDF4wSznKNw7JbyMV/Bjgj1X2rzXQv+ZS/7KbqH/txXTFckow63V9Nmp07fhLX/gHNjP8Adatv5Kne+tDHwlF+kqKfqGg/8yl/2U7UP/bijQf+ZS/7KdqH/txRoP8AzKX/AGU7UP8A24o0H/mUv+ynah/7cVzYf/l3/wBuf+6505t/zGf9zH/vWDQf+ZS/7KdqH/txRoP/ADKX/ZTtQ/8AbijQf+ZS/wCynah/7cUaD/zKX/ZTtQ/9uKMP/wAu/wDtz/3XDNv+Yz/uY/8AesGg/wDMpf8AZTtQ/wDbijQf+ZS/7KdqH/txRoP/ADKX/ZTtQ/8AbijQf+ZS/wCynah/7cUYf/l3/wBuf+64Zt/zGf8Acx/71ifwtfT2L+FmglaIyfEnU4n2n7yMLgMD7EGvoDwV4ut/GekS3tupQwXlxZSo3USQytG34HbuHsRXzxoP/Mpf9lN1D/24rb+HXim58MrpMcBzDqfj7VdPuEx95G89h+Toh/A1hGL5YOO9o6d7qgvwu7G+Oko4mtNvRTqXveyiq2Y1JNLu/ZJH0ZRTIpFmjWRDuVuQRT61jKM4qUXdMw2CiiiqAKKKKACiiigAooooAKKKKACiiigAooooAKq6nefYLGa42GTy13bR1NWqawB4P6000mmwPy/8QXct9d6vczsXmmW4kdj1Zib0k/nUOp/8xD/rjN/7e19W+Mv2MoNUvr2fQ9e+xQ3PmYtrqDeI9wm4DAjIBmPboo5NWND/AGL9LW5mk13Xri+ilRlMFnCIcbjNnLEtniYjoOn4U6rs273/AK8ypN812767/dqfL+n+F9W8W6le2GjafcajeNFLiKBNx5N4MnsBkgZPcivpf4ffsgQCWS98Z3IuVljYDTrRyoUs0xO+Tv8ALNjC45HUivoHwz4N0XwbafZtG02CwjIwxiTDPyT8zdW5Zjz6n1raHSufllP4nZdl/n/lb5mST0v/AFt+q/4BT0nR7LQ7OO00+0hs7aMYWKFAoH5VdoorVJRVkUkkrIKKKKYwooooAKKKKACiiigAooooAKKKKACsDxl4H0Xx9pD6ZrlhHfWjZwG4ZCVKkqw5U4YjI7E1v0VUZOD5ouzGm1sfC/xr/Zy1n4fw3+qaeX1fRJFmG+NCZoAUuWG9R2zKF3DqR0GQK8f1Lj+0PXypv/b2v1HYBhgjI7g187/Gf9lWy8TQXepeEkj07VZhJ5tpI2IZdyS/d/uHdKx9Oe2BW3u1dtH+D/y/L0L0k77P+v8AJWR8gan/AMxD/rjN/wC3tGp/8xD/AK4zf+3tXfFOkXuhX+q2WoW0tndQxzB4pVww/wCP3t6eh6GqWp/8xD/rjN/7e1jKLi2pK39MhJp2f9fCGp/8xD/rjN/7e0an/wAxD/rjN/7e0an/AMxD/rjN/wC3tGp/8xD/AK4zf+3tS/6/EUeny/8AbQ1P/mIf9cZv/b2jU/8AmIf9cZv/AG9o1P8A5iH/AFxm/wDb2jU/+Yh/1xm/9vaH/X4hHp8v/bQ1P/mIf9cZv/b2jU/+Yh/1xm/9vaNT/wCYh/1xm/8Ab2jU/wDmIf8AXGb/ANvaH/X4hHp8v/bQ1Mf8hD/rlN/7e19AfsyfFweFfE15oGsXZTSLpWNuXPyQSia6dj7BlU5Pqor5/wBT/wCYh/1xm/8Ab2l1E4/tD/rlN/7e1jWp+0jZOzWz7PX+vQm3Mkr9v/bT9RhS149+zz8YE+IWkS6TeEjWtLhXziT/AK2PzJI1cep/dDd7sK9gp05+0jdqz7f1+HkKEuZJvfS67aXsLRRRWpY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VR1jUDptpHMF37riCHH/XSVEz+G7NXqxvFn/ILg/6/wCy/wDSqKtaMVKpGL2bR5+Y1Z0cFWq03aUYya9UnY+c9FkaV/CjuSWb4naiST/28U3Qf+ZS/wCynah/7cUaD/zKX/ZTdQ/9uKNB/wCZS/7KdqH/ALcVFGTm4Sk7t8v/ALrnoZt/zGf9zH/vWDQf+ZS/7KdqH/txRoP/ADKX/ZTtQ/8AbijQf+ZS/wCynah/7cUaD/zKX/ZTtQ/9uKnD/wDLv/tz/wB1wzb/AJjP+5j/AN6waD/zKX/ZTtQ/9uKNB/5lL/sp2of+3FGg/wDMpf8AZTtQ/wDbijQf+ZS/7KdqH/txRh/+Xf8A25/7rhm3/MZ/3Mf+9YNB/wCZS/7KdqH/ALcUaD/zKX/ZTtQ/9uKNB/5lL/sp2of+3FGg/wDMpf8AZTtQ/wDbijD/APLv/tz/AN1wzb/mM/7mP/esGg/8yl/2U7UP/bijQf8AmUv+ynah/wC3FGg/8yl/2U7UP/bijQf+ZS/7KdqH/txRh/8Al3/25/7rhm3/ADGf9zH/AL1j1r4H+IpNQ8Pahb3cu6SLX9UtoC55ZUuXYL+AY49h7V6bXzD4T1CbTpPCzwvtMnxI1SFvdXW5Vh+Rr6U03UYdUs0ubdxJGxZcqejKSrD6ggj8K5aL5FGDe6Vl5KFO/wCMvxOjFP8A2uum23z1X5JfWK8Ir7qZaooorqOcKKKKACiiigAooooAKKKKACiiigAooooAKKKKACiiigAooooAKKKKACiiigAooooAKKKKACiiigAooooAKKKKACiiigAooooA4n4l/CTQPinpJs9WgZJhu8q8tyFmjLIUODjnhjwcjp6V8WfF/wCC/iD4YS3st7D9p0uZZ0t7+HlH+S6cAjqp2uvB98E4r9Carahp9rqtrJa3ltFd20o2yQzoHRh6EHg1tGaa5Zq6/Ff12f4FqXf+v6Z+YGp9NQx/zym/9vaNT/5iH/XGb/29r6W+NP7KM9vDeap4LV7xZVl36UxG9AyTkeWT94bpcYPIGOTzXzZrET28mpxSo0cixzKyuMMCPtuQQehqZw5VdO6Fy2t/Xb/IZqf/ADEP+uM3/t7Rqf8AzEP+uM3/ALe0an/zEP8ArjN/7e0an/zEP+uM3/t7Wb/r8SY9Pl/7aGp/8xD/AK4zf+3tGp/8xD/rjN/7e0an/wAxD/rjN/7e0an/AMxD/rjN/wC3tD/r8Qj0+X/toan/AMxD/rjN/wC3tGp/8xD/AK5Tf+3tGp/8xD/rjN/7e0an/wAxD/rjN/7e0P8Ar8Qj0+X/ALadF4U8c6l8O/E8ut6W4W4gjlJRvuyAG8ba3qMqD+Ar9DvCviay8YaDZ6rYSCS3uEDYzko38Sn3ByD7ivzP1LrqH/XKb/29r3H9nH4ux+BPFl9pur3Rj0S9QgNI3yW7rLdPv9gQrZ98elclVexl7Zbfa01sr2+78r+RlrFpr7l1b5Vf5fkfa9FICCOOQaWus1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sbxZ/yC4P+v8Asv8A0qirZrG8Wf8AILg/6/7L/wBKoq3ofxYeq/M8rNf+RfiP8Ev/AElnzjoP/Mpf9lO1D/24o0H/AJlL/sp2of8AtxRoP/Mpf9lO1D/24o0H/mUv+ynah/7cVhh/+Xf/AG5/7rnq5t/zGf8Acx/71g0H/mUv+ynah/7cUaD/AMyl/wBlO1D/ANuKNB/5lL/sp2of+3FGg/8AMpf9lO1D/wBuKMP/AMu/+3P/AHXDNv8AmM/7mP8A3rBoP/Mpf9lO1D/24o0H/mUv+ynah/7cUaD/AMyl/wBlO1D/ANuKNB/5lL/sp2of+3FGH/5d/wDbn/uuGbf8xn/cx/71g0H/AJlL/sp2of8AtxRoP/Mpf9lO1D/24o0H/mUv+ynah/7cUaD/AMyl/wBlO1D/ANuKMP8A8u/+3P8A3XDNv+Yz/uY/96waD/zKX/ZTtQ/9uKNB/wCZS/7KdqH/ALcUaD/zKX/ZTtQ/9uKNB/5lL/sp2of+3FGH/wCXf/bn/uuGbf8AMZ/3Mf8AvWDQf+ZS/wCym6h/7cV6Z8DPEKRaLe2N1MA03ibV7e1Vu5WeSUqPw8xvwNeZ6D/zKX/ZTtQ/9uKk8NzyW7+E2jYox+JepISP7rC5BH4gkVlCLnCEYuzfL+PsE/vWhtmElTrV5yvaM6snbryTzWdvvij6ipazfD2uW/iLTFvbVw8fmSwtjtJHI0bj8GRh+FaVOnNVYRqR2av95E4SpycJqzWj+QUUUVoQFFFFABRRRQAUUUUAFFFFABRRRQAUUUUAFFFFABRRRQAUUUUAFFFFABRRRQAUUUUAFFFFABRRRQAUUUUAFFFFABRRRQAUUUUAI3SvKfi9+z7oXxSs5pI1TSNaZXH2+GIEybkdcSDjcBvY+ue/Jz6vRWkJyhsNNo/Nz4kfDvXfh9fX9trNi9uGjnEVwBuimGLtso3f5XUkdRuGcdK5rU/+Yh/1xm/9va/S/wAVeE9I8aaTJputWMV/ZPnMco6ZBGQRyDgkZHYn1r49+Nn7M+reCoL/AFXRPM1nSJFmHlom6eAFLhhuA6jMoXI9Oetaciqfw9+3+Xf0/Muybuvu/rskeJan/wAxD/rjN/7e0an/AMxD/rjN/wC3tGp8DUB/0ym/9vaNT/5iH/XGb/29rnf9fiZx6fL/ANtDU/8AmIf9cZv/AG9o1P8A5iH/AFxm/wDb2jU/+Yh/1xm/9vaNT/5iH/XGb/29of8AX4hHp8v/AG0NT/5iH/XGb/29o1L/AJiH/XKb/wBvaNT/AOYh/wBcZv8A29o1P/mIf9cZv/b2h/1+IR6fL/20+2f2bvjD/wAJzp03h+/P/E10uEHzCf8AXRCWWMH6gRrknqWr26vzS0HxbqXgbxBLrOlTeTe2ySuhIyDg3hwR3GQDg+lfof4J8X2Pjjw5aatYSBo5k+dM8xuCQyn6MCPwrjg1Rn7J7P4fxbXy6eXTQxhaFoLa2mnRKP6s36KSlrsNg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sbxZ/wAguD/r/sv/AEqirZrG8Wf8guD/AK/7L/0qireh/Fh6r8zys1/5F+I/wS/9JZ846D/zKX/ZTtQ/9uKNB/5lL/sp2of+3FGg/wDMpf8AZTtQ/wDbijQf+ZS/7KdqH/txWGH/AOXf/bn/ALrnq5t/zGf9zH/vWDQf+ZS/7KdqH/txRoP/ADKX/ZTtQ/8AbijQf+ZS/wCynah/7cUaD/zKX/ZTtQ/9uKMP/wAu/wDtz/3XDNv+Yz/uY/8AesGg/wDMpf8AZTtQ/wDbijQf+ZS/7KdqH/txRoP/ADKX/ZTtQ/8AbijQf+ZS/wCynah/7cUYf/l3/wBuf+64Zt/zGf8Acx/71g0H/mUv+ynah/7cUaD/AMyl/wBlO1D/ANuKNB/5lL/sp2of+3FGg/8AMpf9lO1D/wBuKMP/AMu/+3P/AHXDNv8AmM/7mP8A3rBoP/Mpf9lO1D/24o0H/mUv+ynah/7cUaD/AMyl/wBlO1D/ANuKNB/5lL/sp2of+3FGH/5d/wDbn/uuGbf8xn/cx/71g0H/AJlL/sp2of8AtxRoP/Mpf9lO1D/24o0H/mUv+ynah/7cUaD/AMyl/wBlO1D/ANuKMP8A8u/+3P8A3XDNv+Yz/uY/9653/wAEfE0Ol6dcWNy5zqPizWLS3z0DrJJLj2GEf8a9nr5a8PsUPhMqSD/ws3URkeh+0V9FeDvE0PizRPtsOR5dzcWkgPUSQzPE35lCR7EVzU/d5U7u6XorQp/m5X+86MUrYqvZac9Vt+csTiYpf+A0jcooorpOcKKKKACiiigAooooAKKKKACiiigAooooAKKKKACiiigAooooAKKKKACiiigAooooAKKKKACiiigAooooAKKKKACiiigAooooAKKKKACmmnUUAeBfGf8AZd07xpb3V/4ZWHSdamEnmRNkQTlklHQfcO6VmyBzk8dMfIvi/QNR8M6jqthqlnLZXcUcwaOVcH/l8II9QQc5GQQRX6bN0rkfiJ8MdB+J+jnT9bti4XcYriE7ZYiylSVb3BPByOnHFdHOqmlTfv8A59/z9djTmUneW/8AT/y1Pzm1P/mIf9cZv/b2jU/+Yh/1xm/9va9J+MvwM174Ym+vJk+3aNKsyRXsQJA+S6cBx1U4kX2znBNeban/AMxD/rjN/wC3tZThKG/9bk8ri0n/AFsg1P8A5iH/AFxm/wDb2jU/+Yh/1xm/9vaNT/5iH/XGb/29o1P/AJiH/XGb/wBvah/1+JMeny/9tDUv+Yh/1xm/9va9i/Z9+Lkfw18YX8OpzMuiXsRWUkkiBllunDgfRWH4j0rx3U/+Yh/1xm/9vaXUv+X/AP65Tf8At7WVWHtIuN7Puum5PKpJJ+X/ALafqKjB1DKQykZBHINOrwL9mT4wv4stp/DGpuPt+mwhoJ2bmaITSxhfqoRB75Ne99s0qU3Ne8rNbr+u+68iYS5lrvpe3R2Tt+I6iiitjQKKKKACiiigAooooAKKKKACiiigAooooAKKKKACiiigAooooAKKKKACiiigAooooAKKKKACiiigAooooAKKKKACiiigAooooAKKKKACiiigAooooAKKKKACiiigAooooAKKKKACiiigAooooAKKKKACiiigAooooAKKKKACiiigAooooAKKKKACiiigAooooAKKKKACiiigAooooAKKKKACiiigAooooAKKKKACiiigAooooAKKKKACiiigAooooAKKKKACiiigAooooAKKKKACsbxZ/wAguD/r/sv/AEqirZrG8Wf8guD/AK/7L/0qireh/Fh6r8zys1/5F+I/wS/9JZ846D/zKX/ZTtQ/9uKNB/5lL/sp2of+3FGg/wDMpf8AZTtQ/wDbijQf+ZS/7KdqH/txWGH/AOXf/bn/ALrnq5t/zGf9zH/vWDQf+ZS/7KdqH/txRoP/ADKX/ZTtQ/8AbijQf+ZS/wCynah/7cUaD/zKX/ZTtQ/9uKMP/wAu/wDtz/3XDNv+Yz/uY/8AesGg/wDMpf8AZTtQ/wDbijQf+ZS/7KdqH/txRoP/ADKX/ZTtQ/8AbijQf+ZS/wCynah/7cUYf/l3/wBuf+64Zt/zGf8Acx/71g0H/mUv+ynah/7cUaD/AMyl/wBlO1D/ANuKNB/5lL/sp2of+3FGg/8AMpf9lO1D/wBuKMP/AMu/+3P/AHXDNv8AmM/7mP8A3rBoP/Mpf9lO1D/24o0H/mUv+ynah/7cUaD/AMyl/wBlO1D/ANuKNB/5lL/sp2of+3FGH/5d/wDbn/uuGbf8xn/cx/71g0H/AJlL/sp2of8AtxRoP/Mpf9lO1D/24o0H/mUv+ynah/7cUaD/AMyl/wBlO1D/ANuKMP8A8u/+3P8A3XDNv+Yz/uY/96waD/zKX/ZTdQ/9uK7P4OeK4/D9sLOYEpq/jHWLFW7K4aWUH8fLK/VhXGaD/wAyl/2U7UP/AG4o0H/mUv8Aspuof+3FZwh7SEIXtfk/91zTMpKnVxFVq/JKtK3nGWbSX4pH1NS1zHw88WL4w0CW6xtltr66sJF/2oZ3jz+IVW/GunpUpupTjNq10nb1VwqQdKpOk94tp+qbT+5qwUUUVqZhRRRQAUUUUAFFFFABRRRQAUUUUAFFFFABRRRQAUUUUAFFFFABRRRQAUUUUAFFFFABRRRQAUUUUAFFFFABRRRQAUUUUAFFFFABRRRQAUUUUAQXVrDewPBcRJNC4w0cihlYehB618wfGn9k8zwXuqeCkLTzLL5mlyOAPmSbHlE9PmlPB4A6dOfqamnvWsJuOjV12/rb5FJ2Py+1y1msp9UguIngnjSdXjkUqykfbcgg96i1P/mIf9cZv/b2vvz4s/AjQPitYSeeo03VirBdQt4xvIKMmHHG8AOSATwe/Jz8X/FH4Ya/8OL2+i1ezZIJEmEF2nMM3y3bfKf911OOozTlBNOUHdfiv68vwHZXvH+tv8jk9T/5iH/XGb/29o1P/mIf9cZv/b2jU/8AmIf9cZv/AG9o1P8A5iH/AFxm/wDb2sX/AF+JEeny/wDbTT03xHqHhPW5tW0u4a2vrZJXjkXsf9N7d6/Q34feOrD4g+GrXVLN1DuuJoQeY5ASrA+25WAPfFfm/qXXUP8ArlN/7e17P+zV8RR4J+ItzaXcu3TdTjMUpY/LGyS3Ugc/QKw/4FXHXtRbxC6fFpulf8t/v01M3dWau9lb15Vf5H3DRSA5pa7DQKKKKACiiigAooooAKKKKACiiigAooooAKKKKACiiigAooooAKKKKACiiigAooooAKKKKACiiigAooooAKKKKACiiigAooooAKKKKACiiigAooooAKKKKACiiigAooooAKKKKACiiigAooooAKKKKACiiigAooooAKKKKACiiigAooooAKKKKACiiigAooooAKKKKACiiigAooooAKKKKACiiigAooooAKKKKACiiigAooooAKKKKACiiigAooooAKKKKACiiigAooooAKKKKACsbxZ/yC4P+v8Asv8A0qirZrG8Wf8AILg/6/7L/wBKoq3ofxYeq/M8rNf+RfiP8Ev/AElnzjoP/Mpf9lO1D/24o0H/AJlL/sp2of8AtxRoP/Mpf9lO1D/24o0H/mUv+ynah/7cVhh/+Xf/AG5/7rnq5t/zGf8Acx/71g0H/mUv+ynah/7cUaD/AMyl/wBlO1D/ANuKNB/5lL/sp2of+3FGg/8AMpf9lO1D/wBuKMP/AMu/+3P/AHXDNv8AmM/7mP8A3rBoP/Mpf9lO1D/24o0H/mUv+ynah/7cUaD/AMyl/wBlO1D/ANuKNB/5lL/sp2of+3FGH/5d/wDbn/uuGbf8xn/cx/71g0H/AJlL/sp2of8AtxRoP/Mpf9lO1D/24o0H/mUv+ynah/7cUaD/AMyl/wBlO1D/ANuKMP8A8u/+3P8A3XDNv+Yz/uY/96waD/zKX/ZTtQ/9uKNB/wCZS/7KdqH/ALcUaD/zKX/ZTtQ/9uKNB/5lL/sp2of+3FGH/wCXf/bn/uuGbf8AMZ/3Mf8AvWDQf+ZS/wCynah/7cUaD/zKX/ZTtQ/9uKNB/wCZS/7KdqH/ALcUaD/zKX/ZTtQ/9uKMP/y7/wC3P/dcM2/5jP8AuY/96waD/wAyl/2U7UP/AG4o0H/mUv8Asp2of+3FGg/8yl/2U7UP/bijQf8AmUv+ynah/wC3FGH/AOXf/bn/ALrhm3/MZ/3Mf+9Y6f4VeK28Mx2duQDDq3jfV9PkJ7ZM0ike++NR9Ca9/ByMjpXyzoP/ADKX/ZTdQ/8Abivc/hV4sfxX4cupJz/pFnqd7p54xkQ3Don/AI5s/GuWkuTlstGk2/SFJL77m+L93FVtkuep6uUsTi//AG2l+B2lFIKWuowCiiigAooooAKKKKACiiigAooooAKKKKACiiigAooooAKKKKACiiigAooooAKKKKACiiigAooooAKKKKACiiigAooooAKKKKACiiigAooooAKKKKAEbpWX4h8OaZ4q0yXTtXsYtQspch4Z13DoR+BwSMjnBPrWrRVRk4u8XZjTsfGfxm/Za1Xw7Hfan4XWbWbCVZR9iRM3EIKXDDGPvjdKF454HqceCaqrI2oqwKsIpgQRgj/j9r9RfvfSvN/iF+z/AOEPiLHM93Y/2ffy7t19YARytuV1O7ghv9Yx5HU+5rRuFTfR/h/wPl9xV09X/X9WSPgHUv8AmIf9cZv/AG9qadpVubwwFxKI5tuzrn/Ta+j/ABB+xXqUkl2dM8SWsscqyKq3cDIV3efjJUtnmYen3T64rtvhh+ytY+D9eOsa5fpq86qfKtUiKxIxeUktkkt8sxGMAd/THNV5oxfKrvoRflt8v0PeLcuYIy4xJsGR74qWiiqWgkrKwUUUUxhRRRQAUUUUAFFFFABRRRQAUUUUAFFFFABRRRQAUUUUAFFFFABRRRQAUUUUAFFFFABRRRQAUUUUAFFFFABRRRQAUUUUAFFFFABRRRQAUUUUAFFFFABRRRQAUUUUAFFFFABRRRQAUUUUAFFFFABRRRQAUUUUAFFFFABRRRQAUUUUAFFFFABRRRQAUUUUAFFFFABRRRQAUUUUAFFFFABRRRQAUUUUAFFFFABRRRQAUUUUAFFFFABRRRQAUUUUAFFFFABRRRQAUUUUAFFFFABWN4s/5BcH/X/Zf+lUVbNY3iz/AJBcH/X/AGX/AKVRVvQ/iw9V+Z5Wa/8AIvxH+CX/AKSz5x0H/mUv+ynah/7cUaD/AMyl/wBlO1D/ANuKNB/5lL/sp2of+3FGg/8AMpf9lO1D/wBuKww//Lv/ALc/91z1c2/5jP8AuY/96waD/wAyl/2U7UP/AG4o0H/mUv8Asp2of+3FGg/8yl/2U7UP/bijQf8AmUv+ynah/wC3FGH/AOXf/bn/ALrhm3/MZ/3Mf+9YNB/5lL/sp2of+3FGg/8AMpf9lO1D/wBuKNB/5lL/ALKdqH/txRoP/Mpf9lO1D/24ow//AC7/AO3P/dcM2/5jP+5j/wB6waD/AMyl/wBlO1D/ANuKNB/5lL/sp2of+3FGg/8AMpf9lO1D/wBuKNB/5lL/ALKdqH/txRh/+Xf/AG5/7rhm3/MZ/wBzH/vWDQf+ZS/7KdqH/txRoP8AzKX/AGU7UP8A24o0H/mUv+ynah/7cUaD/wAyl/2U7UP/AG4ow/8Ay7/7c/8AdcM2/wCYz/uY/wDesGg/8yl/2U7UP/bijQf+ZS/7KdqH/txRoP8AzKX/AGU7UP8A24o0H/mUv+ynah/7cUYf/l3/ANuf+64Zt/zGf9zH/vWDQf8AmUv+ynah/wC3FGg/8yl/2U7UP/bijQf+ZS/7KdqH/txRoP8AzKX/AGU7UP8A24ow/wDy7/7c/wDdcM2/5jP+5j/3rBoP/Mpf9lO1D/24rc+HHiafw2dISMnydS8e6tYTr/eVvPZfydEP4Vh6D/zKX/ZTtQ/9uKNB/wCZS/7KbqH/ALcVnThGpGEJLR8n/uuXmU3SqYmrHeLryXrF5s19zVz6lRw6hlOVPINOrgPgz4mm8QeG79bpy89nrGo2ase6R3LhPyVlX8K7+oozc6cXO3NZXt0bSf6jqxVOrUpJ35JSjfzjJxf4phRRRW5mFFFFABRRRQAUUUUAFFFFABRRRQAUUUUAFFFFABRRRQAUUUUAFFFFABRRRQAUUUUAFFFFABRRRQAUUUUAFFFFABRRRQAUUUUAFFFFABRRRQAUUUUAFFFFABRRRQAUUUUAFFFFABRRRQAUUUUAFFFFABRRRQAUUUUAFFFFABRRRQAUUUUAFFecfEz41aR8PzfaehF94gh0W81pLFTgeTAp5Zv4QXwo69G9K+b9S+PPjXxLe2kzau9hFefDK615raw/dRx3h3YkU/e+UYAyTjHrzUVpexpSqy+zGUvVKFaf4+wqR8pJXNKUHWqxpL7Uox+bnQh/7sU5ecb2d9D7Xor4n8IfHnxpos2gF9Yk1KD/AIVi2uywXw80TXkZJEjN97JAwcHnPrivov4U/HHSPiPZ6FbS40/xBqOhW+uHTycjypDtYo38W1xj15X142rQdGrOlL7MpR/8BnXh/wC69SXZRtd30OelP2tKNVfajGXycKM/w9vTj5ydkem0UUVBoFFFFABRRRQAUUUUAFFFFABRRRQAUUUUAFFFFABRRRQAUUUUAFFFFABRRRQAUUUUAFFFFABRRRQAUUUUAFFFFABRRRQAUUUUAFFFFABRRRQAUUUUAFFFFABRRRQAUUUUAFFFFABRRRQAUUUUAFFFFABRRRQAUUUUAFFFFABRRRQAUUUUAFFFFABRRRQAUUUUAFFFFABRRRQAUUUUAFFFFABWN4s/5BcH/X/Zf+lUVbNY3iz/AJBcH/X/AGX/AKVRVvQ/iw9V+Z5Wa/8AIvxH+CX/AKSz5x0H/mUv+ynah/7cUaD/AMyl/wBlO1D/ANuKNB/5lL/sp2of+3FGg/8AMpf9lO1D/wBuKww//Lv/ALc/91z1c2/5jP8AuY/96waD/wAyl/2U7UP/AG4o0H/mUv8Asp2of+3FGg/8yl/2U7UP/bijQf8AmUv+ynah/wC3FGH/AOXf/bn/ALrhm3/MZ/3Mf+9YNB/5lL/sp2of+3FGg/8AMpf9lO1D/wBuKNB/5lL/ALKdqH/txRoP/Mpf9lO1D/24ow//AC7/AO3P/dcM2/5jP+5j/wB6waD/AMyl/wBlO1D/ANuKNB/5lL/sp2of+3FGg/8AMpf9lO1D/wBuKNB/5lL/ALKdqH/txRh/+Xf/AG5/7rhm3/MZ/wBzH/vWDQf+ZS/7KdqH/txRoP8AzKX/AGU7UP8A24o0H/mUv+ynah/7cUaD/wAyl/2U7UP/AG4ow/8Ay7/7c/8AdcM2/wCYz/uY/wDesGg/8yl/2U7UP/bijQf+ZS/7KdqH/txRoP8AzKX/AGU7UP8A24o0H/mUv+ynah/7cUYf/l3/ANuf+64Zt/zGf9zH/vWDQf8AmUv+ynah/wC3FGg/8yl/2U7UP/bijQf+ZS/7KdqH/txRoP8AzKX/AGU7UP8A24ow/wDy7/7c/wDdcM2/5jP+5j/3rBoP/Mpf9lO1D/24o0H/AJlL/sp2of8AtxRoP/Mpf9lO1D/24o0H/mUv+ynah/7cUYf/AJd/9uf+64Zt/wAxn/cx/wC9Y0vA+uXGiSeHjAxC3fxD1W0mUHh0dbgYP0O0/VRX0hBMlxCskZDI3IIr5d0H/mUv+ynah/7cV618DvED33h3Uba6lzJFr+q20JY8lVuXYD8A3T0HtXLH93GMtEmlf15aMY/+lW+46MY7Yqrd6c80l5yxOOk3/wCA0j02iiiuo5wooooAKKKKACiiigAooooAKKKKACiiigAooooAKKKKACiiigAooooAKKKKACiiigAooooAKKKKACiiigAooooAKKKKACiiigAooooAKKKKACiiigAooooAKKKKACiiigAooooAKKKKACiiigAooooAKKKKACiiigAooooAKKKQ0AB6V5j8ZPi7B4DsNR0yxlRvEv8AYV/q9uhAYRJBHw7D0LsoAPXa3pW/8SviJZ/D3w7qN5IUm1GLTru+trMtgzCCPex/3QSgJ/2xXxRqXiG/8WeILbWdTm+0X9/8Iry6nkwBukdnZiPbJPHSscS/Z4atPqoVGu6fscRUhLzXNQaN8JaeKox3XPBPZr+PhoSi15xrplUajc6tf6bfXtxJc3lz8HrqaaeUlnkdixZmPckkn8ar6X/zBO3/ABZm4/8AZqNM/wCYJ/2Rm4/9mo0z/mCf9kZuP/Zq1zdKKxiW3+0f+9gxyh3+p3/6h/8A3jhpn/ME/wCyM3HT/gVS6DdTWF14eubaZ4Z4Pg7NJHLGxDIwJKsCOQQefyqLTP8AmCf9kZuP/ZqNM/5gn/ZGbj/2annH/Mb/ANzH/vYJyhJrBp/9Q/8A7xz64+BHxpi8d6J4b0nVpl/4Se58NWetSHGBcI+Y5HA6Ah1BI/6aDFewDpX55eF9UutE1Lwzf2MzW15a/B+WeGaP7yOrFlI9wQD+FfZ/wc+JsHxJ8F6DeTNHDrNzpFpqN1aofuecp+Yf7JdJAPpW2LtTxVaPTnqJfOvioxil2UKDZjhW6mGoye7hBvu/3GHnKT7XlXSO/opBS1ibhRRRQAUUUUAFFFFABRRRQAUUUUAFFFFABRRRQAUUUUAFFFFABRRRQAUUUUAFFFFABRRRQAUUUUAFFFFABRRRQAUUUUAFFFFABRRRQAUUUUAFFFFABRRRQAUUUUAFFFFABRRRQAUUUUAFFFFABRRRQAUUUUAFFFFABRRRQAUUUUAFFFFABRRRQAUUUUAFFFFABRRRQAUUUUAFFFFABWN4s/5BcH/X/Zf+lUVbNY3iz/kFwf8AX/Zf+lUVb0P4sPVfmeVmv/IvxH+CX/pLPnHQf+ZS/wCynah/7cUaD/zKX/ZTtQ/9uKNB/wCZS/7KdqH/ALcUaD/zKX/ZTtQ/9uKww/8Ay7/7c/8Adc9XNv8AmM/7mP8A3rBoP/Mpf9lO1D/24o0H/mUv+ynah/7cUaD/AMyl/wBlO1D/ANuKNB/5lL/sp2of+3FGH/5d/wDbn/uuGbf8xn/cx/71g0H/AJlL/sp2of8AtxRoP/Mpf9lO1D/24o0H/mUv+ynah/7cUaD/AMyl/wBlO1D/ANuKMP8A8u/+3P8A3XDNv+Yz/uY/96waD/zKX/ZTtQ/9uKNB/wCZS/7KdqH/ALcUaD/zKX/ZTtQ/9uKNB/5lL/sp2of+3FGH/wCXf/bn/uuGbf8AMZ/3Mf8AvWDQf+ZS/wCynah/7cUaD/zKX/ZTtQ/9uKNB/wCZS/7KdqH/ALcUaD/zKX/ZTtQ/9uKMP/y7/wC3P/dcM2/5jP8AuY/96waD/wAyl/2U7UP/AG4o0H/mUv8Asp2of+3FGg/8yl/2U7UP/bijQf8AmUv+ynah/wC3FGH/AOXf/bn/ALrhm3/MZ/3Mf+9YNB/5lL/sp2of+3FGg/8AMpf9lO1D/wBuKNB/5lL/ALKdqH/txRoP/Mpf9lO1D/24ow//AC7/AO3P/dcM2/5jP+5j/wB6waD/AMyl/wBlO1D/ANuKNB/5lL/sp2of+3FGg/8AMpf9lO1D/wBuKNB/5lL/ALKdqH/txRh/+Xf/AG5/7rhm3/MZ/wBzH/vWDQf+ZS/7KdqH/txVnwlqM2myeFngYqZPiRqkDe6utyrA/gf5VW0H/mUv+ynah/7cUaD/AMyl/wBlO1D/ANuKVFKSpp/3P/dcvM5ypyxc4OzTrteq/tY+ndPv4dTtI7iBw8bFhlexBKsPqCCPqKs15N8DPEKR6JfWN1MA0viXV7e1Vu5WeSUqPw3t+Br1msKEnKCUneSUb9NXFS/UutFQrVIRvaM5xV+vJOUL/fFi0UUV0GIUUUUAFFFFABRRRQAUUUUAFFFFABRRRQAUUUUAFFFFABRRRQAUUUUAFFFFABRRRQAUUUUAFFFFABRRRQAUUUUAFFFFABRRRQAUUUUAFFFFABRRRQAUUUUAFFFFABRRRQAUUUUAFFFFABRRRQAUUUUAFFFFABRRRQAVl+JfENl4U0LUNX1CQx2dlbS3MpHJKIhdsDucKeK0JJFijd3YIqqWLMcAD3PavkL40/FiTx14tubDTrkyeGpPh3quq24XgTvISiyEd/kQY9N7etZ1pOlQqVl9mM2uzcKc6lvmqcvuNcOo1MRSpP7UqaffllVp0m16Oojj/G3ju7+I3jP+3bkGFdQ+FF/era7srD5js2B7gYGe+0Vy+mf8wT/sjNx/7NRpn/ME5z/xZm46f8Co0z/mCf8AZGbj/wBmqs1ioQxdNbRVdLySWcJL5JJEZVKVSWEnJ3beHb9W8nbfzYaZ/wAwT/sjNx/7NRpn/ME/7Izcf+zUaZ/zBP8AsjNx/wCzUaZ/zBP+yM3H/s1VnH/Mb/3M/wDvYJyf/mD/AO5f/wB44aZ/zBP+yM3H/s1Gmf8AME/7Izcf+zUaZ/zBP+yM3H/s1Gmf8wT/ALIzcf8As1Gcf8xv/cz/AO9gMn/5g/8AuX/944aZ/wAwT/sjNx/7NXQ/DDxjdeBfFPg/WLbMgs/hL9qaAnCy+VJ5gU/Ur17c+tc9pn/ME/7Izcf+zUaZ00T0/wCFMz/+zVWbScJYucXZp4hr1X9sNP5MjK4KpDC05bSVBPzTWUJr5p2P0D8KeJbLxj4b0vXdOkMljqNrFdwsRg7HQMuR2OGGRWtXyH+zl8VJfC+reDPDt9ME0G4+Hlpqjs54gkilKl/oUc5/3Fr66zmrrpU8RVor7MqiXfljVqUk36umyKE3UoU6j3lGDfZOdOFS3yU0OooorI2CiiigAooooAKKKKACiiigAooooAKKKKACiiigAooooAKKKKACiiigAooooAKKKKACiiigAooooAKKKKACiiigAooooAKKKKACiiigAooooAKKKKACiiigAooooAKKKKACiiigAooooAKKKKACiiigAooooAKKKKACiiigAooooAKKKKACiiigAooooAKKKKACiiigAooooAKxvFn/ACC4P+v+y/8ASqKtmsbxZ/yC4P8Ar/sv/SqKt6H8WHqvzPKzX/kX4j/BL/0lnzjoP/Mpf9lO1D/24o0H/mUv+ynah/7cUaD/AMyl/wBlO1D/ANuKNB/5lL/sp2of+3FYYf8A5d/9uf8Auuerm3/MZ/3Mf+9YNB/5lL/sp2of+3FGg/8AMpf9lO1D/wBuKNB/5lL/ALKdqH/txRoP/Mpf9lO1D/24ow//AC7/AO3P/dcM2/5jP+5j/wB6waD/AMyl/wBlO1D/ANuKNB/5lL/sp2of+3FGg/8AMpf9lO1D/wBuKNB/5lL/ALKdqH/txRh/+Xf/AG5/7rhm3/MZ/wBzH/vWDQf+ZS/7KdqH/txRoP8AzKX/AGU7UP8A24o0H/mUv+ynah/7cUaD/wAyl/2U7UP/AG4ow/8Ay7/7c/8AdcM2/wCYz/uY/wDesGg/8yl/2U7UP/bijQf+ZS/7KdqH/txRoP8AzKX/AGU7UP8A24o0H/mUv+ynah/7cUYf/l3/ANuf+64Zt/zGf9zH/vWDQf8AmUv+ynah/wC3FGg/8yl/2U7UP/bijQf+ZS/7KdqH/txRoP8AzKX/AGU7UP8A24ow/wDy7/7c/wDdcM2/5jP+5j/3rBoP/Mpf9lO1D/24o0H/AJlL/sp2of8AtxRoP/Mpf9lO1D/24o0H/mUv+ynah/7cUYf/AJd/9uf+64Zt/wAxn/cx/wC9YNB/5lL/ALKdqH/txRoP/Mpf9lO1D/24o0H/AJlL/sp2of8AtxRoP/Mpf9lO1D/24ow//Lv/ALc/91wzb/mM/wC5j/3rBoP/ADKX/ZTtQ/8AbijQf+ZS/wCynah/7cUaD/zKX/ZTtQ/9uKNB/wCZS/7KdqH/ALcUYf8A5d/9uf8AuuGbf8xn/cx/71iTw1cSWz+E2iYozfEvUkJHcMtyCPxBIr6S0DW7fxDpiXlq4kj8ySFiOzxyNG4/BlYfhXzToP8AzKX/AGU7UP8A24r0D4I+JYdM064sLmQg6h4r1i1twem9ZJZcfTCSH61zJ8sYTvpZad240Yr7r/dc6MYv9rqtJtuc0uyX1jMJyf3Uz2eikFLXSc4UUUUAFFFFABRRRQAUUUUAFFFFABRRRQAUUUUAFFFFABRRRQAUUUlAC0UUUAFFFFABRRRQAUUUUAFFFFABRRRQAUUUUAFFFFABRRRQAUUUUAFFFFABRRRQAUUUUAFFFFABRRRQAUUUUAFFFFABRRRQAUUUUAFFITgZrjfil4/h8AeFNUvUMcmpxabd3lrbsf8AWGGIuSR/dB2An/aHrUTkqcJVJbRTb8kldv5JXLpxdSpCmt5NRXrJpJfNtI82/aI+Ky2P9s+B7Fj9qn8I6rq1xMpwUREMUag+7GQnuNg9a+YtM/5gn/ZGbj/2arbapda3qmn6jfTtc3t38H7ueeeQ5Z3dmZmP1JJ/GqmmcHRP+yM3H/s1TmUXToYik/sxqxfZuFPNad/moL7istn7Sthqi2lKlL0555TNr0vJhpn/ADBP+yM3H/s1Gmf8wT/sjNx/7NRpn/ME/wCyM3H/ALNRpn/ME/7Izcf+zVrnH/Mb/wBzP/vYMsn/AOYP/uX/APeOGmf8wT/sjNx/7NRpn/ME/wCyM3H/ALNRpn/ME/7Izcf+zUaZ/wAwT/sjNx/7NRnH/Mb/ANzP/vYDJ/8AmD/7l/8A3jhpn/ME/wCyM3H/ALNRpn/ME/7Izcf+zUaZ/wAwT/sjNx/7NRpn/ME/7Izcf+zUZx/zG/8Acz/72Ayf/mD/AO5f/wB44aZ/zBP+yM3H/s1Gmf8AME/7Izcf+zUaZ/zBP+yM3H/s1Gmf8wT/ALIzcf8As1Gcf8xv/cz/AO9gMn/5g/8AuX/944aWcHQz6fBmf/2avrj9nH4lJ4q8CeFdHvrgya7H4a0/UJGdstNG6mMv6kho/mP+2vrXyPpn/ME7/wDFmbj/ANmra+HPim58F+KfB+tWmHmsfhIbrYx+WQxybwp9iVFa5lJU6+Iqt6RnVk/NQqZrUt83BGOATnhsPTWrcKSS/vSpZXTTfoqjPv8AorJ8K+I7Pxh4a0rXNPYvZajaRXcBYYOyRA65HY4IyK1R0qJRlCThJWadn6o1TUkmtmLRRRUjCiiigAooooAKKKKACiiigAooooAKKKKACiiigAooooAKKKKACiiigAooooAKKKKACiiigAooooAKKKKACiiigAooooAKKKKACiiigAooooAKKKKACiiigAooooAKKKKACiiigAooooAKKKKACiiigAooooAKKKKACiiigAooooAKKKKACiiigAooooAKKKKACiiigArG8Wf8guD/AK/7L/0qirZrG8Wf8guD/r/sv/SqKt6H8WHqvzPKzX/kX4j/AAS/9JZ846D/AMyl/wBlO1D/ANuKNB/5lL/sp2of+3FGg/8AMpf9lO1D/wBuKNB/5lL/ALKdqH/txWGH/wCXf/bn/uuerm3/ADGf9zH/AL1g0H/mUv8Asp2of+3FGg/8yl/2U7UP/bijQf8AmUv+ynah/wC3FGg/8yl/2U7UP/bijD/8u/8Atz/3XDNv+Yz/ALmP/esGg/8AMpf9lO1D/wBuKNB/5lL/ALKdqH/txRoP/Mpf9lO1D/24o0H/AJlL/sp2of8AtxRh/wDl3/25/wC64Zt/zGf9zH/vWDQf+ZS/7KdqH/txRoP/ADKX/ZTtQ/8AbijQf+ZS/wCynah/7cUaD/zKX/ZTtQ/9uKMP/wAu/wDtz/3XDNv+Yz/uY/8AesGg/wDMpf8AZTtQ/wDbijQf+ZS/7KdqH/txRoP/ADKX/ZTtQ/8AbijQf+ZS/wCynah/7cUYf/l3/wBuf+64Zt/zGf8Acx/71g0H/mUv+ynah/7cUaD/AMyl/wBlO1D/ANuKNB/5lL/sp2of+3FGg/8AMpf9lO1D/wBuKMP/AMu/+3P/AHXDNv8AmM/7mP8A3rBoP/Mpf9lO1D/24o0H/mUv+ynah/7cUaD/AMyl/wBlO1D/ANuKNB/5lL/sp2of+3FGH/5d/wDbn/uuGbf8xn/cx/71g0H/AJlL/sp2of8AtxRoP/Mpf9lO1D/24o0H/mUv+ynah/7cUaD/AMyl/wBlO1D/ANuKMP8A8u/+3P8A3XDNv+Yz/uY/96waD/zKX/ZTtQ/9uKNB/wCZS/7KdqH/ALcUaD/zKX/ZTtQ/9uKNB/5lL/sp2of+3FGH/wCXf/bn/uuGbf8AMZ/3Mf8AvWDQf+ZS/wCynah/7cUvh92Q+EipIJ+Juojj0P2jNJoP/Mpf9lO1D/24o0H/AJlL/sp2of8AtxRQ/wCXf/bn/uuGbafW2v8AqI/96x3Wl/GLXbsaCHjs/wDTfGV1oEpWM/8AHvH5u0jnh/kGT068U3TPjDr15/YO9bUfbfGd3oMu2I/8e0fm7cc/e+Rcn9K4fQf+ZS/7KdqH/txRoP8AzKX/AGU7UP8A24pUFdU0/wC7+Psf/kn97DM/3X1rk05fb28uX+07fd7Knb/BHsdtpnxf1+8/sDebYfbfGl3oUuIv+XaPzduOfvfIvNJpfxc8QXf9geZJb/6Z41u9ClxF1to/N2gejfIvNcVoP/Mpf9lO1D/24o0H/mUv+ynah/7cU6Pvcl+vL+Psf/kn97DM/wB19a5NOX29vLl/tO33eyp2/wAEex2el/FrxDd/8I/5k0P+meNrvQ5cQjm1j87ao9D8i80zS/ix4iu/+Ef8y5i/0zxveaJNiFRm1j87avTg/IvPWuP0H/mUv+ynah/7cUaD/wAyl/2U7UP/AG4oo+9yX68v4+x/+Sf3sMz/AHf1rk05fb28uX+07W9PZ07duSPZHX6V8VfEd3/wj3mXif6X44vNFmxCnzWsfnbU6cH5F5HPFN0r4p+JLr/hHvMvlP2vxzeaLNiFPmtI/O2J04xsX5hzx1rktB/5lL/sp2of+3FGg/8AMpf9lO1D/wBuKKOvJfry/j7D/N/e+4Zn+7+tcmlvb28rf2na3p7OnbtyQ/lVuq0n4o+Jbr/hHfM1EH7X46vNGm/cR/PaR+dsj+7xjYvzD5uOtJpPxO8S3X/CO+bqZb7V46vNHm/cxjfaJ52yPheMbF+Yc8da5bQf+ZS/7KdqH/txRoP/ADKX/ZTtQ/8AbiihryX/ALv/ALg/zf3vuGafu/rXJpb29rdLf2pa3p7OnbtyQ/lVun0n4leJLr/hHPN1Nm+1eO7zSJv3SDfap52yPgdti89eOtN0n4j+I7n/AIRzzNTkb7T48vdJm+RBvtU87ZF06DavPXjrXNaD/wAyl/2U7UP/AG4o0H/mUv8Asp2of+3FFDX2d/7v/uD/ADf3vuGae59a5NLe3t5W/tS1vTkhbtyQ/lVuj0j4h+Irn/hG/N1SVvtPj290qX5V+e1TztkR46DavvxTdI+IHiG4/wCEa8zVJm+0ePr3S5enz2yedtiPHQbV/Kue0H/mUv8Asp2of+3FGg/8yl/2U7UP/biihr7O/wDd/wDcH+b+99wzT3PrfLpb29vK39qWt6ckLduSP8qtvaP488QXH/CNeZqtw32jx/e6ZLlvv2yedtiP+yNq/lSaP451+4/4RnzNWuW+0fEC902XL/ftk87bEf8AZG1ePasLQf8AmUv+ynah/wC3FGg/8yl/2U7UP/biihr7O/8Ad/8AcH+b+99wzT3PrfLpb29vK39q2+7khbtyx/lVtvR/GuvXH/CM+Zq12/n/ABBvtPlzKfntl8/bEf8AZG1ePYU3RvGWuz/8Ix5mr3jed8Qr6wlzM3z26+ftiPqg2jC9OBWNoP8AzKX/AGU7UP8A24o0H/mUv+ynah/7cUUNfZ3/ALv/ALg/zf3sM19363y6W9vb5f2rb7uWNv8ADHsjX0bxdrk3/CMeZq96/nfEO+sZMzt89uvn7Yjzyg2jC9OBTdF8V63N/wAIv5mr3z+d8RL6yk3XLnfbr5+2I88oNowvQYFZWg/8yl/2U7UP/bijQf8AmUv+ynah/wC3FFDX2f8A25/7g/zf3hmvu/W+XS3t/wAP7Vt93LG3+FdkaejeJ9Ym/wCEW36rev5vxFvrOTdcOd8C+ftiPPKDAwvQYFN0XxHq0v8Awi2/U7x/N+It/aPunc74V8/bGeeUGBhenArO0H/mUv8Asp2of+3FGg/8yl/2U7UP/biihr7O/wDc/wDcH+b+8M19363bp7f8P7Vt/wCkx+5dkX9F1/U5f+EW36jdv5nxGv7V907HdCPPxGeeVGBhenApdD8Qao3/AAi2dRuz5vxGv7WTM7fPCPPxGeeVGB8vTgVn6D/zKX/ZTtQ/9uKNB/5lL/sp2of+3FFDX2f/AG5/7gDNfd+t26fWPw/ta35L7l2RraB4t1vHhkHVr1hP8Q7+xl3Ts2+3Hn4iOTygwML0GBWj4e+JPiJV0BX1Fphe+O77SJvNRWJtVMxWMEjIxsXBHPFcxoP/ADKX/ZTtQ/8AbijQf+ZS/wCynah/7cUqCT9nf+7/AO4P8397HmjcHinHS3t7eVnmjX3OEGv8Mf5Vb0fw58ab6eLSlv7GGd7/AMV3nh5XhJTy0jMpSQg5ycRgHoOc8dK9B8L+NdL8W2kk1jMR5d5PYtHMNrebC5WQAd+hPHb8a+d9B/5lL/sp2of+3FP8OTPA3hNo3KMfiZqSkg4yCLgEfiCainFyULPV8v4qiv8A25v1ZWOcaFSvJL3YOq7eUJZhKy+WHpxXRJPS7PqMUtUND1IatpkVzggkuhz6qxU/qpq/U0aqr041Y7SSf3oJxcJOMt0FFFFbEBRRRQAUUUUAFFFFABRRRQAUUUUAFFFFABRRRQAUUUUAFFFFABRRRQAUUUUAFFFFABRRRQAUUUh6/hQBDfXkOnWVxd3MqQW8EbSySyHCoqjJJPYADNfE3xQ+IT/Eb4gTapC8i6VdfC7U720gfjYJXJyR2JVYwf8AdFes/tH/ABOMd3q/ga0P+t8Hatqt06+ip5Mag/Uy5HstfNumddE5/wCaM3H/ALNWGN9zCVrbunU+cZYfHJp+alRudOD1xdK/89NW9MRgJRkvWNZhpn/ME/7Izcf+zUaZ/wAwT/sjNx/7NRpn/ME/7Izcf+zUaZ/zBP8AsjNx/wCzVvnH/Mb/ANzP/vYObJ/+YP8A7l//AHjhpn/ME/7Izcf+zUaZ/wAwT/sjNx/7NRpn/ME/7Izcf+zUaZ/zBP8AsjNx/wCzUZx/zG/9zP8A72Ayf/mD/wC5f/3jhpn/ADBP+yM3H/s1Gmf8wT/sjNx/7NRpn/ME/wCyM3H/ALNRpn/ME/7Izcf+zUZx/wAxv/cz/wC9gMn/AOYP/uX/APeOGmf8wT/sjNx/7NRpn/ME/wCyM3H/ALNRpn/ME/7Izcf+zUaZ/wAwT/sjNx/7NRnH/Mb/ANzP/vYDJ/8AmD/7l/8A3jhpn/ME/wCyM3H/ALNRpn/ME/7Izcf+zUaZ/wAwT/sjNx/7NRpn/ME/7Izcf+zUZx/zG/8Acz/72Ayf/mD/AO5f/wB44aZ/zBP+yM3H/s1Gmf8AME/7Izcf+zUaZ/zBP+yM3H/s1Gmf8wT/ALIzcf8As1Gcf8xv/cz/AO9gMn/5g/8AuX/9457x+y38Sns5vBvgm5JNtdeBrHVbdieEkSRonH/Ag8f/AH7r6gHSvzs0C7lsLrw9c28jRXEPwcmkjdDgowJII9CDX3D8I/HI+IXw68N65IVW9vtMtru4iU/deSME4Hpu3AfStsWuTGV+idSq795SxOLSX/gNH8DmwlvqlD/BSSXksNhpSb9ZVTs6KQUtYnSFFFFABRRRQAUUUUAFFFFABRRRQAUUUUAFFFFABRRRQAUUUUAFFFFABRRRQAUUUUAFFFFABRRRQAUUUUAFFFFABRRRQAUUUUAFFFFABRRRQAUUUUAFFFFABRRRQAUUUUAFFFFABRRRQAUUUUAFFFFABRRRQAUUUUAFFFFABRRRQAUUUUAFFFFABRRRQAUUUUAFFFFABWN4s/5BcH/X/Zf+lUVbNY3iz/kFwf8AX/Zf+lUVb0P4sPVfmeVmv/IvxH+CX/pLPnHQf+ZS/wCynah/7cUaD/zKX/ZTtQ/9uKNB/wCZS/7KdqH/ALcUaD/zKX/ZTtQ/9uKww/8Ay7/7c/8Adc9XNv8AmM/7mP8A3rBoP/Mpf9lO1D/24o0H/mUv+ynah/7cUaD/AMyl/wBlO1D/ANuKNB/5lL/sp2of+3FGH/5d/wDbn/uuGbf8xn/cx/71g0H/AJlL/sp2of8AtxRoP/Mpf9lO1D/24o0H/mUv+ynah/7cUaD/AMyl/wBlO1D/ANuKMP8A8u/+3P8A3XDNv+Yz/uY/96waD/zKX/ZTtQ/9uKNB/wCZS/7KdqH/ALcUaD/zKX/ZTtQ/9uKNB/5lL/sp2of+3FGH/wCXf/bn/uuGbf8AMZ/3Mf8AvWDQf+ZS/wCynah/7cUaD/zKX/ZTtQ/9uKNB/wCZS/7KdqH/ALcUaD/zKX/ZTtQ/9uKMP/y7/wC3P/dcM2/5jP8AuY/96waD/wAyl/2U7UP/AG4o0H/mUv8Asp2of+3FGg/8yl/2U7UP/bijQf8AmUv+ynah/wC3FGH/AOXf/bn/ALrhm3/MZ/3Mf+9YNB/5lL/sp2of+3FGg/8AMpf9lO1D/wBuKNB/5lL/ALKdqH/txRoP/Mpf9lO1D/24ow//AC7/AO3P/dcM2/5jP+5j/wB6waD/AMyl/wBlO1D/ANuKNB/5lL/sp2of+3FGg/8AMpf9lO1D/wBuKNB/5lL/ALKdqH/txRh/+Xf/AG5/7rhm3/MZ/wBzH/vWDQf+ZS/7KdqH/txRoP8AzKX/AGU7UP8A24o0H/mUv+ynah/7cUaD/wAyl/2U7UP/AG4ow/8Ay7/7c/8AdcM2/wCYz/uY/wDesGg/8yl/2U7UP/bijQf+ZS/7KdqH/txRoP8AzKX/AGU7UP8A24o0H/mUv+ynah/7cUYf/l3/ANuf+64Zt/zGf9zH/vWDQf8AmUv+ynah/wC3FGg/8yl/2U7UP/bijQf+ZS/7KdqH/txRoP8AzKX/AGU7UP8A24ow/wDy7/7c/wDdcM2/5jP+5j/3rBoP/Mpf9lO1D/24o0H/AJlL/sp2of8AtxRoP/Mpf9lO1D/24o0H/mUv+ynah/7cUYf/AJd/9uf+64Zt/wAxn/cx/wC9YNB/5lL/ALKdqH/txRoP/Mpf9lO1D/24o0H/AJlL/sp2of8AtxRoP/Mpf9lO1D/24ow//Lv/ALc/91wzb/mM/wC5j/3rBoP/ADKX/ZTtQ/8AbijQf+ZS/wCynah/7cUaD/zKX/ZTtQ/9uKNB/wCZS/7KdqH/ALcUYf8A5d/9uf8AuuGbf8xn/cx/71g0H/mUv+ynah/7cUaD/wAyl/2U7UP/AG4o0H/mUv8Asp2of+3FGg/8yl/2U7UP/bijD/8ALv8A7c/91wzb/mM/7mP/AHrBoP8AzKX/AGU7UP8A24o0H/mUv+ynah/7cUaD/wAyl/2U7UP/AG4o0H/mUv8Asp2of+3FGH/5d/8Abn/uuGbf8xn/AHMf+9YNB/5lL/sp2of+3FGg/wDMpf8AZTtQ/wDbijQf+ZS/7KdqH/txRoP/ADKX/ZTtQ/8AbijD/wDLv/tz/wB1wzb/AJjP+5j/AN6waD/zKX/ZTtQ/9uKNB/5lL/sp2of+3FGg/wDMpf8AZTtQ/wDbijQf+ZS/7KdqH/txRh/+Xf8A25/7rhm3/MZ/3Mf+9YNB/wCZS/7KdqH/ALcUaD/zKX/ZTtQ/9uKNB/5lL/sp2of+3FGg/wDMpf8AZTtQ/wDbijD/APLv/tz/AN1wzb/mM/7mP/esGg/8yl/2U7UP/bijQf8AmUv+ynah/wC3FGg/8yl/2U7UP/bijQf+ZS/7KdqH/txRh/8Al3/25/7rhm3/ADGf9zH/AL1g0H/mUv8Asp2of+3FGg/8yl/2U7UP/bijQf8AmUv+ynah/wC3FGg/8yl/2U7UP/bijD/8u/8Atz/3XDNv+Yz/ALmP/esGg/8AMpf9lO1D/wBuKNB/5lL/ALKdqH/txRoP/Mpf9lO1D/24o0H/AJlL/sp2of8AtxRh/wDl3/25/wC64Zt/zGf9zH/vWDQf+ZS/7KdqH/txRoP/ADKX/ZTtQ/8AbijQf+ZS/wCynah/7cUaD/zKX/ZTtQ/9uKMP/wAu/wDtz/3XDNv+Yz/uY/8AesGg/wDMpf8AZTtQ/wDbipfDVvJcv4USNS7L8S9Scgeii4JP4AE/hUeg/wDMpf8AZTdQ/wDbivZPhR4Fk8O6PcSanCpu5Na1DUoAcExLNM+0j3MZ/DeRWMJuEYcu9ov7lQb/AARrmEVUr4ik9pSqp7XSlUzSnf5OcfvO506yTT7KOBBgLnPuSck/mTVmkFLTpU40acaUNopJeiIk3JuT3YUUUVqSFFFFABRRRQAUUUUAFFFFABRRRQAUUUUAFFFFABRRRQAUUUUAFFFFABRRRQAUUUUAFFFFABXMfEbxnF4E8Iavq7BZJ7SxubqGFjjzGiiaTH0+XBPuK6b8a+O/jp8QD4w+I97bWVwJtDT4c6veW2zlZGkfYZPcFYkx/wDXrGvJ08PVqJ2ahUa/xQpVKiXzUH9xvhkp4mlTdnedO67xlWp05f8ApxHm8urXev6vZanfzNcX178ILu4nlbq8js7M34kmqemf8wT/ALIzcf8As1Gmf8wT/sjNx/7NRpn/ADBP+yM3H/s1aZslFYyMVZL6x/72DHKHd4Nv/qH/APeOGmf8wT/sjNx/7NRpn/ME/wCyM3H/ALNRpn/ME/7Izcf+zUaZ/wAwT/sjNx/7NVZx/wAxv/cz/wC9gWT/APMH/wBy/wD7xw0z/mCf9kZuP/ZqNM/5gn/ZGbj/ANmo0z/mCf8AZGbj/wBmo0z/AJgn/ZGbj/2ajOP+Y3/uZ/8AewGT/wDMH/3L/wDvHDTP+YJ/2Rm4/wDZqNM/5gn/AGRm4/8AZqNM/wCYJ/2Rm4/9mo0z/mCf9kZuP/ZqM4/5jf8AuZ/97AZP/wAwf/cv/wC8cNM/5gn/AGRm4/8AZqNM/wCYJ/2Rm4/9mo0z/mCf9kZuP/ZqNM/5gn/ZGbj/ANmozj/mN/7mf/ewGT/8wf8A3L/+8cNM/wCYJ/2Rm4/9mo0z/mCf9kZuP/ZqNM/5gn/ZGbj/ANmo0z/mCf8AZGbj/wBmozj/AJjf+5n/AN7AZP8A8wf/AHL/APvHDTP+YJ/2Rm4/9mo0z/mCf9kZuP8A2ajTP+YJ/wBkZuP/AGajTP8AmCf9kZuP/ZqM4/5jf+5n/wB7AZP/AMwf/cv/AO8cNM/5gn/ZGbj/ANmr079nTx/J4V8X+C9NuZxFo138NbW7uNx+VHhnbDn0AWSTP1HpXmOmf8wT/sjNx/7NRpZx/YZ54+DM/Qf71XmkvZ1MVVS1jKvJesXnEl9zSZnlkXUpYaknbnjRj8pRyiL/AAbP0YHrS15d+zz4+/4TH4a+ForyfzdaTQbC7udx+ZxJGVEh/wB5opM16jRUioValJO/JKUX6xk4v8Uwpz9rThVS0lGMl6SSa+9NMKKKKg0CiiigAooooAKKKKACiiigAooooAKKKKACiiigAooooAKKKKACiiigAooooAKKKKACiiigAooooAKKKKACiiigAooooAKKKKACiiigAooooAKKKKACiiigAooooAKKKKACiiigAooooAKKKKACiiigAooooAKKKKACiiigAooooAKKKKACiiigAooooAKKKKACq1/Yx6jAsUu4Ksscw2nB3I6uv6qKs0U03F3RnUpxqwdOaumrNeTPILz4NXOlT+HDpdyLyCz8Wy6/cCb5GWOYSblXs21pB6ZHv1860eCS3k8JxyoY3HxN1DKsMH/l4xX1HXLeL/A8Hia60C7UiC40rVotTUqMCQhWjYN/wBjg+qr2rWly80U9LNfg4P8AKCS/EnGOVWhWe8pRqfNyp4r8ZVMS2+iSSSPAtB/5lL/sp2of+3FGg/8AMpf9lO1D/wBuKdo0bQyeFEcFWX4naiCD/wBvFN0H/mUv+ym6h/7cVnRjKDhGSs1y/wDuubZtr9c/7mP/AHrhoP8AzKX/AGU7UP8A24o0H/mUv+ynah/7cUaD/wAyl/2U7UP/AG4o0H/mUv8Asp2of+3FTh/+Xf8A25/7rhm3/MZ/3Mf+9YNB/wCZS/7KdqH/ALcUaD/zKX/ZTtQ/9uKNB/5lL/sp2of+3FGg/wDMpf8AZTtQ/wDbijD/APLv/tz/AN1wzb/mM/7mP/esGg/8yl/2U3UP/birvhDR73Vx4cNnbyXAtPiNqV1OyDIjiXzwWY9hkgfUgdxTvBeiXWtN4dFrGXFr8RdUu5m7JGguMk/jgfUivoHw14ZsfCmnvaWEIijkuJrqQ9S8srl3Yn3Zj9BgdqxpTaUOTdKPytGjKz9Uma5hBVa9em9pSrL5OrmNOXzXtotaHC+GPguljb2B1O8Z57LxJd+IIVteF3StJsRiRyAr5OMc/r0tj8LvDdilqEsCxtdUl1iFnmclLqQtuk6/7bcdOeldZRWkI8iST2t+Civ/AG2PzVyKr9tKcpr4nJv/ALedRy+TdWpp2nJbOxxbfCXw8raabeGa0FjrL65GscpYNcvu3lt2flO9jgYx2xXEX3wj1HQbjwuLKT+07e38Zza5cOF2NFDMsvUZOdrSAZHbnA5x7XRWsJcjTttb8Gn/AO2r7jKtF14ThJ/GpJv/ABRqxb9f39R+cpNu58s6ECD4SBGD/wALN1Dj/wACKTQf+ZS/7KbqH/txXs3jf4erqGoeF73S4Irf+z/ESatdRoMeZuR45GA/vZcMfXDHqa8Z0L/mUv8Aspuof+3FOEFCUEnp7v4Sox1+5izGXtaWJq/zRqv054ZpUSv3UZxv6hoP/Mpf9lO1D/24o0H/AJlL/sp2of8AtxRoP/Mpf9lO1D/24o0H/mUv+ynah/7cVnh/+Xf/AG5/7rmmbf8AMZ/3Mf8AvWDQf+ZS/wCynah/7cUaD/zKX/ZTtQ/9uKNB/wCZS/7KdqH/ALcUaD/zKX/ZTtQ/9uKMP/y7/wC3P/dcM2/5jP8AuY/96waD/wAyl/2U7UP/AG4o0H/mUv8Asp2of+3FGg/8yl/2U7UP/bijQf8AmUv+ynah/wC3FGH/AOXf/bn/ALrhm3/MZ/3Mf+9YNB/5lL/sp2of+3FGg/8AMpf9lO1D/wBuKNB/5lL/ALKdqH/txRoP/Mpf9lO1D/24ow//AC7/AO3P/dcM2/5jP+5j/wB6waD/AMyl/wBlO1D/ANuKNB/5lL/sp2of+3FGg/8AMpf9lO1D/wBuKNB/5lL/ALKdqH/txRh/+Xf/AG5/7rhm3/MZ/wBzH/vWDQf+ZS/7KdqH/txRoP8AzKX/AGU7UP8A24o0H/mUv+ynah/7cUaD/wAyl/2U7UP/AG4ow/8Ay7/7c/8AdcM2/wCYz/uY/wDesGg/8yl/2U7UP/bijQf+ZS/7KdqH/txRoP8AzKX/AGU7UP8A24o0H/mUv+ynah/7cUYf/l3/ANuf+64Zt/zGf9zH/vWDQf8AmUv+ynah/wC3FGg/8yl/2U7UP/bijQf+ZS/7KdqH/txRoP8AzKX/AGU7UP8A24ow/wDy7/7c/wDdcM2/5jP+5j/3rBoP/Mpf9lO1D/24o0H/AJlL/sp2of8AtxRoP/Mpf9lO1D/24o0H/mUv+ynah/7cUYf/AJd/9uf+64Zt/wAxn/cx/wC9YNB/5lL/ALKdqH/txRoP/Mpf9lO1D/24o0H/AJlL/sp2of8AtxRoP/Mpf9lO1D/24ow//Lv/ALc/91wzb/mM/wC5j/3rBoP/ADKX/ZTtQ/8AbijQf+ZS/wCynah/7cUaD/zKX/ZTtQ/9uKNB/wCZS/7KdqH/ALcUYf8A5d/9uf8AuuGbf8xn/cx/71g0H/mUv+ynah/7cUaD/wAyl/2U7UP/AG4o0H/mUv8Asp2of+3FGg/8yl/2U7UP/bijD/8ALv8A7c/91wzb/mM/7mP/AHrBoP8AzKX/AGU7UP8A24o0H/mUv+ynah/7cUaD/wAyl/2U7UP/AG4o0H/mUv8Asp2of+3FGH/5d/8Abn/uuGbf8xn/AHMf+9YNB/5lL/sp2of+3FGg/wDMpf8AZTtQ/wDbijQf+ZS/7KdqH/txRoP/ADKX/ZTdQ/8Abiih/wAu/wDtz/3XDNv+Yz/uY/8AesGg/wDMpf8AZTdQ/wDbineH0aQ+EgqliPiZqJOB6faMmrfg7Rr3WB4cNnbyTra/EbU7qdlXiOJfPyzHsMkDnuQOpFe2+Bvh9aeDtPkiZheXMmo3epCaRB+7knkZiE9MK23PU8+uKxpTsocurXL+CoP8k7GuYQ9rWxFL+aVZf+BVMypt+sXVg2uzMX4b/DJdD08SaxFHNex67f6xaqDkQmd5Ap/3vLc/QsfTNej0UVVOHJFK99vwSX5JCqTdSpKo/tOUvnKUpu3lzSbt5hRRRWhmFFFFABRRRQAUUUUAFFFFABRRRQAUUUUAFFFFABRRRQAUUUUAFFFFABRRRQAUUUUAFFFFABRSGobm6isreW4nkWKCKMyO7nAVQMkk/SgaTbsjzX48fEGPwp4T1nTLWcxa1d6FqV5blTzGkMPL+xDyR4/H0r430w5OiE9f+FM3H/s1dh8SPG5+IPxHudcj3rZ33ws1G7t43P3EeRyuR67doP0rj9M/5gnb/izNx/7NWOPvDC16eqtCpdPpKNHNKcv/AE2jbASU8RQmndOdNp/3Z1crqJfJzYaZ/wAwT/sjNx/7NRpn/ME/7Izcf+zUaZ/zBP8AsjNx/wCzUaZ/zBP+yM3H/s1bZx/zG/8Acz/72DDJ/wDmD/7l/wD3jhpn/ME/7Izcf+zUaZ/zBP8AsjNx/wCzUaZ/zBP+yM3H/s1Gmf8AME/7Izcf+zUZx/zG/wDcz/72Ayf/AJg/+5f/AN44aZ/zBP8AsjNx/wCzUaZ/zBP+yM3H/s1Gmf8AME/7Izcf+zUaZ/zBP+yM3H/s1Gcf8xv/AHM/+9gMn/5g/wDuX/8AeOGmf8wT/sjNx/7NRpn/ADBP+yM3H/s1Gmf8wT/sjNx/7NRpn/ME/wCyM3H/ALNRnH/Mb/3M/wDvYDJ/+YP/ALl//eOGmf8AME/7Izcf+zUaZ/zBP+yM3H/s1Gmf8wT/ALIzcf8As1Gmf8wT/sjNx/7NRnH/ADG/9zP/AL2Ayf8A5g/+5f8A944aZ/zBP+yM3H/s1Gmf8wT/ALIzcf8As1Gmf8wT/sjNx/7NRpn/ADBP+yM3H/s1Gcf8xv8A3M/+9gMn/wCYP/uX/wDeOGmf8wT/ALIzcf8As1Gmf8wT/sjNx/7NRpn/ADBP+yM3H/s1Gmf8wT/sjNx/7NRnH/Mb/wBzP/vYDJ/+YP8A7l//AHjhpn/ME/7Izcf+zUaZg/2J/wBkZuP/AGajTP8AmCf9kZuP/ZqNM/5gn/ZGbj/2ajOP+Y3/ALmf/ewGT/8AMH/3L/8AvHOw+DHjZvA3jbwVqErO2nw/CpLm6iT+JYpt+QP72AwH1NfcVpdRX1rDc28iywTIJI5EOQykZBHtg1+dul/8wT/sjNx/7NX1J+y78Q4tT8FeEfCt1JnUoPCenajGWPMkRDRNj/dKJn/fFb43TGVfOdRJecsTj5N/+A0jnwfvYSj1fs6b8lGOGwSS/wDAqv4nutFFFYHQFFFFABRRRQAUUUUAFFFFABRRRQAUUUUAFFFFABRRRQAUUUUAFFFFABRRRQAUUUUAFFJmloAKKKKACiiigAooooAKKKKACiiigAooooAKKKKACiiigAooooAKKKKACiiigAooooAKKKKACiiigAooooAKKKKACiiigAooooAKKKKACkzS1zPi3xrZ+F7vR7CRwdQ1WaSK2izyQkZkdj7AAD6sKicvZ05VHtFOT9Ipt/gmROahHmlsdLRmuH+DPxGj+KHw50DX2VYLy8tt88AP3ZFYo+P9ncpx7EV3ArWcXCcoPeLafqnZr5NWNpx5JOL6afcLRRRUkBRRRQAUUUUAFFFFAHjvxS0ODSPE/wAPpLaMRpdeMUuXVRxva1lDH8SpP1NedaD/AMyl/wBlO1D/ANuK9j+Llt51/wDD584MPii3f65hnXH/AI9Xjmg/8yl/2U7UP/biuxw5XSqN3c9fuqUo/kjDHKMcNUjH/n1Jv1dLM5P727hoP/Mpf9lO1D/24o0H/mUv+ynah/7cUaD/AMyl/wBlO1D/ANuKNB/5lL/sp2of+3FceH/5d/8Abn/uub5t/wAxn/cx/wC9YNB/5lL/ALKdqH/txRoP/Mpf9lN1D/24o0H/AJlL/sp2of8AtxRoP/Mpf9lN1D/24oof8u/+3P8A3XDN/wDmM/7mP/esew/A3Rzp3hXUppFIe513VJ1z1Cm7kUfmEBr0as3w7aLZ6NbxrjB3ScerMWP860q4sFNVsNTq2tzRi/8AyVL8kkdGJcJYirOCspTnL/wKTk/xbCiiiu05wooooAT/ABrwPxZ4aTwt4l8H20WfJuPH0l6ufWa2klb8mdh+Fe+15Z8Z0H/CR/DBu/8AwlEX4/6PN/hW9KUrqC6yj+EkzHEwdTC11fSNOtK3d/V60V+E2eV6D/zKX/ZTdQ/9uKNB/wCZS/7KdqH/ALcUaF/zKX/ZTdQ/9uKNB/5lL/sp2of+3FYYf/l3/wBuf+65tm3/ADGf9zH/AL1g0H/mUv8Asp2of+3FGg/8yl/2U7UP/bijQf8AmUv+ynah/wC3FGg/8yl/2U7UP/bijD/8u/8Atz/3XDNv+Yz/ALmP/esGg/8AMpf9lO1D/wBuKNB/5lL/ALKdqH/txRoP/Mpf9lO1D/24o0H/AJlL/sp2of8AtxRh/wDl3/25/wC64Zt/zGf9zH/vWDQf+ZS/7KdqH/txRoP/ADKX/ZTtQ/8AbijQf+ZS/wCynah/7cUaD/zKX/ZTtQ/9uKMP/wAu/wDtz/3XDNv+Yz/uY/8AesGg/wDMpf8AZTtQ/wDbijQf+ZS/7KdqH/txRoP/ADKX/ZTtQ/8AbijQf+ZS/wCynah/7cUYf/l3/wBuf+64Zt/zGf8Acx/71g0H/mUv+ynah/7cUaD/AMyl/wBlO1D/ANuKNB/5lL/sp2of+3FGg/8AMpf9lO1D/wBuKMP/AMu/+3P/AHXDNv8AmM/7mP8A3rBoP/Mpf9lO1D/24o0H/mUv+ynah/7cUaD/AMyl/wBlO1D/ANuKNB/5lL/sp2of+3FGH/5d/wDbn/uuGbf8xn/cx/71g0H/AJlL/sp2of8AtxRoP/Mpf9lO1D/24o0H/mUv+ynah/7cUaD/AMyl/wBlO1D/ANuKMP8A8u/+3P8A3XDNv+Yz/uY/96waD/zKX/ZTtQ/9uKNB/wCZS/7KdqH/ALcUaD/zKX/ZTtQ/9uKNB/5lL/sp2of+3FGH/wCXf/bn/uuGbf8AMZ/3Mf8AvWDQf+ZS/wCynah/7cUaD/zKX/ZTtQ/9uKNB/wCZS/7KdqH/ALcUaD/zKX/ZTtQ/9uKMP/y7/wC3P/dcM2/5jP8AuY/96waD/wAyl/2U7UP/AG4o0H/mUv8Asp2of+3FGg/8yl/2U7UP/bijQf8AmUv+ynah/wC3FGH/AOXf/bn/ALrhm3/MZ/3Mf+9YNB/5lL/sp2of+3FGg/8AMpf9lO1D/wBuKNB/5lL/ALKdqH/txRoP/Mpf9lO1D/24ow//AC7/AO3P/dcM2/5jP+5j/wB6waD/AMyl/wBlO1D/ANuKNB/5lL/sp2of+3FGg/8AMpf9lO1D/wBuKNBH/Ipf9lN1D/24oof8u/8Atz/3XDNv+Yz/ALmP/esGg/8AMpf9lN1D/wBuK6H4deCb7xPa6XcxbYbfS/HmqanM8mfmjV5kAX1JdgPbB9MHofh18LZrqwtLrWFks2sPFeo63bQ95Q7ypET6Ah9/uMdjXsFvbxWsQihjWKMEkKgwOTk/mTmuelJyhBw7Rd/+3aTVvnBpm2NiqtevB7OVVPzTqY2LXpKGIUk0zP8ADvhuw8LWElpp8PkxSTy3UhzkvLI5d2J92Y/QYHQVq0UVtGKhFRWyM5ScpOUt2235tu7fq3qwoooqiQooooAKKKKACiiigAooooAKKKKACiiigAooooAKKKKACiiigAooooAKKKKACiiigAooooAKKKKAEPSvE/2j/iFHpmjav4Rgf/Tr7wxq2oSFTykUcPljP+80hx/1zNeyalqFvpOnXV9dyiG1tYnmlkboiKCWJ+gBNfCfjTxfJ498ey+IZFMf9p/Cm/u1jP8AyzV5JHC/gGx+FYYpWwdebWnJVSfaSoVqkX/5TZ0YR/7ZQWqanSkuzX1ihCS+6oc3pn/ME/7Izcf+zUaZ/wAwT/sjNx/7NRpn/ME/7Izcf+zUaZ/zBP8AsjNx/wCzVvnH/Mb/ANzP/vYOfJ/+YP8A7l//AHjhpn/ME/7Izcf+zUaZ/wAwT/sjNx/7NRpn/ME/7Izcf+zUaZ/zBP8AsjNx/wCzUZx/zG/9zP8A72Ayf/mD/wC5f/3jhpn/ADBP+yM3H/s1Gmf8wT/sjNx/7NRpn/ME/wCyM3H/ALNRpn/ME/7Izcf+zUZx/wAxv/cz/wC9gMn/AOYP/uX/APeOGmf8wT/sjNx/7NRpn/ME/wCyM3H/ALNRpn/ME/7Izcf+zUaZ/wAwT/sjNx/7NRnH/Mb/ANzP/vYDJ/8AmD/7l/8A3jhpn/ME/wCyM3H/ALNRpn/ME/7Izcf+zUaZ/wAwT/sjNx/7NRpn/ME/7Izcf+zUZx/zG/8Acz/72Ayf/mD/AO5f/wB44aZ/zBP+yM3H/s1Gmf8AME/7Izcf+zUaZ/zBP+yM3H/s1Gmf8wT/ALIzcf8As1Gcf8xv/cz/AO9gMn/5g/8AuX/944aZ/wAwT/sjNx/7NRpn/ME/7Izcf+zUaZ/zBP8AsjNx/wCzUaZ/zBP+yM3H/s1Gcf8AMb/3M/8AvYDJ/wDmD/7l/wD3jhpn/ME/7Izcf+zUaZ/zBP8AsjNx/wCzUaZ/zBP+yM3H/s1Gmf8AME/7Izcf+zUZx/zG/wDcz/72Ayf/AJg/+5f/AN44aZ/zBP8AsjNx/wCzUaZ/zBP+yM3H/s1Gmf8AME/7Izcf+zUaZ/zBP+yM3H/s1Gcf8xv/AHM/+9gMn/5g/wDuX/8AeOGmcf2J/wBkZuP/AGatr4deJ7jwb4p8Ha1agNLYfCRroRk8P5cm8KfYlRWLpn/ME/7Izcf+zUaZ/wAwT/sjNx/7NVZvJxeMkt19Y/8AewRlcI1IYSnLZrDp+jWTpr5o/QXw14gs/Fnh7TNa09zJY6jaxXcDHgmORAykjscEVpjoK+af2WPiQYoPB/gi5b5ZvBFhq1sx6BldopBn3BiwP9k19LDpV14+zr1aaVlGdSK81CpOnf5uDIoydSjTqS3lCEvTnhGaX3SQtFFFZGwUUUUAFFFFABRRRQAUUUUAFFFFABRRRQAUUUUAfEtj8efHc/8AZW/xDMfO+GE2uyfuYhuvRnE33evHTp7Uyw+Ofjqf+yt/iK4PnfC+bXH+RBm9GcTfd68dOntXB6Z/zBP+yM3H/s1Gmf8AME/7Izcf+zUZt+7+t8mlvrFrdLf2ta3p7OFu3JD+VWMq/efVOfW/sL+d/wCyr39faTv355fzO/c2Pxu8cz/2Vv8AEV0fO+F02tvwvzXozibp979KZY/GnxvN/ZO/xHeHzfhbNrT8r814M4m6feridM/5gn/ZGbj/ANmo0z/mCf8AZGbj/wBmozb3PrfLpb6xbyt/a1renJC3bkj/ACqxlXv/AFTm1v8AV7+d/wCyr39eed+/PL+Z37Ow+MnjWb+yd/iS+Pm/CybWH+f714M4m/3vemaf8YPGkp0gv4l1BvN+Fc2rv+9PzXgzicj+/wC9cfpn/ME/7Izcf+zUaZ/zBP8AsjNx/wCzUZt7n1zl0t9Yt5W/ta1vTkhbtyx/lVjKff8AqnNrf6vfzv8A2Tf7+ed+/NL+Z37nR/jf45jbRm/4SK5cv8LpdbbzVR916ucTHIOW4HsfSup8L/tReLLdtFXUo7PVYpfh63ie4LReVJJdITkArhVVgOm3jt6V47pn/ME/7Izcf+zUaZ/zBP8AsjNx/wCzU81fsni5Q0cfbteXK81a+506f/gEf5ULK17WOFjPVSVBPz5llSf3qpU/8Dk92z7K+G/x98P/ABBbRLNg2l63qmhQ68llMdyiBztYLJgAlW4OQCQQcdcenZHrX506UzRtoRViCvwanII7H5sGvsv9nzxrc+MvhZ4Wn1CZ7jVTo1lcXMz/AHpC8eN59yyMTWmKUaOIqQXwqcor/wAHYqEV6KGH3erbMcPN1KFKUvilGLf/AIJw05P5yr2S7I9MopB0FLWRuFFFFABRRRQAUUUUAFFFFABRRRQAUUUUAFFFFABRRRQAUUUUAFFFFABRRRQAUUUUAFFFFABRRRQAUUUUAFFFFABRRRQAUhpaZJIsa7mYKvqTik2krsCC+1C306NJLiVYwzbFBPLHBOB6nAJ/A18r+GvGFz8Xvid8HPEM8RiS9TX5lh/55RAKiKfcKEBPc81p+IPimPiP8R/hRe6ZLImhXkmsyxRk4EvlRiNJCPXBYj03mo/2SfDLah4a+HWtMMxabpOpxA46SS3UWP8Ax2OSnLlhJQqLduL7pyhjaUl6XpphQiqs7zdlZ23/AJZ6Nd7xsjh/gbrl9oEnwNS2laJbiz1yG4i/hkUMrAMPZlU/hX1j8M/iBYfE7wTpHiPTwY4r+ASmBz80TZKsp9cMrDPfGa+XtJ0c+HviF8KNLZdps7nxLb4/3ZSP6VR+A3iW/wDD6fA6KznZIL2x1uK5hz8sqqyuMj2ZQf8A9dXipxVWrUeylUfyVTHVJPzbVKKCFeNamqj2d2vJXqS/Gy/rf7Ypa5b4a+PtP+JvgnSPEengxw38Al8l/vRNkqyn1wwYZ74zXUZpSi4ScJbptP1WjXyZUouEnF7rQWiiipJCiiigAoopCwGMnGTigDzX4x3Hl6v8NogcGTxTBkeoFvcH/CvI9B/5lL/sp2of+3FdP4m8WHxh4g8GXQBWK28fzWEYPpDBLGT+JVj+NcxoP/Mpf9lN1D/24rrc5c9OlL7DS0850Zf+3GWPd8PVTVmqc4v1hTzSL/GIaD/zKX/ZTtQ/9uKNB/5lL/sp2of+3FGg/wDMpf8AZTtQ/wDbijQf+ZS/7KdqH/txXJh/+Xf/AG5/7rmubf8AMZ/3Mf8AvWDQf+ZS/wCynah/7cUaD/zKX/ZTdQ/9uKNB/wCZS/7KdqH/ALcUaD/zKX/ZTdR/9uKKH/Lv/tz/AN1wzf8A5jP+5j/3rn0L4C1ePW/DSXEbbhHc3NsfrFPJGf1Suirxz4H+JYNP0m7sbuba174q1e1tQe7iaSXb/wB8rIfwr2KuTCRjTowpR+yor/yWL/Jo6cVb6zWUVZKdRL0jUlC/3xYtFFFdZzBRRRQAV5L8YbtLjxV8N40PMHiuKNx7/ZZW/kwr1S5uorRFeZ1jVpFjUserMwVR+JIFfN51u48Q6n4UvLlt0n/CybyFfZI45o0H4Kij8K2pxTalfVONvP34p/df8TnxMpQwtaUbWcK0X31w2Ikn99NmdoX/ADKX/ZTdQ/8AbijQf+ZS/wCynah/7cUaF/zKX/ZTdQ/9uKNB/wCZS/7KdqH/ALcVjh/+Xf8A25/7rnRm3/MZ/wBzH/vWDQf+ZS/7KdqH/txRoP8AzKX/AGU7UP8A24o0H/mUv+ynah/7cUaD/wAyl/2U7UP/AG4ow/8Ay7/7c/8AdcM2/wCYz/uY/wDesGg/8yl/2U7UP/bijQf+ZS/7KdqH/txRoP8AzKX/AGU7UP8A24o0H/mUv+ynah/7cUYf/l3/ANuf+64Zt/zGf9zH/vWDQf8AmUv+ynah/wC3FGg/8yl/2U7UP/bijQf+ZS/7KdqH/txRoP8AzKX/AGU7UP8A24ow/wDy7/7c/wDdcM2/5jP+5j/3rBoP/Mpf9lO1D/24o0H/AJlL/sp2of8AtxRoP/Mpf9lO1D/24o0H/mUv+ynah/7cUYf/AJd/9uf+64Zt/wAxn/cx/wC9YNB/5lL/ALKdqH/txRoP/Mpf9lO1D/24o0H/AJlL/sp2of8AtxRoP/Mpf9lO1D/24ow//Lv/ALc/91wzb/mM/wC5j/3rBoP/ADKX/ZTtQ/8AbijQf+ZS/wCynah/7cUaD/zKX/ZTtQ/9uKNB/wCZS/7KdqH/ALcUYf8A5d/9uf8AuuGbf8xn/cx/71g0H/mUv+ynah/7cUaD/wAyl/2U7UP/AG4o0H/mUv8Asp2of+3FGg/8yl/2U7UP/bijD/8ALv8A7c/91wzb/mM/7mP/AHrBoP8AzKX/AGU7UP8A24o0H/mUv+ynah/7cUaD/wAyl/2U7UP/AG4o0H/mUv8Asp2of+3FGH/5d/8Abn/uuGbf8xn/AHMf+9YNB/5lL/sp2of+3FGg/wDMpf8AZTtQ/wDbijQf+ZS/7KdqH/txRoP/ADKX/ZTtQ/8AbijD/wDLv/tz/wB1wzb/AJjP+5j/AN6waD/zKX/ZTtQ/9uKNB/5lL/sp2of+3FGg/wDMpf8AZTtQ/wDbijQf+ZS/7KdqH/txRh/+Xf8A25/7rhm3/MZ/3Mf+9YNB/wCZS/7KdqH/ALcUaD/zKX/ZTtQ/9uKNB/5lL/sp2of+3FavgXwzqHiKPRJLKHzItO+IWp3105OBHEpnGffLMoAHc+mTU0ZKKpylt7n/ALrlZonOWKgt266Xm282SXq27LzM/wANW0t03hVYY3lKfEvUpGCDOFAuCSfYCvYfAHwug8PWCnVFivbyPWr3WLcjO2B53fbj1YI+PqTjoDXQeDvBdj4M06a2tN0jT3lxfSSSckyTSF3x6DnAHoB3roKyppyhHm00Wn/btPf0cNLM0xElUr1JrZym16OpiJJ/OGIlGSd0FLRRW5iFFFFABRRRQAUUUUAFFFFABRRRQAUU3/CvKfid8fNN8D6jf6JZRf2hrsHh+910Kf8AUIkGVAZh1JcEYHZTyOMzOShCU5bRUpP0jFyf3Ri3beyLpxdScacd5OK+cpRgvk5Sir7XaPVycCsPV/HPh7QpJI9Q1qxtZo7WS9aGSdRIIE+/LsznaO5xivjTW/i54q8bT2x1HV5ltr/4WXmrzWdufLg+0vuBkCjuBwOuB9TXHaZz/YhP/RGbjv8A71GLvhYVm/ipqp6XhHGfhzYR+sZ30as1hOXFTo9qjp/dOWD/AB5cV8pQ6pn2nc/tBeBIGjVdbFw8mjSa+ght5WDWSdZQduO3Azk+lZq/tNeCZPI8ue8k8/w+/iVMWxGbNc5PP8XH3a+PtM/5gn/ZGbj/ANmo0z/mCf8AZGbj/wBmp4//AGVYjk/5d+1t/wBw/wC0Lf8AqLTb9Zd1acB/tTw/P/y89lf/ALf+oX/9SqlvSPZ3+vIP2ofBdx9m2/2h/pHh1vE6Ztx/x5rnOfm+/wAfd/WiD9qDwXcfZtp1D/SPDr+J0zbj/jzXOc/N9/j7v618h6Z/zBP+yM3H/s1Gmf8AME/7Izcf+zU8w/2b6x7P7Htrf9uf2hy/+o1K/wD2930Mv/2n6vz/AG/Y3/7f/s/m/wDUmpb/ALd7a/XsH7UHgu4+zbTf/wCkeHm8Tpm3H/Hmuc55+/x939aIP2n/AAXcfZtr3/8ApHh5vEyZt/8AlzXOc8/f4+7+tfIWmf8AME/7Izcf+zUaZ/zBP+yM3H/s1GYf7N9Y9n9j21v+3P7Q5f8A1Gp3/wC3u+hl/wDtP1fn+37G/wD2/wD2fzf+pNS3/bvbX6+h/ae8FXH2ba9//pHh5vEyZtv+XNc5J5+/x92iD9p7wVcfZtsl9/pHh5vEyZtv+XNc5J5+9x92vkHTP+YJ/wBkZuP/AGajTP8AmCf9kZuP/ZqMw/2b6x7P7Htrf9uf2hy3/wDCanf/ALe76GX/AO0/V+f7fsb/APb/APZ/N/6k1Lf9u9tfr+D9p3wTP9m2y33+keHm8TJm2P8Ax5rnJPP3uPu0Q/tOeCZ/s22W9/0jw+3iZM2x/wCPNc5J5+9x92vkDTP+YJ/2Rm4/9mo0z/mCf9kZuP8A2ajMP9m+sez+x7a3/bn9oct//Canf/t7urGX/wC0/V+f7fsb/wDb/wDZ/N/6k1Lf9u9nf7Ah/ac8Ez/Zts17/pHh9vEyZtj/AMea5yTz97j7tEP7Tfgmf7Ntnvf9I8Pt4mTNsf8AjzXOT1+9x92vj/TP+YJ/2Rm4/wDZqNM/5gn/AGRm4/8AZqMw/wBm+scn2PbW/wC3P7Q5b/8AhLTv/wBvd1Yy/wD2n6vz/b9jf/t/+z+a3/hTUt/272d/sGH9prwRP9m2z3n+keH28Sp/ox/481zk9fvcfdoh/aa8ET/Zttxef6R4fbxKmbY/8ea5yf8Ae4+7Xx9pn/ME/wCyM3H/ALNRpn/ME/7Izcf+zUZh/sv1jk+x7a3/AG5/aHLf/wAJad/+3u6sZf8A7T9X5/t+xv8A9v8A9n3t/wCFNS3/AG72d/sKH9pnwRP9m23N5+/0BvEqZtj/AMea5y3+9x92iH9pnwRP9n2XN3+/0BvEqZtm/wCPNc5b/e4+7Xx7pn/ME/7Izcf+zUaZ/wAwT/sjNx/7NRmH+y/WOT7Htrf9uf2ha/8A4S07/wDb3dWMv/2n6vz/AG/ZX/7f/s+9v/Cmpb/t3s7/AGHD+0x4In+z7bq7/f6A3iVM2zf8eS5y3+9x92iL9pfwPcG32Xd2ftGgP4kTNq3NmvVj/tcfd618eaZ/zBP+yM3H/s1Gmf8AME/7Izcf+zUZh/sv1jk+x7a3/bn9oct//CWnf1l3VjL/APafq/P9v2V/+3/7Pvb/AMKalvSPZ3+hPi98e9I8Y+FbrQ9BeaWPV/Beo68ZZIyh+z+SUjGD3Yu5x22D1r580w86J2/4s1cdP+BUmmf8wT/sjNx/7NRpn/ME/wCyM3H/ALNUZrBU4YunHZKsv/AIZtTT9eWEb97FZVJ1J4WcvtSoy9HOeUzaXlzSdg0z/mCf9kZuP/ZqNM/5gn/ZGbj/ANmo0z/mCf8AZGbj/wBmo0z/AJgn/ZGbj/2arzj/AJjf+5n/AN7BOT/8wf8A3L/+8cNM/wCYJ/2Rm4/9mo0z/mCf9kZuP/ZqNM/5gn/ZGbj/ANmo0z/mCf8AZGbj/wBmozj/AJjf+5n/AN7AZP8A8wf/AHL/APvHDTP+YJ/2Rm4/9mo0z/mCf9kZuP8A2ajTP+YJ/wBkZuP/AGajTP8AmCf9kZuP/ZqM4/5jf+5n/wB7AZP/AMwf/cv/AO8cNM/5gn/ZGbj/ANmo0z/mCf8AZGbj/wBmo0z/AJgn/ZGbj/2ajTP+YJ/2Rm4/9mozj/mN/wC5n/3sBk//ADB/9y//ALxw0z/mCf8AZGbj/wBmo0z/AJgn/ZGbj/2ajTP+YJ/2Rm4/9mo0z/mCf9kZuP8A2ajOP+Y3/uZ/97AZP/zB/wDcv/7xw0z/AJgn/ZGbj/2ajTP+YJ/2Rm4/9mo0z/mCf9kZuP8A2ajTP+YJ/wBkZuP/AGajOP8AmN/7mf8A3sBk/wDzB/8Acv8A+8cNM/5gn/ZGbj/2ajTP+YJ/2Rm4/wDZqNM/5gn/AGRm4/8AZqNM/wCYJ/2Rm4/9mozj/mN/7mf/AHsBk/8AzB/9y/8A7xw0z/mCf9kZuP8A2ajTP+YJ/wBkZuP/AGajTP8AmCf9kZuP/ZqNM/5gn/ZGbj/2ajOP+Y3/ALmf/ewGT/8AMH/3L/8AvHDTP+YJ/wBkZuP/AGajTP8AmCf9kZuP/ZqNM/5gn/ZGbj/2ajTP+YJ/2Rm4/wDZqM4/5jf+5n/3sBk//MH/ANy//vHDTP8AmCf9kZuP/ZqNM/5gn/ZGbj/2ajTP+YJ/2Rm4/wDZqNM/5gn/AGRm4/8AZqM4/wCY3/uZ/wDewGT/APMH/wBy/wD7xy14W1S50TVPDGo2cxgu7T4Py3EMq9UdWLKR9CAfwr6E0/8Aa5SaDThJ4aYy3Hgx/FrFLzCjaDmEDZ3x979DXzjpn/ME/wCyM3H/ALNRpn/ME/7Izcf+zU81fs6uLrR+Je3t8p5rUX/k9OD+Vtm05yqMZ08LTktJfV7+d4ZXTf8A5JUmv+3r7pM+j7f9r1Lj7Fjwsw+0+DZPF3N/90Ln9x/q++Pv/wDjtMt/2vTc/YceFNv2nwZJ4u51D7u3P+j/AOq5zj7/AP47Xznpn/ME/wCyM3H/ALNRpn/ME/7Izcf+zUsy/wBn+s+z05PbW8uT+0uX7vq9H15Nfilest/2j6t7TXn9jfz5/wCzeb7/AKxV9OfT4Y2+ibb9ryS5+w48LKv2nwXJ4u5vidpXP7j/AFfPT7/6Uy2/a7uLn7DjwzGv2nwVJ4t5vCdrLn9x9zkcfe/SvnnTP+YJ/wBkZuP/AGajTP8AmCf9kZuP/ZqMy/2f617PTk9tby5P7S5fu+r0vXk13lcy39/9W9prz+xv58/9m833+3q+nPptG30HbftdXdz9h/4puFftPgmTxaf9LJ2uuf3H3enH3v0plt+1zf3JsceHbZftPgiTxaf9JY7XXP7n7vTj736V8/6Z/wAwT/sjNx/7NRpn/ME/7Izcf+zUZn+4+tez05Pb28uT+0+X7vYUv/ANd5XMt/f/AFX2mvP7G/nzf2bzff7er/4HptG3vtr+1vqdz9g/4p+0X7T4Hk8WH9+x2yLnEPT7vHXrTbX9rbV7n7B/xIbJftPgaTxYf3rnbKucRf7vHXrXgmmf8wT/ALIzcf8As1Gmf8wT/sjNx/7NRmf7j617PTl9vby5f7T5fu9hS/8AAF3dzLf3/wBV9przewv5839mc33+3q/+Bvsre8Wv7Wut3P2D/iR2C/afAsviw/O52zLnEXX7nHXrTLX9rTXrk2H/ABJtOX7T4El8Vty/E65xF1+5x9fevCtM/wCYJ/2Rm4/9mo0z/mCf9kZuP/ZqMz/cfWvZ6cvt7eXL/afL93sKX/gC87mWfv8A6r7TXm9hfz5v7M5vv9vV/wDA35W9ytf2s/EVz/Z//Eo0xftPgOXxW3EnFwucRj5vucfX3plp+1j4muf7PzpWlL9p8BS+K2+STi5XOIx8/wDq+OnX3rxDTP8AmCf9kZuP/ZqNM/5gn/ZGbj/2ajM/3P1r2enL7e3ly/2ny/d7Gl/4AvO5ln776r7TXm9hfz5v7M5vv9tV/wDA35W9stP2sPFVx/Z+dM0gfaPAEvipv3UvFyucIP3n+r46dfemWn7V/i25/s7On6OPtPw/l8VNiGXi6XOEH7z/AFfHTr/tV4tpn/ME/wCyM3H/ALNRpn/ME/7Izcf+zUZp+5+tez05fb28uX+1OX7vY0rf4EGWfvvqvtNeb2F/Pm/szm+/21W/+Nns1p+1X4vuTp26z0gfafh9L4pfEEnF2ucKP3n+r46dfevO/iz+3N8QfBFh4Fn0+z0Nn1vw9b6pcia1lYLK7OGC4k4X5Rwcn3rndM/5gn/ZGbj/ANmrxr9on/kD/Cb/ALEyy/8AQ5K+44aweHxXE9DCV4KVN1pxcXs0pZmkvl7Gn/4BE8yVSf8AZjrX972UZX83Ty53++rUf/b7PZdM/wCYJ/2Rm4/9mo0z/mCf9kZuP/ZqNM/5gn/ZGbj/ANmo0z/mCf8AZGbj/wBmr4fOP+Y3/uZ/97B6eT/8wf8A3L/+8cNM/wCYJ/2Rm4/9mo0z/mCf9kZuP/ZqNM/5gn/ZGbj/ANmo0z/mCf8AZGbj/wBmozj/AJjf+5n/AN7AZP8A8wf/AHL/APvHDTP+YJ/2Rm4/9mo0z/mCf9kZuP8A2ajTP+YJ/wBkZuP/AGajTP8AmCf9kZuP/ZqM4/5jf+5n/wB7AZP/AMwf/cv/AO8cNM/5gn/ZGbj/ANmo0z/mCf8AZGbj/wBmo0z/AJgn/ZGbj/2ajSxn+w+M/wDFmbj/ANmozj/mN/7mf/ewGT/8wf8A3L/+8cNMP/IE/wCyM3H/ALNX1l+yrocll8JvCuouNv2nw9p0KqfREdgfx82vBPg58M7/AOIWu+E08uWHR5PhbHp11fBeI2nkKhR/tbQ7Y/2ee1fami6PaeH9IsdLsIVtrGyt0treFeiRooVVH0AArXHJVMXVXapN3844nHpp/KrFnNg044Wg72fs4fOMsNgrP/wKk0XRS0gpayOkKKKKACiiigAooooAKKKKACiiigAooooAKKKKACiiigAooooAKKKKACiiigAooooAKKKKACiiigAooooAKKKKACiikoAQ9RXgfjn4qt4g+I/w70zRboPod9PqrTyIeJ3to/LXB7qGZz74U9q6/wCJPxLfQ/G/g7wvZAGTWZLtp5gfuJBDu2j3LOn/AHyfWvmH4Rc/8KC5z/o2u8/lXPiv92q+cJ+aadHFfc1Oic81zqV9kn8/dk0/k4/eHwh/5oD/ANe2uf0r6S/ZV0CXQPgN4OjuF2zT2X2g/wC7I7yJ/wCOuK+e/gVpE2sT/AZIlYrFZa7JIwHCrlRk/iyj8a+1dN0+HStPtbK2QRW1tEsMSL0VFAAH5AV6GKv9ZrJrRym0/OOJxa/Kf4noTSSlzLVu6+Uqif5r8T5++LGirpfx7+F7xIVhmOtS9P4mijZvzJavHPhF/wA0C/69tc/pX2H448Hx+I7jRL9VH2vSbl5ojjlleJ4mX6fOD/wEV8e/CIFW+AQPUW2ug5/CvOxSSw1VRvpCd35ulmE3/wClr7zgWkZQSskrLz92o/1savwF8TX+gR/A+K0nZIL2x1uK4hz8kqq6uuR7MoIP+Jr6w+G3j2w+JvgnSPEmnbkgv4RL5L/ejbJVkP0ZWGe+K+OfhD/zQH/r11z+lbXwB8Wah4bh+CVvazMLTULHWorqAn5ZQrq65HqGUYPXqO5rvxjUK9aT0SlUb8kquOnJ+bapRR2ykm5KXS/y1qv8Wj7THApawPAnjPTviD4R0rxDpUhex1CATIG+8nYq3upBU+4Nb9Zyi4ScZKzWhnKLhJxlugopKzdfvpLGwilgYBmu7aInGfledEYfkxohFzkorqc2IrRw1Gdee0U2/RK5enuYrYIZZEiDuI1LtjLHgAe5NeQeKfiafEF/4Rj0l5ILKTxkdIuSwwZhAkhYey+YgPvtHriuMh1/UfEFx4On1G7ku5Y/iPeW6GRs7Y41nVEHoABjFZ+g/wDMpf8AZTdQ/wDbitKM0pQlHq4/i6f6Tt+Q8wh7KhiKT3Ua0X8qeOi//JsPGSej1sGg/wDMpf8AZTtQ/wDbijQv+ZS/7KdqH/txRoP/ADKX/ZTtQ/8AbijQf+ZS/wCynah/7cVjh/8Al3/25/7rm2bf8xn/AHMf+9YNB/5lL/sp2of+3FGg/wDMpf8AZTtQ/wDbijQf+ZS/7KdqH/txRoP/ADKX/ZTtQ/8AbijD/wDLv/tz/wB1wzb/AJjP+5j/AN6waD/zKX/ZTtQ/9uKNB/5lL/sp2of+3FGg/wDMpf8AZTtQ/wDbijQf+ZS/7KdqH/txRh/+Xf8A25/7rhm3/MZ/3Mf+9YXQCR/wieP+im6j/wC3FevfD74pw6xpyJrMsdrdy67faLasAcTtC8mwH0Yon4lfcCvINB/5lL/sp2of+3FGg/8AMpf9lO1D/wBuKzpw51T1t8K+9UE/wZeZS9lVxNVbxdZ+vLPNKlvRyhG9ux9ShgwBHIPpSivnLwd4w1fSINAgtr6RYb74gajp86OA4aAtO2wZztG4AjGD+ddJo/xm1q4XRBNBZyG/8YXfh922MCsEZl2sPm+/8gBPTrxTptzUb7u34qH6zX4ixKWGlVUnpBz+6DxCb+7DVHbzit3p7Se1VL/VbPSjbC7uY7c3M628AdgDLI3RFHc8E4HYE9Aa8at/i7r+qN4dO63tRdeNbnQ5lhi4e2iEu0fMThjsXJH4Yrk7LVLzV5/CE19dS3cq/Eq+iV5nLEIizqqgnoAAAB2AxW1Plm432dvxcP0mn96MsVzYaFb+aCqffCOJf3c2Gkn5STXVHS+JfH0njTU/BMsUbWttB47l07y93MggimXc31YFsduPSuQ0H/mUv+ynah/7cUaD/wAyl/2U7UP/AG4o0H/mUv8Asp2of+3FOnNzcG/7vyu6Ddvm2x5pFQhioLaKrRXpFZtFfckl8g0H/mUv+ynah/7cUaD/AMyl/wBlO1D/ANuKNB/5lL/sp2of+3FGg/8AMpf9lO1D/wBuKzw//Lv/ALc/91ys2/5jP+5j/wB6waD/AMyl/wBlO1D/ANuKNB/5lL/sp2of+3FGg/8AMpf9lO1D/wBuKNB/5lL/ALKdqH/txRh/+Xf/AG5/7rhm3/MZ/wBzH/vWDQf+ZS/7KdqH/txRoP8AzKX/AGU7UP8A24o0H/mUv+ynah/7cUaD/wAyl/2U7UP/AG4ow/8Ay7/7c/8AdcM2/wCYz/uY/wDesGg/8yl/2U7UP/bijQf+ZS/7KdqH/txRoP8AzKX/AGU7UP8A24o0H/mUv+ynah/7cUYf/l3/ANuf+64Zt/zGf9zH/vWDQf8AmUv+ynah/wC3FGg/8yl/2U7UP/bijQf+ZS/7KdqH/txRoP8AzKX/AGU7UP8A24ow/wDy7/7c/wDdcM2/5jP+5j/3rBoP/Mpf9lO1D/24o0H/AJlL/sp2of8AtxRoP/Mpf9lO1D/24o0H/mUv+ynah/7cUYf/AJd/9uf+64Zt/wAxn/cx/wC9YNB/5lL/ALKdqH/txRoP/Mpf9lO1D/24o0H/AJlL/sp2of8AtxRoP/Mpf9lO1D/24ow//Lv/ALc/91wzb/mM/wC5j/3rBoP/ADKX/ZTtQ/8AbijQf+ZS/wCynah/7cUaD/zKX/ZTtQ/9uKNB/wCZS/7KdqH/ALcUYf8A5d/9uf8AuuGbf8xn/cx/71g0H/mUv+ynah/7cUaD/wAyl/2U7UP/AG4o0H/mUv8Asp2of+3FGg/8yl/2U7UP/bijD/8ALv8A7c/91wzb/mM/7mP/AHrBoP8AzKX/AGU7UP8A24o0H/mUv+ynah/7cUaD/wAyl/2U7UP/AG4o0H/mUv8Asp2of+3FGH/5d/8Abn/uuGbf8xn/AHMf+9YNB/5lL/sp2of+3FGg/wDMpf8AZTtQ/wDbil0BSx8JYBP/ABc3UTwP+vivUfh78KDbWME+ux4ubTxJf65aRI/AMryLEWx/sPux2JGehFZ0pqCpv/D+CoN/gmXmUfa1cTST1k6y/wDAp5pTT9FKcU+1znPhv8O7vX7LT7uctZQ6Z411PVwHX5pk3zRpt9izZz6A+or2vStIs9EtPs1jbpbQGR5SiDALuxd2PuWYkn1NW1UIoAGAOgFKOamnBxS5t0kv/JYp29eVMqrP2tWdT+aUn/4FUqVLednVnZ72YCloorYyCiiigAooooAKKKKACiiigAooooAKKKKAOW+J/iGfwp8O/Eur2pxeWel3VxASMgOkLuufXla+E7O4lu59InmkaWaX4N3LvI7bizEsSSe5J7196+PvDh8X+Cdf0VHCSajp9xaI5/haSJkB/wDHq+DlsLjStQ02yu4ngu7b4PXUM0Un3kdSwYH3BBrLGf8AIvr37VP/AFDxt/0OvCOH1vDpfFzRv6fW8Bb8eYr6Z/zBP+yM3H/s1Gmf8wT/ALIzcf8As1Gmf8wT/sjNx/7NRpn/ADBP+yM3H/s1a5x/zG/9zP8A72Dkyf8A5g/+5f8A944aZ/zBP+yM3H/s1Gmf8wT/ALIzcf8As1Gmf8wT/sjNx/7NRpn/ADBP+yM3H/s1Gcf8xv8A3M/+9gMn/wCYP/uX/wDeOGmf8wT/ALIzcf8As1Gmf8wT/sjNx/7NRpn/ADBP+yM3H/s1Gmf8wT/sjNx/7NRnH/Mb/wBzP/vYDJ/+YP8A7l//AHjhpn/ME/7Izcf+zUaZ/wAwT/sjNx/7NRpn/ME/7Izcf+zUaZ/zBP8AsjNx/wCzUZx/zG/9zP8A72Ayf/mD/wC5f/3jhpn/ADBP+yM3H/s1Gmf8wT/sjNx/7NRpn/ME/wCyM3H/ALNRpn/ME/7Izcf+zUZx/wAxv/cz/wC9gMn/AOYP/uX/APeOGmf8wT/sjNx/7NRpn/ME/wCyM3H/ALNRpn/ME/7Izcf+zUaZ/wAwT/sjNx/7NRnH/Mb/ANzP/vYDJ/8AmD/7l/8A3jhpn/ME/wCyM3H/ALNRpn/ME/7Izcf+zUaZ/wAwT/sjNx/7NRpn/ME/7Izcf+zUZx/zG/8Acz/72Ayf/mD/AO5f/wB44aZ/zBP+yM3H/s1Gmf8AME/7Izcf+zUaZ/zBP+yM3H/s1Gmf8wT/ALIzcf8As1Gcf8xv/cz/AO9gMn/5g/8AuX/944aZ/wAwT/sjNx/7NRpn/ME/7Izcf+zUaZ/zBP8AsjNx/wCzUaZ/zBP+yM3H/s1Gcf8AMb/3M/8AvYDJ/wDmD/7l/wD3jhpn/ME/7Izcf+zUaZ/zBP8AsjNx/wCzUaZ/zBP+yM3H/s1Gmf8AME/7Izcf+zUZx/zG/wDcz/72Ayf/AJg/+5f/AN44aZ/zBP8AsjNx/wCzUaZ/zBP+yM3H/s1Gmf8AME/7Izcf+zUaZ/zBP+yM3H/s1Gcf8xv/AHM/+9gMn/5g/wDuX/8AeOGmf8wT/sjNx/7NRpn/ADBP+yM3H/s1Gmf8wT/sjNx/7NRpn/ME/wCyM3H/ALNRnH/Mb/3M/wDvYDJ/+YP/ALl//eOGmf8AME/7Izcf+zUaZ/zBP+yM3H/s1Gl9dD7f8WZuO+P71eg/Cb4La58QIPC9+gFhok3wxTRXv5FztnnJwFTgttX5jyByOearNoucsXBbyddL1k84il820l5sjKpKnHCTlslQb9IxyiT+6MW/RHn2mf8AME/7Izcf+zUaZ/zBP+yM3H/s1fX/AIY/Zo8H6Fa6Yt1Bcavc2fh5fDZmuJWUSWv8YKqRgtk5PUdsd9xvgX4FaCOMeHoI1j0htDQxyOrLZMMGEENnHJ56+9LMF9ZeJUPt+2t/2+8fyv7sVTb66S00V6y9/VlhnP7Hsb/9uLAc3/qLUS9Y93b4k0z/AJgn/ZGbj/2ajTP+YJ/2Rm4/9mr6g8Tfsq6VIjT+Hb2Wxnh8J3Pha1tLpi8IicHy2LYLAgnBPPHv1+eNZ8Jap4J8QWmjavbG3vrH4RXlpMoOV8xGZWCkcEZ9+4rPNJKrTxVWO0lXfnZwzSp+EatO/S8rXuaZXB0qmFpy3i6CfynldP8AGVKdurUW7WMbTP8AmCf9kZuP/ZqNM/5gn/ZGbj/2ajTP+YJ/2Rm4/wDZqNM/5gn/AGRm4/8AZqvOP+Y3/uZ/97BGT/8AMH/3L/8AvHDTP+YJ/wBkZuP/AGajTP8AmCf9kZuP/ZqNM/5gn/ZGbj/2ajTP+YJ/2Rm4/wDZqM4/5jf+5n/3sBk//MH/ANy//vHDTP8AmCf9kZuP/ZqNM/5gn/ZGbj/2ajTP+YJ/2Rm4/wDZqNLGf7D5/wCaMz/+zUZx/wAxv/cz/wC9gMn/AOYP/uX/APeOGmf8wT/sjNx/7NRpn/ME/wCyM3H/ALNXQfDrwJq/jvU/DdnpltuE3wl+xG4kyIY5JnZYw7dBk7jjBOFPpX0V4N/ZZ0DR7TSG1q6uNWvrTwsvheZY28qCSA8ykAfNliSAd3A9+avNIurUxVKO8nXXldzzSn+EqtO/W0r2sRlkvY08LUltFUJfJQyyenqqNRLpeNm0fKumf8wT/sjNx/7NRpn/ADBP+yM3H/s1fbsHwN8DW8UEcfh23Cw6SdDQl3LCyPWHO7ODnr1965rXP2YPCd6m7S2udHnj8OT+GbfZIZYo7WQHGVbkspPB3DjIPtnmD+srEuH2/bW/7fWP5V9+Kpp9NJa6K+mXr6tLDKo/g9jf/tx4BSf3YWo++sdLt2+R9M/5gn/ZGbj/ANmo0z/mCf8AZGbj/wBmrtfGfwl1z4balbw3sX2nT7H4XX+kf2jCp8l54skrzypKkMAeozjODjitM/5gn/ZGbj/2alm0lOOLmtpKu16SWcST+aaa8mPKU4ywkHvF0E/Jp5Qmvk00/NBpn/ME/wCyM3H/ALNRpn/ME/7Izcf+zUaZ/wAwT/sjNx/7NRpn/ME/7Izcf+zVWcf8xv8A3M/+9gnJ/wDmD/7l/wD3jhpn/ME/7Izcf+zUaZ/zBP8AsjNx/wCzUaZ/zBP+yM3H/s1Gmf8AME/7Izcf+zUZx/zG/wDcz/72Ayf/AJg/+5f/AN44aZ/zBP8AsjNx/wCzUaZ/zBP+yM3H/s1Gmf8AME/7Izcf+zUaZ/zBP+yM3H/s1Gcf8xv/AHM/+9gMn/5g/wDuX/8AeOGmf8wT/sjNx/7NRpn/ADBP+yM3H/s1Gmf8wT/sjNx/7NRpn/ME/wCyM3H/ALNRnH/Mb/3M/wDvYDJ/+YP/ALl//eOGmf8AME/7Izcf+zUaZ/zBP+yM3H/s1Gmf8wT/ALIzcf8As1Gmf8wT/sjNx/7NRnH/ADG/9zP/AL2Ayf8A5g/+5f8A944aZ/zBP+yM3H/s1Gmf8wT/ALIzcf8As1Gmf8wT/sjNx/7NRpn/ADBP+yM3H/s1Gcf8xv8A3M/+9gMn/wCYP/uX/wDeOGmf8wT/ALIzcf8As1Gmf8wT/sjNx/7NRpn/ADBP+yM3H/s1Gmf8wT/sjNx/7NRnH/Mb/wBzP/vYDJ/+YP8A7l//AHjhpn/ME/7Izcf+zUaZ/wAwT/sjNx/7NRpn/ME/7Izcf+zUaZ/zBP8AsjNx/wCzUZx/zG/9zP8A72Ayf/mD/wC5f/3jhpn/ADBP+yM3H/s1eNftE/8AIH+E3/YmWX/ocley6Z/zBP8AsjNx/wCzV41+0T/yB/hN/wBiZZf+hyV+icJf8lhh/wDr/U/9Kzc8iX/Iol/14j/6ayo9l0z/AJgn/ZGbj/2ajTP+YJ/2Rm4/9mo0z/mCf9kZuP8A2ajTP+YJ/wBkZuP/AGavzvOP+Y3/ALmf/ewevk//ADB/9y//ALxw0z/mCf8AZGbj/wBmo0z/AJgn/ZGbj/2ajTP+YJ/2Rm4/9mo0z/mCf9kZuP8A2ajOP+Y3/uZ/97AZP/zB/wDcv/7xw0z/AJgn/ZGbj/2ajSz/AMgT/sjNx/7NRpfXRB3/AOFM3H/s1el/DH4DeI/GMPhm/mj/ALK0iX4arob3VyvzrPMSeIydx2qdxzgcgZqs2i5zxcI7t10vWTzeK++TS9WicqkqcMJUlslQb9IxyiT+6MZO29kzzbSUaR9CVQWY/BqcAAZJ+9+NexfCj9nLV/EUfhfU9eV9L0k/D2Pw9cW7DbdebKSXAUg7Nqdd3cgYODj3j4e/Bfw38O7bSDaWv2vU9N0iHRU1K5AaU28fO3HRct8xx149BXdqMfl61WL5cRWrP7MpVPnGU8Z+dPFNPqpLcjCqVCjSX2oxp/JxhhFp6TwqafVOzRm+HPDen+EdCsNH0m2W00+xt0toIlJO1EUKoyeTwOp5rUooqJNyk5Sd222/NvVv5miSilFbIKKKKQwooooAKKKKACiiigAooooAKKKKACiiigAooooAKKKKACiiigAooooAKKKKACiiigAooooAKKKKACiiigAooooAKzdZ1qDRYYWmcCSaTyokP8bYLYHvtVj+BrSrwn4xeIpZPjN8MdJhmP2Vn1SaZFPDSJboqk+48xx+JrDES5aFVqVpKFRr1jTlP/20yquSg+Tf/LV/geMeA9evfFOvfBLWNRlM99fr4guZ5D3dmyf51nfCH/mgP/Xtrn9KPhF/zQL/AK9tc/pXafsz/D248U6J8JNcZSumaJYas0rf35JZVREH4Bzn/Y966cfBSnXpLTmdWK7Xk8zivxaNvZLWnCyXvJdF/wAvf6R6V+yl4HOjfCPwZqV/B5epDTplh3DlIZ5hL/48EiP4V7hUcMKQQxxRoscaAKqKMBQOAAO1SVVSSnUnUStzSlL5yk5P8WzSpPnk7bXdvJNt/qIetfOXj74ff8Ip8WvhlNp1sU0dJ9ZyVHywyTxiUJ7ZIlwPRfavo2q1/p1vqUSJcRCQI29SRypwRkehwSPoTXLXi6lGpBbuM0u15U50036KbOSpByV472a+9Wf4Hw38If8AmgP/AF667/Sj4Q/80B/69dc/pXWWvgC6+GHj74OeG7pvONgNejSYDAkjIVkb6lWUkdia5P4Q/wDNAv8Ar113+laZjJVI4mcdmqzXo/7Ua/A0nJTjKS2fM/8A06dP+zn47vvC2nfBvTI3L6bq9jrEd1B2JjkV43HuCCPo7V9caRrNlrmj2WqWVwk9heQpcQTKfldGAKn8QRXxB8If+aBcf8u2uf0rqPgLrGr6novwR8PpqhttMnttXuJrdm/15iO2Nffb5rHGcYGeqiunFqXtq/s1eXNVaXeXtcbLV+aoqK7HRUbkpKKvJN26faqN/lp9x63dfHGbxR4q8EWHhKI3ej62dRkmvxGSxjtgFBUdlZ2HJ7AdM1X+Fvgzxj4O+G/hW08Q3kYkSWNr+1lYzTNcSahFIjeZkjIBk3cnJYc8V6d4A8A6T8OPC2l6FpEJS2sYfJWSTBkfJ3MzH1ZssccVc8Wf8guD/r/sv/SqKqp2+sRUX7qkmvRSq8rfnyVFF93GL6HjZqo08Biba+5PV/4ZK9umjXzSe5846D/zKX/ZTtQ/9uKNB/5lL/sp2of+3FGg/wDMpf8AZTtQ/wDbijQf+ZS/7KdqH/txXNh/+Xf/AG5/7rnp5t/zGf8Acx/71g0H/mUv+ynah/7cUaD/AMyl/wBlO1D/ANuKNB/5lL/sp2of+3FGg/8AMpf9lO1D/wBuKMP/AMu/+3P/AHXDNv8AmM/7mP8A3rBoP/Mpf9lO1D/24o0H/mUv+ynah/7cUaD/AMyl/wBlO1D/ANuKNB/5lL/sp2of+3FGH/5d/wDbn/uuGbf8xn/cx/71g0H/AJlL/sp2of8AtxRoP/Mpf9lO1D/24o0H/mUv+ynah/7cUaD/AMyl/wBlO1D/ANuKMP8A8u/+3P8A3XDNv+Yz/uY/96waD/zKX/ZTtQ/9uKNB/wCZS/7KdqH/ALcUaD/zKX/ZTtQ/9uKNB/5lL/sp2of+3FGH/wCXf/bn/uuGbf8AMZ/3Mf8AvWDQf+ZS/wCynah/7cUaD/zKX/ZTtQ/9uKNB/wCZS/7KdqH/ALcUaD/zKX/ZTtQ/9uKMP/y7/wC3P/dcM2/5jP8AuY/96waD/wAyl/2U7UP/AG4o0H/mUv8Asp2of+3FGg/8yl/2U7UP/bijQf8AmUv+ynah/wC3FGH/AOXf/bn/ALrhm3/MZ/3Mf+9YNB/5lL/sp2of+3FGg/8AMpf9lO1D/wBuKNB/5lL/ALKdqH/txRoP/Mpf9lO1D/24ow//AC7/AO3P/dcM2/5jP+5j/wB6waD/AMyl/wBlO1D/ANuKNB/5lL/sp2of+3FGg/8AMpf9lO1D/wBuKNB/5lL/ALKdqH/txRh/+Xf/AG5/7rhm3/MZ/wBzH/vWDQf+ZS/7KdqH/txRoP8AzKX/AGU7UP8A24o0H/mUv+ynah/7cUaD/wAyl/2U7UP/AG4ow/8Ay7/7c/8AdcM2/wCYz/uY/wDesGg/8yl/2U7UP/bijQf+ZS/7KdqH/txRoP8AzKX/AGU7UP8A24o0H/mUv+ynah/7cUYf/l3/ANuf+64Zt/zGf9zH/vWDQf8AmUv+ynah/wC3FGg/8yl/2U7UP/bijQf+ZS/7KdqH/txRoP8AzKX/AGU7UP8A24ow/wDy7/7c/wDdcM2/5jP+5j/3rBoP/Mpf9lO1D/24o0H/AJlL/sp2of8AtxRoP/Mpf9lO1D/24o0H/mUv+ynah/7cUYf/AJd/9uf+64Zt/wAxn/cx/wC9YNB/5lL/ALKdqH/txRoP/Mpf9lO1D/24o0H/AJlL/sp2of8AtxRoP/Mpf9lO1D/24ow//Lv/ALc/91wzb/mM/wC5j/3rBoP/ADKX/ZTtQ/8AbijQf+ZS/wCynah/7cUaD/zKX/ZTtQ/9uKNB/wCZS/7KdqH/ALcUYf8A5d/9uf8AuuGbf8xn/cx/71g0H/mUv+ynah/7cUaD/wAyl/2U7UP/AG4o0H/mUv8Asp2of+3FGg/8yl/2U7UP/bijD/8ALv8A7c/91wzb/mM/7mP/AHrBoP8AzKX/AGU7UP8A24o0H/mUv+ynah/7cUaD/wAyl/2U7UP/AG4o0H/mUv8Asp2of+3FGH/5d/8Abn/uuGbf8xn/AHMf+9YNB/5lL/sp2of+3FW/COlXmq/8I39kt3nFt8R9TuJigyI41+0ZYnsOQPqQO9anw88G3/ia30q4twscGl+PdU1Gd5OMxq0yDb6kswH5ntXuHhrwvp/hOwktNPh8uOW5mupCTkvLK5d2J9yT+GB2rGlNpQ5eij+Cov8AHlZrj4qrXxFN7OVZP51MwhL0aVeEldWaMXwJ8ObTwjp7JMVvrptTvNUSV0H7mSd3JCemEbbnvk9M4rsf8aKWqhBQikvL52SWvySJnN1JynLeTbfrKTk/vk2/VhRRRWhAUUUUAFFFFABRRRQAUUUUAFFFFABRRRQAUUUUAN7V4h8cfgifEl5q3ivR1aTVz4W1LRWskH/Hx5qmSMr6Nv3D33j0r3GmnrUTj7SnOm9pRlF+k4uDt58smvmaUpulUhUX2ZRl68k4zSflzRTfofnXZQyW82kRTI8UqfBu4V0cYZWG4EEdjTNM/wCYJ/2Rm4/9mr7M+JnwO0jx7Nf6pABYeIJ9DvNES6AyhinBPzr3w53ZHPLZzkY+WPEfw6134f6taWOrWbILL4T3umvdRAtA80RO9VfHJwQccHBHFLMpOtRxNVL4o1penNTzOo/kvbQV+rdgy2KpVcNSv8MqMfXlqZZT/F0ptLeyuc1pn/ME/wCyM3H/ALNRpn/ME/7Izcf+zUaZ/wAwT/sjNx/7NRpn/ME/7Izcf+zVpnH/ADG/9zP/AL2DPJ/+YP8A7l//AHjhpn/ME/7Izcf+zUaZ/wAwT/sjNx/7NRpn/ME/7Izcf+zUaZ/zBP8AsjNx/wCzUZx/zG/9zP8A72Ayf/mD/wC5f/3jhpn/ADBP+yM3H/s1Gmf8wT/sjNx/7NRpn/ME/wCyM3H/ALNRpn/ME/7Izcf+zUZx/wAxv/cz/wC9gMn/AOYP/uX/APeOGmf8wT/sjNx/7NRpn/ME/wCyM3H/ALNRpn/ME/7Izcf+zUaZ/wAwT/sjNx/7NRnH/Mb/ANzP/vYDJ/8AmD/7l/8A3jhpn/ME/wCyM3H/ALNRpn/ME/7Izcf+zUaZ/wAwT/sjNx/7NRpn/ME/7Izcf+zUZx/zG/8Acz/72Ayf/mD/AO5f/wB44aZ/zBP+yM3H/s1Gmf8AME/7Izcf+zUaZ/zBP+yM3H/s1Gmf8wT/ALIzcf8As1Gcf8xv/cz/AO9gMn/5g/8AuX/944aZ/wAwT/sjNx/7NRpn/ME/7Izcf+zUaZ/zBP8AsjNx/wCzUaZ/zBP+yM3H/s1Gcf8AMb/3M/8AvYDJ/wDmD/7l/wD3jhpn/ME/7Izcf+zUaZ/zBP8AsjNx/wCzUaZ/zBP+yM3H/s1Gmf8AME/7Izcf+zUZx/zG/wDcz/72Ayf/AJg/+5f/AN44aZ/zBP8AsjNx/wCzUaZ/zBP+yM3H/s1Gmf8AME/7Izcf+zUaZ/zBP+yM3H/s1Gcf8xv/AHM/+9gMn/5g/wDuX/8AeOGmf8wT/sjNx/7NRpn/ADBP+yM3H/s1Gmf8wT/sjNx/7NRpn/ME/wCyM3H/ALNRnH/Mb/3M/wDvYDJ/+YP/ALl//eOGmf8AME/7Izcf+zUaZx/Yf/ZGbj/2ajTP+YJ/2Rm4/wDZqNL/AOYH/wBkZuP/AGajOP8AmN/7mf8A3sBk/wDzB/8Acv8A+8c7H4KeCl8c+OPBOnXIf+zpvhUlvdOnHySzBCAexwWx9K+3tO0+20nT7Wxs4I7a1tolhhhiXasaKMKoHYAAAV85fsjQwtFpEzAfaE8DaKiHvtMl2W/VVr6XrbEyU8XiJdVUrR9UsTXkv/S2ZYePJhcOk9HSoS+bw9GL+9Qj9wUUUmaxNQPSuN+KPw/tvH3hfVLURxrqsmmXllaXTDmPzoihGf7pIQkf7I9K7OiplFThKEtpJp+aas1807F05unUhUW8WpL1i00/k0mfnXbWstlc6TbzIYpovg5cxuh6qwLAj86i0s5/sTHT/hTNx/7NXdfGS3itPjb4khhASJPhzq6qoHCgXMuB+FcLpn/ME/7Izcf+zVjmFX29DE1rW5lXf3rOGGVx5J4SHZ4df+qcNM/5gn/ZGbj/ANmo0z/mCf8AZGbj/wBmo0z/AJgn/ZGbj/2ajTP+YJ/2Rm4/9mrozj/mN/7mf/ewRk//ADB/9y//ALxw0z/mCf8AZGbj/wBmq54U0q41zVvC2m2aeZd3nwgkt4Uz953Yqo/Miqemf8wT/sjNx/7NXffs6Ij/ABg+GW8Zx8M4CufX7Un/ANetMzh7Spiod3iF97zhHNgakqOHw9WO8Y0Zf+Axyh/ofWvw68EWnw98G6JoNp866dYQWRnZQHl8tAuT9eTj3NdNSUtTOTnOVSW8m2/Vu7fzbbN4RUIqEVZJJL0WiCiiipKKGvaJZ+I9HvtLv4RPZ3kElvNGeNyOpVhntkEjNfDnjrwa3w++IE3h1pDMum/Cm/tElYYMiJI6Bj6ZAz+NfeJ6V8sftPW0SfEuecY89/h7raNj+6GjK/qzVliIueExEb6KnWl81h68V9ynI6cJaOJoyf8Az8opdvexOHbf/kiR4dpn/ME/7Izcf+zUaZ/zBP8AsjNx/wCzUaZ/zBP+yM3H/s1Gmf8AME/7Izcf+zVrnH/Mb/3M/wDvYObJ/wDmD/7l/wD3jhpn/ME/7Izcf+zUaZ/zBP8AsjNx/wCzUaZ/zBP+yM3H/s1Gmf8AME/7Izcf+zUZx/zG/wDcz/72Ayf/AJg/+5f/AN44aZ/zBP8AsjNx/wCzUaZ/zBP+yM3H/s1Gmf8AME/7Izcf+zUaZ/zBP+yM3H/s1Gcf8xv/AHM/+9gMn/5g/wDuX/8AeOGmf8wT/sjNx/7NRpn/ADBP+yM3H/s1Gmf8wT/sjNx/7NRpn/ME/wCyM3H/ALNRnH/Mb/3M/wDvYDJ/+YP/ALl//eOGmf8AME/7Izcf+zUaZ/zBP+yM3H/s1Gmf8wT/ALIzcf8As1Gmf8wT/sjNx/7NRnH/ADG/9zP/AL2Ayf8A5g/+5f8A944aZ/zBP+yM3H/s1Gmf8wT/ALIzcf8As1Gmf8wT/sjNx/7NRpn/ADBP+yM3H/s1Gcf8xv8A3M/+9gMn/wCYP/uX/wDeOGmf8wT/ALIzcf8As1Gmf8wT/sjNx/7NRpn/ADBP+yM3H/s1Gmf8wT/sjNx/7NRnH/Mb/wBzP/vYDJ/+YP8A7l//AHjhpn/ME/7Izcf+zUaZ/wAwT/sjNx/7NRpn/ME/7Izcf+zUaZ/zBP8AsjNx/wCzUZx/zG/9zP8A72Ayf/mD/wC5f/3jhpn/ADBP+yM3H/s1eNftE/8AIH+E3/YmWX/ocley6Z/zBP8AsjNx/wCzV41+0T/yB/hN/wBiZZf+hyV+icJf8lhh/wDr/U/9Kzc8iX/Iol/14j/6ayo9l0z/AJgn/ZGbj/2ajTP+YJ/2Rm4P/oVGmf8AME/7Izcf+zV13w3+FniLx23hmXT7JksJ/hX/AGV/aEwKwJcTEhELdzj5iACQOe4r88zdOUsXFbt4hLzbecJL1baS7t2PVymShHCTlslQb9Esok38km35JnJaWD/xI8f9EanwP++q7r4ZfBnxH46j8MXdvbG00m4+F40c6hcZVFnmJ2qB1bC/McdBj1FfQXw5/Zz0DwZBodzqKjW9Y0/w9F4eaWZf3Dwqdz4iOQdzdd2eAB659ZjQRqqgbVUYAAxiqxvLiKtdfZnKr84znjV+NPFJrqpRs0Rg+bD0qPSUI0/lKEMH+VTC+jjI83+HfwF8OeAoNGlaL+1dY07Q4dCF/OuAYEO4gR5KruY5PU4AGa9JAwBxjAxTqKU25zlUlvJtv1lJyf3ylJ22u2XCKhGMI7JJL0ilFfdFJeiQg6UtFFSUFFFFABRRRQAUUUUAFFFFABRRRQAUUUUAFFFFABRRRQAUUUUAFFFFABRRRQAUUUUAFFFFABRRRQAUUUUAFFFFABRRRQAUUUUAFfIc2tHxF8WPhlqOSVuLzxKyZ7IJCFH4KB+VfXZr4k8Clz4i+Cxk4kz4h3fXfzWeLingqkuyqf8AqLif8jlqwvNT7Kf4xf8AkQ/A/S7jVZfgKlvGX8uz12RzjhVyoyfQZIH1Ir7B+H/gyy+HngzR/Dmngm1063WAORy5HLOfdmJJ9ya80/ZQ8HJpHwZ8F6hdwAaidPk8pyOUhml8zA/3gsR/AV7WBiu3E3WJrf46i8mvbVpxf3VGelVvTlKns7u/qpSt+EhaKKK5jnCkpaKAMDxL4OsfE1xpd1cRL9t02V5bWfHMZdGjcfQq3T1A9K+RPBHhy/8ACHiH4J6LqkBt9QsE1+3njJzhlIGQe4PUHuCK+2c14N4/vbDxn8XPhxPolq2pSWp1dpdQt2zHHGsaRODxzmQoA2eNvGc8YYlc2Hqrq4VF62oYhRivNupJ+dmYSVm1Hdp6dXaLV9+ibbPDPhF/zQH/AK9dc/pTvg5M8EnwAdCVYWuu4I/Cm/CLr8Av+vbXf6Unwi/5oD/17a5/SujMm4vFNbr2/wD71Der9v8A7e/9yn2b8P8AxTH438EaBr8ahBqVlFdFBzsZkBK/gcj8KseLP+QXB/1/2X/pVFXlf7Huom6+AvhWB23NFBIBnrjz5P5cCvVPFn/ILg/6/wCy/wDSqKuy0I4yVOG0ZuP/AIDJx/NHBnji8Ji3BWXLUsvkz5x0H/mUv+ynah/7cUaD/wAyl/2U7UP/AG4o0H/mUv8Asp2of+3FGg/8yl/2U7UP/biuLD/8u/8Atz/3XO/Nv+Yz/uY/96waD/zKX/ZTtQ/9uKNB/wCZS/7KdqH/ALcUaD/zKX/ZTtQ/9uKNB/5lL/sp2of+3FGH/wCXf/bn/uuGbf8AMZ/3Mf8AvWDQf+ZS/wCynah/7cUaD/zKX/ZTtQ/9uKNB/wCZS/7KdqH/ALcUaD/zKX/ZTtQ/9uKMP/y7/wC3P/dcM2/5jP8AuY/96waD/wAyl/2U7UP/AG4o0H/mUv8Asp2of+3FGg/8yl/2U7UP/bijQf8AmUv+ynah/wC3FGH/AOXf/bn/ALrhm3/MZ/3Mf+9YNB/5lL/sp2of+3FGg/8AMpf9lO1D/wBuKNB/5lL/ALKdqH/txRoP/Mpf9lO1D/24ow//AC7/AO3P/dcM2/5jP+5j/wB6waD/AMyl/wBlO1D/ANuKNB/5lL/sp2of+3FGg/8AMpf9lO1D/wBuKNB/5lL/ALKdqH/txRh/+Xf/AG5/7rhm3/MZ/wBzH/vWDQf+ZS/7KdqH/txRoP8AzKX/AGU7UP8A24o0H/mUv+ynah/7cUaD/wAyl/2U7UP/AG4ow/8Ay7/7c/8AdcM2/wCYz/uY/wDesGg/8yl/2U7UP/bijQf+ZS/7KdqH/txRoP8AzKX/AGU7UP8A24o0H/mUv+ynah/7cUYf/l3/ANuf+64Zt/zGf9zH/vWDQf8AmUv+ynah/wC3FGg/8yl/2U7UP/bijQf+ZS/7KdqH/txRoP8AzKX/AGU7UP8A24ow/wDy7/7c/wDdcM2/5jP+5j/3rBoP/Mpf9lO1D/24o0H/AJlL/sp2of8AtxRoP/Mpf9lO1D/24o0H/mUv+ynah/7cUYf/AJd/9uf+64Zt/wAxn/cx/wC9YNB/5lL/ALKdqH/txRoP/Mpf9lO1D/24o0H/AJlL/sp2of8AtxRoP/Mpf9lO1D/24ow//Lv/ALc/91wzb/mM/wC5j/3rBoP/ADKX/ZTtQ/8AbijQf+ZS/wCynah/7cUaD/zKX/ZTtQ/9uKNB/wCZS/7KdqH/ALcUYf8A5d/9uf8AuuGbf8xn/cx/71g0H/mUv+ynah/7cUaD/wAyl/2U7UP/AG4o0H/mUv8Asp2of+3FGg/8yl/2U7UP/bijD/8ALv8A7c/91wzb/mM/7mP/AHrBoP8AzKX/AGU7UP8A24o0H/mUv+ynah/7cUaD/wAyl/2U7UP/AG4o0H/mUv8Asp2of+3FGH/5d/8Abn/uuGbf8xn/AHMf+9YNB/5lL/sp2of+3FGg/wDMpf8AZTtQ/wDbijQf+ZS/7KdqH/txRoP/ADKX/ZTtQ/8AbijD/wDLv/tz/wB1wzb/AJjP+5j/AN6waD/zKX/ZTtQ/9uKNB/5lL/sp2of+3FGg/wDMpf8AZTtQ/wDbin+HIJJ28JiNGkI+JepOQozhQLgk/QAZooaez/7c/wDdceapt4tL/qI/96wzQf8AmUv+ym6h/wC3Fd98OfhfcX9hZ3eqiWy/s/xbqOt28RXDTKzypET6KQ+7PcAdjXSeAPhZDodgjaukV1eQ65fazbBc7YHmeQKfdgjn6EnHQGvRBXPTcpRi1ppH12pP5WcLPQ1xdqtet1i5VO2qdTF+t1KnifJpohtLSGxgENvEkMQYtsRQBkkkn6kkknuSTU1LRW0YqKUYqyRk227sKKKKoQUUUUAFFFFABRRRQAUUUUAFFFFABRRRQAUUUUAFFFFABRRRQAlVtS0y11ixns723iu7WeNopYZkDI6MCrKQeoIJB+tWqKTV9GNNpprdHz945/ZetpJp9Q8KzC1aHwjeeGbbSpzmPa4JiIkPIwTtOc5BBzwc/PV74a1Pwpq+n6Xq1lLZX1p8ILu2mjkGNsiFgy5HBwfTiv0GrJ8R+F9K8VWFxZ6rZRXkE9vLbPuGG8uRdrqGHIyPQ9hUYlPEUasHvKM1fzlDExu/+3sTOcnq3saYaUaFWlK3uxlB/KM8NLT0hhoRitN22fn5pfTRPT/hTNx/7NRpn/ME/wCyM3H/ALNXvfjf9l+80ieS+8MTm+srTwNe+GYNOmb9+WILQkNwGz905xggHnJx4ZHYXWlXumWd7byWt3B8HbmOaCeMo8bqWDKynkEEEEdRinmslUp4qrHaSrtf9vQzaa+fLODfbmROVxdOphact4ugn/27LKYP5c0JJPZ2divpn/ME/wCyM3H/ALNRpn/ME/7Izcf+zUaZ/wAwT/sjNx/7NRpn/ME/7Izcf+zVecf8xv8A3M/+9gjJ/wDmD/7l/wD3jhpn/ME/7Izcf+zUaZ/zBP8AsjNx/wCzUaZ/zBP+yM3H/s1Gmf8AME/7Izcf+zUZx/zG/wDcz/72Ayf/AJg/+5f/AN44aZ/zBP8AsjNx/wCzUaZ/zBP+yM3H/s1Gmf8AME/7Izcf+zUaZ/zBP+yM3H/s1Gcf8xv/AHM/+9gMn/5g/wDuX/8AeOGmf8wT/sjNx/7NRpn/ADBP+yM3H/s1Gmf8wT/sjNx/7NRpn/ME/wCyM3H/ALNRnH/Mb/3M/wDvYDJ/+YP/ALl//eOGmf8AME/7Izcf+zUaZ/zBP+yM3H/s1Gmf8wT/ALIzcf8As1Gmf8wT/sjNx/7NRnH/ADG/9zP/AL2Ayf8A5g/+5f8A944aZ/zBP+yM3H/s1Gmf8wT/ALIzcf8As1Gmf8wT/sjNx/7NRpn/ADBP+yM3H/s1Gcf8xv8A3M/+9gMn/wCYP/uX/wDeOGmf8wT/ALIzcf8As1Gmf8wT/sjNx/7NRpn/ADBP+yM3H/s1Gmf8wT/sjNx/7NRnH/Mb/wBzP/vYDJ/+YP8A7l//AHjhpn/ME/7Izcf+zUaZ/wAwT/sjNx/7NRpn/ME/7Izcf+zUaZ/zBP8AsjNx/wCzUZx/zG/9zP8A72Ayf/mD/wC5f/3jhpn/ADBP+yM3H/s1LpeP+JH6/wDCmp//AGak0z/mCf8AZGbj/wBmo0z/AJgn/ZGbj/2ajOP+Y3/uZ/8AewGT/wDMH/3L/wDvHO/+AXjmLwV438GSX03kaQfhbBc3TEEiMQz7t5AyThTJ09a9I8X/ALU8tzePaeFrRVtbjwVd+KLbUboHzMrkQjyzwBxuOfUDAwc/PGmf8wT/ALIzcf8As1Gmf8wT/sjNx/7NVZtJweLcdLPEv5uWZzv6qVGm16eYsqXtPqanqmsMreSWWxt81XqJ37+R1c3xV8X+IJ9OlvfEN+xuvhTc6rKkcxiRro5zNtTCh/QgcdqytJ8Wa2kmiuusX6u3whmuywuXz5w3Yk6/fH97r71k6Z/zBP8AsjNx/wCzUaZ/zBP+yM3H/s1Rmy5Vi1HRL6xbyss3St6KMUu1l2RWUvneEctb/V7+d/7Ib+9yd+933Z6B4Q+O3jTRW0Ef2zJfwf8ACsG114b8ed5t5GTiRmPzknoeefrXs3hD9qTR9V0KyfWLSSw1aXwkvip4octE8QB8xEbqCCOAexHJwa+WdM/5gn/ZGbj/ANmo0z/mCf8AZGbj/wBmq8zl7Gpiqkfsus//AAGWZzS++jTT68sUk0icrSqxwsJ6qSop/wDb0csi/wD09Uf+KTbuzQvNan8Ra9a6rdHNzffCK8upT/tOzs36ms/TP+YJ/wBkZuP/AGajTP8AmCf9kZuP/ZqNM/5gn/ZGbj/2as82ioRxkYqyX1j/AN7BWUNt4Nv/AKh//eOGmf8AME/7Izcf+zUaZ/zBP+yM3H/s1Gmf8wT/ALIzcf8As1Gmf8wT/sjNx/7NVZx/zG/9zP8A72BZP/zB/wDcv/7xw0z/AJgn/ZGbj/2atTwHr03hbxJ4O1m3GZ9P+ErXaDPVo33j9VrL0z/mCf8AZGbj/wBmo0v/AJgY9fgzcf8As1PN208Y1/1Ef+9gzyuEakMJCaumsOn6P+xz9A/CniSz8YeG9K1vT5PMstRtIruFj12OgZc++COK1q+JPg/8YdV+Hkvhi1Utd6HH8MI9YlsC2N0sDMQVYg7SVJUnBB4yOBX074O+N3hLxlZ6W8Gpx2N3faRHraWV8RFKlq38Zz8uFOQcE4+hBrTERVKvVp7KMppekalaCv5tUJyfZJsWHlKtRp1HvKMG/WVOlNr0XtoRv1cktzvqKhiu4Z4VljmjkiZd6urAqV9QfSuf1/4j+GfDUc51DWrSKSGyl1FoEkDzG2jBLyhFyxUYxkDGcDrWMnypuWiV7+Vk2/uSbfkmbRTk1GOrdkvNtpL720l5tLqdJI6xozsQqqCST0Ar4n+MfjCDxr8WdR1Kxl87TJ/hfqc1rIOjo0r7XH+8oU11fxP/AGh5/Gq3WjaJE1poOo+ANQ8QCaTieQsrJGpGflAXJxzyw9OfFdM/5gf/AGRm4/8AZqyxqdLDV47S5Kyfo6GOjJPzU6BvgJ8+Joyi/dlKl/6fwFSMl6xrBpn/ADBP+yM3H/s1Gmf8wT/sjNx/7NRpn/ME/wCyM3H/ALNRpn/ME/7Izcf+zVtnH/Mb/wBzP/vYOfJ/+YP/ALl//eOGmf8AME/7Izcf+zUaZ/zBP+yM3H/s1Gmf8wT/ALIzcf8As1Gmf8wT/sjNx/7NRnH/ADG/9zP/AL2Ayf8A5g/+5f8A944aZ/zBP+yM3H/s1Gmf8wT/ALIzcf8As1Gmf8wT/sjNx/7NRpn/ADBP+yM3H/s1Gcf8xv8A3M/+9gMn/wCYP/uX/wDeOGmf8wT/ALIzcf8As1Gmf8wT/sjNx/7NRpn/ADBP+yM3H/s1Gmf8wT/sjNx/7NRnH/Mb/wBzP/vYDJ/+YP8A7l//AHjhpn/ME/7Izcf+zUaZ/wAwT/sjNx/7NRpn/ME/7Izcf+zUaZ/zBP8AsjNx/wCzUZx/zG/9zP8A72Ayf/mD/wC5f/3jhpn/ADBP+yM3H/s1Gmf8wT/sjNx/7NRpn/ME/wCyM3H/ALNRpn/ME/7Izcf+zUZx/wAxv/cz/wC9gMn/AOYP/uX/APeOGmf8wT/sjNx/7NRpn/ME/wCyM3H/ALNRpn/ME/7Izcf+zUaZ/wAwT/sjNx/7NRnH/Mb/ANzP/vYDJ/8AmD/7l/8A3jhpn/ME/wCyM3H/ALNRpn/ME/7Izcf+zUaZ/wAwT/sjNx/7NRpn/ME/7Izcf+zUZx/zG/8Acz/72Ayf/mD/AO5f/wB44aZ/zBP+yM3H/s1eNftE/wDIH+E3/YmWX/ocley6Z/zBP+yM3H/s1eNftE/8gf4Tf9iZZf8AoclfonCX/JYYf/r/AFP/AErNzyJf8iiX/XiP/prKj9E/hx+zNo/hmHQrvXXGsapY+GIvDcsQH+itEDul+UjLbicfN2HTmvZLa1htLaK3giSGCJBHHFGoCooGAoA6ADtU9Ffns5OpUlUlvJtv/t6Upv5c05O2ycnY9WEVThGnHaKSXpGMYL58sYq+9kriDpS0UVJQUUUUAFFFFABRRRQAUUUUAFFFFABRRRQAUUUUAFFFFABRRRQAUUUUAFFFFABRRRQAUUUUAFFFFABRRRQAUUUUAFFFFABRRRQAUUUUAFFFFABXyEuhSaD8V/hfprD5oLzxMo7ZXzCQfxBFfXteF/F3w3Nb/Gb4Y61BH/oiSapBKw6LJJbKyj8RFIfwrHENyw9SH2VGrJ/LD1o/nI5qqtJVG7JKS+9WX46fM9l0LSodD0TT9Ntxi3s7eO3jAGMKqhR+gq/Wd4e1iDxDoGm6pbHNve20dzGfVXUMP0NaNdEr3d9zuq8/tJe0+K7v69QoooqTIKQ9qO9cT48+IcPhbXvDWhR/NqOuTTiP/pnHDEXdvzMa4/2/aoqS5Kc6lr8sZSfpFOT/AATInLki5M5vxp8UJ5fiD4L8L6ERPDqs2oC7uE7fZY8FB/20bk/7GO9dL8IPhzD8L/h7oXh8OLi5srby5rnH35GJdyPRdxOB6Yrgv2V/BH2f4W+Cte1SFm1cafceS8pyyx3EwlLc92CRnPoT617nW9WHs6k6b+y3HpryVKvJL1cJ2fkbODop05fF9r1TktN7Kz1/pnzN458CxeCvjH8LLewiKaYJNceMKPljMqLJs9gCzAD0WvKvhD/zQL/r21z+lfZvi7wzF4hXTp2UG5064NxAccgmN42H02yH8hXxn8Ixg/AIYwRba5/SuPF64es1f4J3b6ylSzCb/wDSzkScYShaySsv/Aaj/Nnqv7H16yeDPA9oGISXSNRlK9jsu4gD/wCP/rXv/iz/AJBcH/X/AGX/AKVRV87/ALIVs7eHvAFwPuR6HqsZ+rXtuR/6Ca+iPFn/ACC4P+v+y/8ASqKvTj/vtT/r9V/9PTDPklltVrrTq3/8CqHzjoP/ADKX/ZTtQ/8AbijQf+ZS/wCynah/7cUaD/zKX/ZTtQ/9uKNB/wCZS/7KdqH/ALcVyYf/AJd/9uf+650Zt/zGf9zH/vWDQf8AmUv+ynah/wC3FGg/8yl/2U7UP/bijQf+ZS/7KdqH/txRoP8AzKX/AGU7UP8A24ow/wDy7/7c/wDdcM2/5jP+5j/3rBoP/Mpf9lO1D/24o0H/AJlL/sp2of8AtxRoP/Mpf9lO1D/24o0H/mUv+ynah/7cUYf/AJd/9uf+64Zt/wAxn/cx/wC9YNB/5lL/ALKdqH/txRoP/Mpf9lO1D/24o0H/AJlL/sp2of8AtxRoP/Mpf9lO1D/24ow//Lv/ALc/91wzb/mM/wC5j/3rBoP/ADKX/ZTtQ/8AbijQf+ZS/wCynah/7cUaD/zKX/ZTtQ/9uKNB/wCZS/7KdqH/ALcUYf8A5d/9uf8AuuGbf8xn/cx/71g0H/mUv+ynah/7cUaD/wAyl/2U7UP/AG4o0H/mUv8Asp2of+3FGg/8yl/2U7UP/bijD/8ALv8A7c/91wzb/mM/7mP/AHrBoP8AzKX/AGU7UP8A24o0H/mUv+ynah/7cUaD/wAyl/2U7UP/AG4o0H/mUv8Asp2of+3FGH/5d/8Abn/uuGbf8xn/AHMf+9YNB/5lL/sp2of+3FGg/wDMpf8AZTtQ/wDbijQef+ES6/8AJTdQ/wDbiur8CfDjVdZtNJuZE+wxad431HWG+0KQ0sO6ZUKDvuLDBPGMn0zFGaiqbf8Ad/D6vf7is0i6k8VCO7ddL1lLNYr75SS9WjlNB/5lL/spuof+3FLoQ/5FL/spuof+3FfQHh34eaJ4ctVihtFuWXUJ9TWW5AkZLiVmLuufun5iBjoOPXO4+mWcgiD2sD+XL5yZjB2P/fHoeTz1p0W4qDktuX8PZ/rB/eLHL6y8QovSftbf9vvGWf3YpN+cGuqa+YtB/wCZS/7KdqH/ALcUaD/zKX/ZTtQ/9uK7v4heFLHwpr/w+j09PJgu/GhvmjyTiSSCYvj2LZPtmuE0H/mUv+ym6h/7cVpSjyyguzivudBfoRmb56eIqWtzxrSXpOOayX4NBoP/ADKX/ZTtQ/8AbijQf+ZS/wCynah/7cUaD/zKX/ZTtQ/9uKNB/wCZS/7KdqH/ALcVOH/5d/8Abn/uuVm3/MZ/3Mf+9YNB/wCZS/7KdqH/ALcUaD/zKX/ZTtQ/9uKNB/5lL/sp2of+3FGg/wDMpf8AZTtQ/wDbijD/APLv/tz/AN1wzb/mM/7mP/esGg/8yl/2U7UP/bijQf8AmUv+ynah/wC3FGg/8yl/2U7UP/bijQf+ZS/7KdqH/txRh/8Al3/25/7rhm3/ADGf9zH/AL1g0H/mUv8Asp2of+3FGg/8yl/2U7UP/bijQf8AmUv+ynah/wC3FGg/8yl/2U7UP/bijD/8u/8Atz/3XDNv+Yz/ALmP/esGg/8AMpf9lO1D/wBuKNB/5lL/ALKdqH/txRoP/Mpf9lN1D/24rpPhj4Nk8WWtncrOsEWjeOtU1GQEcyBWlQKP+BOPwBqKUlCMJPZcn/uuVmi554mmt5OtFesnm0Uvm2kZ3gfw7f6+mhPZQGWOw+Iep3ty+cCOJTOCT+LKB7kV7h4L8EWPgvTpra33TPNfXN+8smM+ZNIztj0AztHsPrWro2iWWgWZtbC3W3haWSdlQfekdy7sfUlmJ/GrwrOEHyx5+y0/7dgvnrBNdi68lVr1Ki2cpNfOpWnH5pV5xdt0A5paKK3MgooooAKKKKACiiigAooooAKKKKACiiigAooooAKKKKACiiigAooooAKKKKACiiigAooooAQ8jFcx4w+HGgeObe5Gp2KNdT2E+m/bYwFnSCZcSIr+h4ODkZAOK6iik0pRcXs00/NNWa9GnZ+Q4txkpR3TTXqmmn8mk15q58i+Nv2cdc8HTtd6Tu1nR9P+Hl74eRkH+ktMoZo8oOu5Tgbc8gjAyM+Q6cjRvoqOpV1+DVwGDDBB+brX6LAfyrg/HfwX8O+O5Ly8mt/sWsXGk3WjDULcYZYJwdwK9Gw3zDPfPPJqMXfEUay+1ONT5uUMWvxqYptvZJWSLwnJh61HpGMqfyjGeD/KnhfNuTPiTTP+YJ/2Rm4/9mo0z/mCf9kZuP8A2avQ/GfwP8RfD2dZJIf7Q0fTfhlfaI2pW6nYZ4wzAFeq7l5GfQjJxXnmlg/8STp/yRqf3/vVWbSU4YupHZqu16Sjm8l98ZJ+jROVRcJYSEt06CfrF5RFr5NNPzTDTP8AmCf9kZuP/ZqNM/5gn/ZGbj/2ajTP+YJ/2Rm4/wDZqNM/5gn/AGRm4/8AZqrOP+Y3/uZ/97BOT/8AMH/3L/8AvHDTP+YJ/wBkZuP/AGajTP8AmCf9kZuP/ZqNM/5gn/ZGbj/2ajTP+YJ/2Rm4/wDZqM4/5jf+5n/3sBk//MH/ANy//vHDTP8AmCf9kZuP/ZqNM/5gn/ZGbj/2ajTP+YJ/2Rm4/wDZqNM/5gn/AGRm4/8AZqM4/wCY3/uZ/wDewGT/APMH/wBy/wD7xw0z/mCf9kZuP/ZqNM/5gn/ZGbj/ANmo0z/mCf8AZGbj/wBmo0z/AJgn/ZGbj/2ajOP+Y3/uZ/8AewGT/wDMH/3L/wDvHDTP+YJ/2Rm4/wDZqNM/5gn/AGRm4/8AZqNM/wCYJ/2Rm4/9mo0z/mCf9kZuP/ZqM4/5jf8AuZ/97AZP/wAwf/cv/wC8cNM/5gn/AGRm4/8AZqNM/wCYJ/2Rm4/9mo0z/mCf9kZuP/ZqNM/5gn/ZGbj/ANmozj/mN/7mf/ewGT/8wf8A3L/+8cNM/wCYJ/2Rm4/9mo0z/mCf9kZuP/ZqNM/5gn/ZGbj/ANmo0z/mCf8AZGbj/wBmozj/AJjf+5n/AN7AZP8A8wf/AHL/APvHDTP+YJ/2Rm4/9mo0z/mCf9kZuP8A2ajTP+YJ/wBkZuP/AGajTP8AmCf9kZuP/ZqM4/5jf+5n/wB7AZP/AMwf/cv/AO8cNM/5gn/ZGbj/ANmo0z/mCf8AZGbj/wBmo0z/AJgn/ZGbj/2ajTP+YJ/2Rm4/9mozj/mN/wC5n/3sBk//ADB/9y//ALxw0z/mCf8AZGbj/wBmo0z/AJgn/ZGbj/2ajTP+YJ/2Rm4/9mo0z/mCf9kZuP8A2ajOP+Y3/uZ/97AZP/zB/wDcv/7xw0z/AJgn/ZGbj/2ajTP+YJ/2Rm4/9mo0z/mCf9kZuP8A2ajTP+YJ/wBkZuP/AGajOP8AmN/7mf8A3sBk/wDzB/8Acv8A+8cNM/5gn/ZGbj/2ajTP+YJ/2Rm4/wDZqNM/5gn/AGRm4/8AZqNM/wCYJ/2Rm4/9mozj/mN/7mf/AHsBk/8AzB/9y/8A7xw0z/mCf9kZuP8A2ajTP+YJ/wBkZuP/AGajTP8AmCf9kZuP/ZqNM/5gn/ZGbj/2ajOP+Y3/ALmf/ewGT/8AMH/3L/8AvHDTP+YJ/wBkZuP/AGajTP8AmCf9kZuP/ZqNM/5gn/ZGbj/2ajTP+YJ/2Rm4/wDZqM4/5jf+5n/3sBk//MH/ANy//vHF0tjjROT/AMkZnP8A6FSaZz/Yn/ZGbj/2ajTP+YJ/2Rm4/wDZqNM/5gn/AGRm4/8AZqM4/wCY3/uZ/wDewGT/APMF/wBy/wD7xw0z/mCf9kZuP/ZqNM/5gn/ZGbj/ANmo0z/mCf8AZGbj/wBmo0z/AJgn/ZGbj/2ajOP+Y3/uZ/8AewGT/wDMH/3L/wDvHDTP+YJ/2Rm4/wDZqNM/5gn/AGRm4/8AZqNM/wCYJ/2Rm4/9mo0z/mCf9kZuP/ZqM4/5jf8AuZ/97AZP/wAwf/cv/wC8cNM/5gn/AGRm4/8AZqNM/wCYJ/2Rm4/9mo0z/mCf9kZuP/ZqNM/5gn/ZGbj/ANmozj/mN/7mf/ewGT/8wf8A3L/+8cNM/wCYJ/2Rm4/9mo0z/mCf9kZuP/ZqNM/5gn/ZGbj/ANmo0z/mCf8AZGbj/wBmozj/AJjf+5n/AN7AZP8A8wf/AHL/APvHDTP+YJ/2Rm4/9mo0z/mCf9kZuP8A2ajTP+YJ/wBkZuP/AGajTP8AmCf9kZuP/ZqM4/5jf+5n/wB7AZP/AMwf/cv/AO8cNM/5gn/ZGbj/ANmo0z/mCf8AZGbj/wBmo0z/AJgn/ZGbj/2ajTP+YJ/2Rm4/9mozj/mN/wC5n/3sBk//ADB/9y//ALxw0z/mCf8AZGbj/wBmo0z/AJgn/ZGbj/2ajTP+YJ/2Rm4/9mo0z/mCf9kZuP8A2ajOP+Y3/uZ/97AZP/zB/wDcv/7xw0z/AJgn/ZGbj/2ajTP+YJ/2Rm4/9mo0z/mCf9kZuP8A2ajTP+YJ/wBkZuP/AGajOP8AmN/7mf8A3sBk/wDzB/8Acv8A+8cNM/5gn/ZGbj/2ajTP+YJ/2Rm4/wDZqNMOP7E/7Izcf+zV0Xw/8Aa742ufDcWlWEk0M3wmNgLpl2wpPMzLGrP0BPJx1wCccGnm6cnjIrdvEJebbzhJerei8xZS1GOEk9ksO35JLKG36JJt+Suc7pn/ADBOf+aM3Gf/AB6uP+J3wV8cfE7w78MLnwv4ZvdZt7XwfYxzSxR/KjFpCFySBnHOB0yPUV9t/Df9mXSPDUOg3evyDWNUsfC8XhqWFR/orRA7peDy24nHPYdOa9otLaGytYbe3iSCCJAkcUahVRQMBQBwABxgV7uCzWplWcLM8OlJwqTkr7O9THW2a0cMTGS1vdNNHHTo8+Cjh56Xpxi/L91g0/mp4aS7NNNMmooorwTtCiiigAooooAKKKKACiiigAooooAKKKKACiiigAooooAKKKKACiiigAooooAKKKKACiiigAooooAKKKKACiiigAooooAKKKKACiiigAooooAKKKKACqGq6Rb6xFElwgYxSeZG2OUbBXI/BmH41fpPSonBVIOEtmmn6PR/gTKKkrSWh5P+zzaa34V8B6J4U1m0le40yK5ga9/5ZgRXBSNeeTuQgrjjah9q9YFJt56UorWc5VJzqTespSf3ybt8k7L0LcpS1m7y6vu7t3FoooqREc0yQJvdgqjua+WPB2qX3xn+I3wt8SurCF4dfvZAf+WUHmRxRL+G6Nfwr2f4peKzpOu+DtFjbEmrXdwXGesUVu7H/wAeaOuO/Y80OKP4I+EtSeMfaDa3EcbHqqNcOWH47EP4UVIO1pQTXu/+A1KeKptffFEU+WdRucXaN1680Zfrb8T26ztIrC0gtoIxFBCgjjjQYCqBgAewFT0UUGjbbuxCM18hy+Hk8KfFb4X6TEu2C0uvEiRDGMR78p/46RX15XzV8TlRf2g/hts6btaPHr5Uef1zXJjJtYeVPo41X92GxH+ZyVU+dO/2Z/8ApLNn9jfTf+LNeF71hhltZ4l+jXLk/wDoAr2TxWC2lwYGf9Psj/5NRVyH7OfhmTwj8EPBunTqUnWwSaRSOVaUmUqfoXx+Fej161XlpYurODunUnJf9vTlL9TfMsM60K+Ek7X5433tdv8AzPlnQv8AmUf+ym6h/wC3FGg/8yl/2U7UP/bivoXUfAOh6lPp8zWKQSWOo/2rCbf92PtO0qzsBwxIY5z1znrzXGP8EzZTaGbDUQ8Vj4om8QyC5XBIlEm6NSO4MnBPYVz0oqDgr7cv4Ol/8g2GPbxEMRKK1mqrS85xx7S+/EU4+t+iueW6D/zKX/ZTtQ/9uKNB/wCZS/7KdqH/ALcV1Nv8NPEOkSeGFksTMIPHd1q0rwOHCWsomKSH0++oI7Vz+maZeae/hFLq0nt3PxKvpQssbIdjCcq3I6EEYPfNKhFp00/7v/uBfo/uY81alHFyjs1XfyazVr71KL9JJ9UVtB/5lL/sp2of+3FGg/8AMpf9lO1D/wBuKNC/5lH/ALKbqH/txRoP/Mpf9lO1D/24qcP/AMu/+3P/AHXKzb/mM/7mP/esGg/8yl/2U7UP/bijQf8AmUv+ynah/wC3FGg/8yl/2U7UP/bijQf+ZS/7KdqH/txRh/8Al3/25/7rhm3/ADGf9zH/AL1g0H/mUv8Asp2of+3FGg/8yl/2U7UP/bil0EH/AIpLj/mpuof+3FX/AAx4f1O8j8NPBYXMqW/xF1C7mZYmIjhzOPMJxwuSBnpzSoNL2d/7n/uuPNk28Wlu/b/i82S+9tL1Zn6D/wAyl/2U7UP/AG4o0H/mUv8Asp2of+3Fdj4Z+FHiB4tEe4hisvsHjW+1yRZpBl7ZzMEK7c8tvU4OOOuK6zw98FrPTYrH7dfS3Utl4huvEEPkqI1EkpkwjZzkKJD6ZI/Cpoy5VB9uX8PYv/21/cPMY+2niYQ+06yXb3pZlFP0/fU36STWlzyPw+pb/hEwAT/xc3UTx/28V1vg/wCF+t31vo808I09NP8AG2oa063OQ0luzTKhUAdWLgjOOOfTPsmjeGNL8PwGLT7GK2Q3Et0cDJMsjFpHyeckk5rUpU+aKj0tb8FT/WH3PoPFcuJqVW/hm5/dOWK/9sxTWmzimnbQ5Pwx8NNH8M2yxiL7dKmp3OrRzXIDGK4mZizJ6YDlR3wevWusAwKWiqjFQVl/Vkl+SSFKTnJzlu22/Vtyf3ybfq2Iajlmjt1DSOqKXCAserE4A/EkCnSypCoZ3CAsFBY45JwB+JIFeH+KvHx8Yar4Le1WS3tIfHL6aylv9b5EUyktjsXBIH+73renBSa5npdL72l+bV+xhWk6dCpVX2Yza9Y06lRJ9rqnLXyKHiLxe3jTXPBd4UMcVt4/msIlJz8sMMsefxKlv+BVzWhf8yl/2U3UP/bijQf+ZS/7KdqH/txRoP8AzKX/AGU7UP8A24qacuecJ2tdxf3+wZWZwVOniaa2iq8V6JZskvkkkGg/8yl/2U7UP/bijQf+ZS/7KdqH/txRoP8AzKX/AGU7UP8A24o0H/mUv+ynah/7cVGH/wCXf/bn/uuXm3/MZ/3Mf+9YNB/5lL/sp2of+3FGg/8AMpf9lO1D/wBuKNB/5lL/ALKdqH/txRoP/Mpf9lO1D/24ow//AC7/AO3P/dcM2/5jP+5j/wB6waD/AMyl/wBlO1D/ANuKNB/5lL/sp2of+3FGg/8AMpf9lO1D/wBuKNB/5lL/ALKdqH/txRh/+Xf/AG5/7rhm3/MZ/wBzH/vWDQf+ZS/7KdqH/txRoP8AzKX/AGU7UP8A24o0H/mUv+ynah/7cUaD/wAyl/2U7UP/AG4ow/8Ay7/7c/8AdcM2/wCYz/uY/wDesGg/8yl/2U7UP/bit34b+KJvDf8AZMaH9zqfjzVrCZfVWE7L/wCPoh/A1haD/wAyl/2U7UP/AG4o0H/mUv8Asp2of+3FZ06cakYQktHyf+65pmU3SqYmqlrF15L1i82a+5pH1KrB1DAgg8ginVwfwe8TzeJPDV99qctPZ6vqFkCe6R3LhPyQoPwru6mjOU6cXPeybS6NpP8AUKsVTq1KSd+SUo/OMnF/imLRRRWxmFFFFABRRRQAUUUUAFFFFABRRRQAUUUUAFFFFABRRRQAUUUUAFFFFABRRRQAUUUUAFFFFABRRRQAUUUUAIyh1KsMqeCD3rybx3+zxoHime71DTVGjas/h+70CLyVAt1hmBIBjHTaxyNuOCRzxj1qipnFThKnLaSafpKLi/vjKSvvZsqEnTnGpHeLTXrGUZr5c0Yu210j4S8TfDDxD8PNRtbfVLJjBYfCq90t76EFrdriPO5A+PQhgCAcHpXJ6YMf2IP+qM3H/s1fojeWcGoWsttdQx3FvMjRyRSqGR1IIKkHgggkc14j46/Zi06/muNQ8MSjTbhPCt34attNf/j2EcgJiIPVdrHHfgjGMczjebEUa7XxTjV+bnDHPT1qYpJLZJXbKwKjQrUF9mMqS+UZ4Fa+kMNKTfdpJHy5pn/ME/7Izcf+zUaZ/wAwT/sjNx/7NWxqvhDV/Ber2Om6xZSWd1afCK8s5Q3K+bGSHUMMhsZHQ9we4rH0z/mCf9kZuP8A2arzdqUcXJbNYhrzTWcNP0a1XkRlKcXg4vdfV0/Vf2Omg0z/AJgn/ZGbj/2ajTP+YJ/2Rm4/9mo0z/mCf9kZuP8A2ajTP+YJ/wBkZuP/AGannH/Mb/3M/wDvYFk//MH/ANy//vHDTP8AmCf9kZuP/ZqNM/5gn/ZGbj/2ajTP+YJ/2Rm4/wDZqNM/5gn/AGRm4/8AZqM4/wCY3/uZ/wDewGT/APMH/wBy/wD7xw0z/mCf9kZuP/ZqNM/5gn/ZGbj/ANmo0z/mCf8AZGbj/wBmo0z/AJgn/ZGbj/2ajOP+Y3/uZ/8AewGT/wDMH/3L/wDvHDTP+YJ/2Rm4/wDZqNM/5gn/AGRm4/8AZqNM/wCYJ/2Rm4/9mo0z/mCf9kZuP/ZqM4/5jf8AuZ/97AZP/wAwf/cv/wC8c6L4c+AdZ8d3/h220q28xZfhJ9iM8p2xJLO7LEGbtkhj64Vjjiu8k/Zf8Y6Va2UyPp189p8O5/DLQ287b3uyCV271UbDnGSQc9gOa0P2V/G9vpmq+FvDNwoR9Q8A6bfRzHgAwzSoy59T54P/AAE19VVeOj7aviqdTTmniI/9uutjIX+6vVXa6T6a54KSo0cLUg7uMMPL5qlhJ2/8oU33s3rqfnnJo994f1PT9N1K1lsr+0+D11BPbzLteN1LKykeoII/Cqemf8wT/sjNx/7NX3X48+Gei+P7G8S+gEV9Np1zpiahEo86KKZdrgHuM4bHTKivk3xp8INe+HGpJHdQNd6Vp/wvv9H/ALUhT9088e47T3UlcMAe2cZwcc+YydahiavWUa0n/wBvU8yqP5J14RXVvodOXRVKthqX8sqMV/27Uy2mvm/YTlZXskcNpn/ME/7Izcf+zUaZ/wAwT/sjNx/7NRpn/ME/7Izcf+zUaZ/zBP8AsjNx/wCzVrnH/Mb/ANzP/vYMsn/5g/8AuX/944aZ/wAwT/sjNx/7NRpn/ME/7Izcf+zUaZ/zBP8AsjNx/wCzUaZ/zBP+yM3H/s1Gcf8AMb/3M/8AvYDJ/wDmD/7l/wD3jhpn/ME/7Izcf+zUaZ/zBP8AsjNx/wCzUaZ/zBP+yM3H/s1Gmf8AME/7Izcf+zUZx/zG/wDcz/72Ayf/AJg/+5f/AN44aZ/zBP8AsjNx/wCzUaZ/zBP+yM3H/s1Gmf8AME/7Izcf+zUaZ/zBP+yM3H/s1Gcf8xv/AHM/+9gMn/5g/wDuX/8AeOGmf8wT/sjNx/7NRpn/ADBP+yM3H/s1Gmf8wT/sjNx/7NRpn/ME/wCyM3H/ALNRnH/Mb/3M/wDvYDJ/+YP/ALl//eOGmf8AME/7Izcf+zUaZ/zBP+yM3H/s1Gmf8wT/ALIzcf8As1Gmf8wT/sjNx/7NRnH/ADG/9zP/AL2Ayf8A5g/+5f8A944aZ/zBP+yM3H/s1Gmf8wT/ALIzcf8As1Gmf8wT/sjNx/7NRpn/ADBP+yM3H/s1Gcf8xv8A3M/+9gMn/wCYP/uX/wDeOGmf8wT/ALIzcf8As1Gmf8wT/sjNx/7NRpn/ADBMdf8AhTNx/wCzV6b8LPgJr/jSDwvqFyn9laLN8NU0J7mZf3gnmJPyxnBO1DuOcDkD1xWbRc54uEd266XrKWbxX3yaXq0TlUlThhKktkqDfpGOUyfraMZO29kzzLTP+YJ/2Rm4/wDZqNM/5gn/AGRm4/8AZq+z/C/7Pngzw1aadG2m/wBp3Nloi+Hxc3zFzJaD7yMvCfMSSePbpVjXfgV4N1mymhj0eDTZzo82hw3NkPLaC0kUgxqB8uATkZHBFTmH+0/WeT7ftrf9v/X+X/1Khftyy8r1l3+z/VvafY9jf/tz6jzf+os7d+aO2tvijTP+YJ/2Rm4/9mo0z/mCf9kZuP8A2atLUdGfw54ig0mRxLJY/CS9tWcdGKO6k/jis3TP+YJ/2Rm4/wDZqnNpKccZKOz+sf8AvYHlCs8Gn/1D/wDvHDTP+YJ/2Rm4/wDZqNM/5gn/AGRm4/8AZqNM/wCYJ/2Rm4/9mo0z/mCf9kZuP/ZqrOP+Y3/uZ/8AewLJ/wDmD/7l/wD3jhpn/ME/7Izcf+zUaZ/zBP8AsjNx/wCzUaZ/zBP+yM3H/s1Gmf8AME/7Izcf+zUZx/zG/wDcz/72Ayf/AJg/+5f/AN44aZ/zBP8AsjNx/wCzUaZ/zBP+yM3H/s1Gmf8AME/7Izcf+zUaZ/zBP+yM3H/s1Gcf8xv/AHM/+9gMn/5g/wDuX/8AeOGmf8wT/sjNx/7NRpn/ADBP+yM3H/s1Gmf8wT/sjNx/7NV/wjoOo+ItQ8OWOmWkt7dT/B+SCOOIZ3SOxVBnpySBzTzdNvGJbv6x/wC9gWUtRWDk9l9Xb9F/Y7f3FDTP+YJ/2Rm4/wDZq2PBHhLV/F194ctNKsZbuSb4RNaKyjCCWVmWNWc8LuPr6H0r3T4bfsti3g8P33iu4zNb+DI/DFzpdu3y/Md0xMgPodo2+5z0r33QtB07w1pVppul2cVjY2kKW8MEK4VI1GFUfQCrx6WIq4iC+GUqqv5Snj43X/buJhJPZ2aM8C5UKVCVvehGk/nGGBdn6Tw0otabppniXw3/AGXbLSIdAvfE9x9uvrTwlH4ZuNPgYi3KE7piW4Zs52jG3gE85GPctN0200ewtrKxtorOzt4liht4ECJGigBVVRwAAAMCrQpampJ1Kkqst5OTf/b05zfy5qk2u3MyqcVTpxpx2iopf9uxjBfPlhFN7vlVwoooqSwooooAKKKKACiiigAooooAKKKKACiiigAooooAKKKKACiiigAooooAKKKKACiiigAooooAKKKKACiiigAooooAKKKKACiiigAooooAKKKQ9KAFqC7v7awieS5uIreNEMjPK4UKo6sSegHrXOfEnxiPBPg7XNThCSX1pptzewQv0cxJnn2yVB+tfOXjHU7rV73xbdXczSzTfDJJXY/3mMpY49yaJ+5TlPsm7ekZyXyfI0bUaaq1IQb+KUY/fVoU380q8ZLva2m59aRTRzxrJE6yIwDBkOQQehzT6+VYPFWpeE9Y1fUNOuDHLZfDi1vIo2+ZDJGZCpK9D6fQmvofwh40s/FVrbqrrFqDWNvfTWucmNJlJU+4yrjP+zRP93UcH3a/8mqRX4U2zjoTdWlCpb4oxl99OjUfyXt4x82dHRSZpaDYKKKKACiiigDwH41TF/j18J48nCx6ucf9u8Nd1+zxZLp/wN8CxIoUNpFvNx3LoHJ/NjXG/GrT5B8bPhTeKhMIGrRu/ZWNvGVH4hW/Kuv/AGctTj1b4FeBp433qulQwZ9418sj8ChFaWml738kP/TuKt+B1wcfq811vD/3L/wD0eikzRWZyAeo9a+Z9Lgk+I/xl8BatbfvbC2fxHO8v/TITJCh/Esn617X448c2vhnUdC0neDqOszSpboDyEjjMjv9BhV/4GK5f9mnwNP4M+D/AIVg1GEJqv2IySBh80Ylcy7D6HDKCPVaUkmuWSu1Z69YVKeIpO3o9yIwjOp7R7Rumv8AHF2fyt+aPU4o1hjREUKigKFUYAA7U+iimWFFFFABSEA9RnnNLRQBQl0LTZ2haTT7V2hnN1EWhUlJsEeYvHDYJ+Yc8mqQ8E6Cptiuk2qfZ71tRi2Rhdly2d0ox/EdzZPua3KKd3/X9eS+4TXMmn1/W6f3qUl/28+7MCHwH4ft/s/l6Vbp9nvn1KLA+5cvndKP9o7m/OpbfwboVqIfK0izXybx7+P9yp2XD53SjjhzuPzdeTW1RSWn9en+S+5dhy96/Nre9/nzX+/nlf8AxS7u9W30uys1C29pBAokabEcYUb2zubjucnJ75qyKWilawPV3YUUUUwCiiigAqvd31vYCI3EyQiWVYU3HG52OFUepNZniDxdp/hubSoLuQ+fqd8mn20aDJaVgWwfQBVYnPp7ivEL/wAYX/jLUfBl1eso8n4h3NlFHGMKsUMc6IPc4GSfUnpWsIJtc3Vr8Wl+HMjKvJ0qNSot1GTXyp1qi+T9jON1szS8R/ECfxjqfgyWJWtLWLx3JppiVv8AWrBHMoLfVlLY7cema5DQf+ZS/wCym6h/7cUaF/zKP/ZTdQ/9uKNB/wCZS/7KdqH/ALcVNKbqODf935XdB6fNsrNIKnDFU1tFVor0is2ivuSS+QaD/wAyl/2U7UP/AG4o0H/mUv8Asp2of+3FGg/8yl/2U7UP/bijQf8AmUv+ynah/wC3FRh/+Xf/AG5/7rl5t/zGf9zH/vWDQf8AmUv+ynah/wC3FGg/8yl/2U7UP/bijQf+ZS/7KdqH/txRoP8AzKX/AGU7UP8A24ow/wDy7/7c/wDdcM2/5jP+5j/3rBoP/Mpf9lO1D/24o0H/AJlL/sp2of8AtxRoP/Mpf9lO1D/24o0H/mUv+ynah/7cUYf/AJd/9uf+64Zt/wAxn/cx/wC9YNB/5lL/ALKdqH/txRoP/Mpf9lO1D/24o0H/AJlL/sp2of8AtxRoP/Mpf9lO1D/24ow//Lv/ALc/91wzb/mM/wC5j/3rBoP/ADKX/ZTtQ/8AbijQf+ZS/wCynah/7cUaD/zKX/ZTtQ/9uKNB/wCZS/7KdqH/ALcUYf8A5d/9uf8AuuGbf8xn/cx/71g0H/mUv+ynah/7cUaD/wAyl/2U7UP/AG4o0H/mUv8Asp2of+3FGg/8yl/2U7UP/bijD/8ALv8A7c/91wzb/mM/7mP/AHrGt4A8Q3Hh9tCELER33xA1aymT+8ji4wPwYK3/AAGvo+ORZY1dDlWGQa+WtBx/xSX/AGU3UP8A24r2L4J+IpdZ8NahFdSF5bXW9TtY2Y8lEun2j8FYD6CuWH7tRlok0r+vJRUf/SrfcdGMfLiqt3pzzSXeUsTjW3/4DS/A9FooorqOcKKKKACiiigAooooAKKKKACiiigAooooAKKKKACiiigAooooAKKKKACiiigAooooAKKKKACiiigAooooAKKKKACkpaKAM7W9B0/xFp1xY6lZxXtrcQvBJHIudyOpVlz2yCR+NfP3jj9lx7KaW/8ACk/m29t4LvPDNtpc7fvPmBaEiQ8HrtO72OTzj6SoqKkVVpzpS2kpJ/8Ab0J038+WpNLtzMulN0qkKq3i4v8A8BnTn+MqcL9WopXPzyfSL3QdS07T9RtZrK+tfg9dQz286FHjdSwZSD0IIwRVPTOuif8AZGbj/wBmr7y8ceEPD3iTSL99dtYTF9guLaS8OFkit5EIlAfqoIGT7qD2r4YcWY1WxGned/Z//CoLv7N9oIMnlbm2bscbsYzjvSzJurh8TXf2lW++VHM6r+S9qku9mPLoqliMNQ/ldFfKNXLKX3t0m2uiaKmmf8wT/sjNx/7NRpn/ADBP+yM3H/s1Gmf8wT/sjNx/7NRpn/ME/wCyM3H/ALNWmcf8xv8A3M/+9gzyf/mD/wC5f/3jhpn/ADBP+yM3H/s1Gmf8wT/sjNx/7NRpn/ME/wCyM3H/ALNRpn/ME/7Izcf+zUZx/wAxv/cz/wC9gMn/AOYP/uX/APeOGmf8wT/sjNx/7NRpn/ME/wCyM3H/ALNRpn/ME/7Izcf+zUaZ/wAwT/sjNx/7NRnH/Mb/ANzP/vYDJ/8AmD/7l/8A3jj9Glkgm0CWJzHKnwbnZGU4KkEkHPavr34DfF+Hx54X8NWGpXK/8JPN4cs9XnU4HnI4KPIB7OvI7b19a+P9M/5gn/ZGbj/2arvhPV7zQdU8MajYTvbXlp8H5J4ZU6o6sWU/gQDWmZSVKvia38sqrfdqFTNalvK7px+4yy6LqYfD0l9qNJLteVLK6Sb9FUkfoV9PSorm2hvLeWC4iSeGVCjxyKGV1IwQQeCCOK84+DfxosfiNonh+C8eO18TXugWutTWa8K0cnysyewcEEdty+tem1NSHJOdOW8XKL9YycZfdJNfIunPmjCpHaSjJekkpRfzTT+Z4d44/Zi0vU7i41Hw5MNKuV8LXfhq3sJMm2WOQExnIBZdrHHfg9OOfnvW/h74g8C31na6xps1uLH4T3mnS3CgtD58e7cgkHyk4wevQg197VFc28V3DJDPGk0MilXjkUMrKRggg8EEHpWNeLr0qlN7yjNX/wAUMRG/nriak31btrY2w8lQq05paRlB28ozw8rLt7uGhBdEruzZ+demDH9iA9R8Gbj/ANmo0z/mCf8AZGbj/wBmr7I8Tfs6eENeuJbm2tn0a6OhXHh6M2JCxRWsuflEZG0bSSRjHp0xjyfVv2U9f0maBtJ1G11S2tPAVz4WjEmYZZJzny3xyoU5wfm4PtVZi/rEMTOG81WaX+OOYyS9b4ilHzk3bRXFlyVCeGhN/A6Kb/wyy6Lfp/s9WXlGN3a9jw/TP+YJ/wBkZuP/AGajTP8AmCf9kZuP/Zq7C5+EXjHw8+nre+Hr0C0+FdzpEzwJ5yLdjd+53JkFj2A69s1y1tY3NjLo8dzby28ifBy5jZZUKlWG7IIPQ+1PN2pLGSWzWIa9Gs3afzUoteTT6onKU4vBxlo19XXzTyhNfJpp+aa6EGmf8wT/ALIzcf8As1Gmf8wT/sjNx/7NS6YuP7EGP+aNXH/s1GmA/wDEk/7Izcf+zU84/wCY3/uZ/wDewLJ/+YP/ALl//eOJpn/ME/7Izcf+zUaZ/wAwT/sjNx/7NS6Wp/4knH/NGrgf+hVp+G/C+sav/YIstKvbvf8ACCW1Uw27NmVtwWPgfePYdTRm+rxiX/UR/wC9hBlDssG3svq/4f2Q/wAlcy9M/wCYJ/2Rm4/9mo0z/mCf9kZuP/Zq9H8Lfs+eN9U/sN5NJ/s+IfDNtAeS9lVPKvJCcRsoywwDknaQPrxXo/hL9ktLQaPJrutmU2vg3/hFJ7ewjwG3E+ZKsjexwAU9z6VWZr208VCGrk66X/b0s0ivvdal8pp7ak5ZL2MMLOf2VQb/AO3Y5ZJ/O1GqvWDW+h85aUpJ0MAZP/CmpxwO/wA1ehfDz4FeKvFqeGrj7EdN06X4Y/2G11eZTZczE4XZ944U5PH45Ir6m8JfCfwt4JTTjpekwpc2Gmx6VBeTDzJ1tkORHvPOM8nHU9egx169BTxlsTUrfyzdT7pyxn48mK+Uo9UycJzYanRX2oKn98I4T/2/Cp+cZWsmjy/4efs/eG/A0eizzRnV9X07QYtAF7cDCtAh3NiPOBubk5ycADPXPp4GBgcD2p1NZgoJJwAMkmlOTnOVSW7bb9ZSlN/fKUnba7fcqEVCMYR2SSXpGKivujFL0SFrzb4t/F+w8Cafqlha3EcviVdDvdXtrbqFjhQ4kf23lQPX5vQ1zHxS/aJstIe/0Tw1Kt5qbeFr7xBDqcZDwIkalYip6OS+TnphR13cfMA1K61jUNNv724kury5+D11NNPKxZ5HYsWYk8kkkmsMU3Sw9Wf2lCbXk1SxMk/lPDSi09TpwlqmJordOdP5p1cKmvSVPEppoitLmW8uNJnndpJpfg5cu7sclmJYkn3zUemf8wT/ALIzcf8As1Gmf8wT/sjNx/7NRpn/ADBP+yM3H/s1a5wkvriX/UR/72DDKP8AmD/7l/8A3jhpn/ME/wCyM3H/ALNRpn/ME/7Izcf+zUaZ/wAwT/sjNx/7NRpn/ME/7Izcf+zUZx/zG/8Acz/72Ayf/mD/AO5f/wB44aZ/zBP+yM3H/s1Gmf8AME/7Izcf+zUaZ/zBP+yM3H/s1Gmf8wT/ALIzcf8As1Gcf8xv/cz/AO9gMn/5g/8AuX/944aZ/wAwT/sjNx/7NVnw1pt3q974ds7G2lu7qf4OyxRQwIXd2YlVUAdSSQAPWq2mD/kCf9kZuB9PvV9Efsr+NdJTTvCXhaSzgi1qTwVYahDdrGBJLCHaN4y3orFCB6ux7VpmcfaVsRS/nnVj6KU83i3/ANupuXyMstk6dHD1F9mFKX/gFPKpr73FR+d+hT+Gn7Lt5PB4d1DxTObJIvA0fhm60yFgZQznMpLglRgHaMZ5yegGfoTwx4S0jwfpNlp2j2MVlaWltHaRKg+YRRjCKWOWOOepPU+tbApaVWXtak6st5OUv/Ap1Kn4Sqzt1Sk1cqnBUqcKcdoqK/8AAYQh+MacL9+VMKKKKgsKKKKACiiigAooooAKKKKACiiigAooooAKKKKACiiigAooooAKKKKACiiigAooooAKKKKACiiigAooooAKKKKACiiigAooooAKKKKACiiigAooooAKQ0tIaAPB/jLa6nrus+P4bYedaWXgd1WBTlzNM9x0HfItx+QrzfX/APmZv+yXQ/8AtWvdNJuwn7QHiGybB8/w5Zy7SOCFubkf+z1578ZfBsug6j4zv4IdmkzeAp7KAjorRO5K/gsiY/H0rTEXqUZNqzUJf+AxhWS+bcv6sejD2ccfTjCytLD385TqYB6LyjSu/W5xuv8A/Mz/APZLof8A2rW1pnie48G+KNR1m3USPp/w5tLsRMflcxvI2D7HGPxrF1//AJmb/sl0PX/tpRr/AE8T/wDZLov/AGrWeL/5ff8AcT/3bPKyyEasMLTmrqSoJ+j/ALJTPrTSNTg1rTLS/tmLQXMKTIT12soYZ98EVdrw/wCFvjWWw8XRaJdTBdNHhLTb9S5wsb7pEY+wIK5/3BXuFEnapOD3Tl9ynKKfz5WZYabqUKcpO8nGDfa86cKlvkpoKKa8ixqWZgqjnJOBS9aDpFooooAxvEfhu28RfYGmGJrKc3EEn91jG0Z/8ddhXgvwK8Rah8ItP8AfD7xFZvbT3sGqRsTz5UtvMHGPVGV3II/2fWvpI9RWXqvhrTNcurK6vrGK4urJne2nZfnhLLtba3UZHBHfj0FTO7i+XfdXva8YVVBPyUqvM+uhCXJJyilrv5uzSfyv+CJNL13Tta0+1vrG/tryzuV3wzwSq6SL6qQcGuT1X4x+HrLWPD+l2d0uq3WtvcravZsJIsQLmUlxxwcLxnk+xrF0T9nDw14eufCUljdajHF4aW8SzhaVGDC4+/vJXJx25+ua6PwP8I/DPgDTNEtNM08O2jwywWl1dHzJo1kYNJhuxYgZwB0x0qqqvzxpu1+ZJ9v4ii7d1alK21pSjuk3ckpXs7LX1628u1/V22OG+FXgnWvG6eCvHvjZXh120tb6VbBk27GunXbkHoFiTaFPPzDPIr2tR+dKowKWqk05NpWTcml25pSnZeScnZFNrRRVkr29Lt79dwoooqSQopKWgAooooAKKKKACiiigAooooAKKqXuqWemtbLd3UVu1zMIIFlcKZZDkhFB6nAJwOwPpXBah8ZbOS40OPSbdrqO/wDEj+H5ZZsoI2jVzIyjqeUKjp69Otxg5NLv/ml+bX3kVJKnCVSW0U2/RRnN/wDktObXfldtUehz3MVsEMsqRB3CKXYDcxOAB7mvNNa+L6T3fh2LRF3wXvidtBuZpkwR5auZCg/3k2gntnjkGvO/+El1LxNd+DrjUbpriSP4jXdqmeAsUaToiADsAMfme9Zmg/8AMpf9lN1D/wBuKqm480ba3a/F0/0mTjoyoUq8b+9GNVfOMMdHT0nhoyi9N7NE2mXc99N4TluJZJ5T8TL9d8jFjgCcAZPYAAAdgAKh0H/mUv8Aspuof+3FGg/8yl/2U7UP/bijQf8AmUv+ynah/wC3FZ0W5ODk7t8n/uuaZqkli0v+oj/3rBoP/Mpf9lO1D/24o0H/AJlL/sp2of8AtxRoP/Mpf9lO1D/24o0H/mUv+ynah/7cUsP/AMu/+3P/AHXHm3/MZ/3Mf+9YNB/5lL/sp2of+3FGg/8AMpf9lO1D/wBuKNB/5lL/ALKdqH/txRoP/Mpf9lO1D/24ow//AC7/AO3P/dcM2/5jP+5j/wB6waD/AMyl/wBlO1D/ANuKNB/5lL/sp2of+3FGg/8AMpf9lO1D/wBuKNB/5lL/ALKdqH/txRh/+Xf/AG5/7rhm3/MZ/wBzH/vWDQf+ZS/7KdqH/txRoP8AzKX/AGU7UP8A24o0H/mUv+ynah/7cUaD/wAyl/2U7UP/AG4ow/8Ay7/7c/8AdcM2/wCYz/uY/wDesGg/8yl/2U7UP/bijQf+ZS/7KdqH/txRoP8AzKX/AGU7UP8A24o0H/mUv+ynah/7cUYf/l3/ANuf+64Zt/zGf9zH/vWDQf8AmUv+ynah/wC3FGg/8yl/2U7UP/bijQf+ZS/7KdqH/txRoP8AzKX/AGU7UP8A24ow/wDy7/7c/wDdcM2/5jP+5j/3rBoP/Mpf9lO1D/24o0H/AJlL/sp2of8AtxRoP/Mpf9lO1D/24o0H/mUv+ynah/7cUYf/AJd/9uf+64Zt/wAxn/cx/wC9YNB/5lL/ALKdqH/txV/wVrE+jSeG2gcqLn4iarayLnh0dbgEH8cH6gVQ0H/mUv8Asp2of+3FGg/8ylx/zU3UP/bippRU1CMtvc/91y8znKlPFVIbxddr1X9rNP7z6itp0uoEljYMjDIINS15j8Ddfe98O6jbXUoLxa/qtvBuPJVbl2x+AY8egr02saE3KmuZpysr27uKf5NFVoxhWqU4u6jKcb9+STg/xixaKKK6DIKKKKACiiigAooooAKKKKACiiigAooooAKKKKACiiigAooooAKKKKACiiigAooooAKKKKACiiigAooooAKKKKACikPSobu6hsLWa5uJFit4Y2kkkY4CqBkk/gKBpNuyPHf2j/HsWl+H9W8KxN/pt/4a1a/fB+7FFCEwf95peP8AcNfJ+mf8wT/sjNx/7NXVfEDxkfiB8RLnxAFZYdS+FWoXUUbfwI8kjKPwBArldM/5gn/ZGbj/ANmrDMFy4avC1moVE1/ejSzWm3/5IvuNsvkp16Eou6c6cl6TqZVO33yYaZ/zBP8AsjNx/wCzUaZ/zBP+yM3H/s1Gmf8AME/7Izcf+zUaZ/zBP+yM3H/s1b5x/wAxv/cz/wC9gwyf/mD/AO5f/wB44aZ/zBP+yM3H/s1Gmf8AME/7Izcf+zUaZ/zBP+yM3H/s1Gmf8wT/ALIzcf8As1Gcf8xv/cz/AO9gMn/5g/8AuX/944aZ/wAwT/sjNx/7NRpn/ME/7Izcf+zUaZ/zBP8AsjNx/wCzUaZ/zBP+yM3H/s1Gcf8AMb/3M/8AvYDJ/wDmD/7l/wD3jhpn/ME/7Izcf+zUaZ/zBP8AsjNx/wCzUaZ/zBP+yM3H/s1Gmf8AME/7Izcf+zUZx/zG/wDcz/72Ayf/AJg/+5f/AN45P4dvrjS73w7eWk0lvdW/wdmlilibayOpJUg9iCAc19KfCD9pC31ez8M6R4pfyNUufCMHiKbVGwsLqDsmLjjYQQHz0wT0wM/Mmmf8wT/sjNx/7NRpn/ME/wCyM3H/ALNV5pL2VXFVlvF1n/4DPNqiXo5Qi33sZ5ZBVaWGpP7Sor/wKnlVO/qo1J2vpdn6KwzJcRJJG4kjdQyupyCD3Bp46V8Q/DD4yeIvAUXhm0trn7XpFv8AC5dYOn3HMbXEBO1geq5X5TjqMegx9F+BP2iPC/jCDR4rqY6JqeoaBH4hNtdH93Hbtw583AX5D1zjjBx1wV4+wq1Kb2jKav5RnXhd9rrD1JPoorVhQn7alTqL7UYv/wAChRnb5e3px85OyPVKKigmjuIklidZY3UMrocqwPIIPoalqNjQSo5reK4RkljWRGUqVcZBB6jFS0UAZEnhHQpSC+jae+Lc2g3WqH9yesXT7h/u9Khi8C+G4Nhj8P6XGUtfsKlbOMbbf/niOOE/2entW7RQ9d/63/8Akn977sFpt/W3/wAivuXZFC00HTNPMZtdOtLYxwiBPKgVdsY6IMDhR6dKvAUtFG+obaBRSHpTJZUgjaSRlREUszMcAAepoDckpp4rzrxR8evCPhl54BqA1S+j0afXUgsf3gktYgcuJPuckYHPPXpzXhnij9pbxJ4pmSHTAmhaff8Aw8vPEirCd88VwQRH+8IH3B0wBycnsBFWXsac6kvsqT/8BhVm181QqLtzRabTLox9tUhTX2nFf+BToxT/APK9OXnGV1c+i/GnxS8PeBFuk1G9D38Gm3Gqf2fAQ07W8Iy7hewz8oJwCeOxr5l8e/HrW/iFMbSD/iV6DqXw3v8AXTZI25jK4KrufGTtXjjAyxPpjzS1upr650m5uZXnnm+Dly8ksrlndiWJYknJJJ6motM/5gn/AGRm4/8AZqWYx9jRxNJbxjWjf/DTzGH4vD05rqn1Ky6ftq2Gq/zSoy9OaeXT/D29SPmnqg0z/mCf9kZuP/ZqNM/5gn/ZGbj/ANmo0z/mCf8AZGbj/wBmo0z/AJgn/ZGbj/2atM4/5jf+5n/3sGWT/wDMH/3L/wDvHDTP+YJ/2Rm4/wDZqNM/5gn/AGRm4/8AZqNM/wCYJ/2Rm4/9mo0z/mCf9kZuP/ZqM4/5jf8AuZ/97AZP/wAwf/cv/wC8cNM/5gn/AGRm4/8AZqNM/wCYJ/2Rm4/9mo0z/mCf9kZuP/ZqNM/5gn/ZGbj/ANmozj/mN/7mf/ewGT/8wf8A3L/+8cNM/wCYJ/2Rm4/9mo0z/mCf9kZuP/ZqNM/5gn/ZGbj/ANmo0z/mCf8AZGbj/wBmozj/AJjf+5n/AN7AZP8A8wf/AHL/APvHDTP+YJ/2Rm4/9mq14Y1O50XUvDOoWUzW95a/B+WeGVDgo6sWUj3BANVdM/5gn/ZGbj/2ajS/+YH/ANkauP8A2ajOP+Yz/uY/97BOUpSWDjJXT+r/APvHPuX4SfECL4j+A9A1g+XFfXumWt7cWyH/AFZlTPT+7uDgHvtPpXaV8M/Bb4gTeAPFfg+6keR9JT4VxXl3bp/GIJS4IH94KXA/3zX25puo22r6da39lMlzaXUKTwzRnKyIwDKw9iCDW2JShiq1NdJ1LW2UVWrUor1/dMzw7c8NSqPW8abb/vSpUqkrentEWqKKKxNgooooAKKKKACiiigAooooAKKKKACiiigAooooAKKKKACiiigAooooAKKKKACiiigAooooAKKKKACiiigAooooAKKKKACiiigAooooAKKKKACiiigApDS0hoA8j8TSL4X+NV54iuDssV8LASN6CK6Z3P5SCu/8beGYvGfhLWdFkk8kahZTWomAyY/MQruH0zn8K5T496SLj4Z+Kr9Rma30G/iH+60YY/8AosV1HgXWzrfhXSp5XDXTWUEk3rlo1Oce5z+VOtPmqxqS25Ywt0bvUb/8lWpcKk6VVYj7cptryVKnh4p/ez5p8ZadPpGoeMLK5TZcW/wzSGRR0DK0oP6g1V1//mZsdf8AhV0P/tWvaPjr4KhufC3i/wAR20Za/Phi8sJFHWRApkT8jv8A++q8X18f8jP/ANkuh/8AatLEq9Oc+6l97jiZNfLmRtgaapVsPCK91SpRV+qhUyunf74MXXWKN4mZSVYfC6Egg4I/1lfR/wAPPGMfiDTbOxnm36tFpdneXAPVlmRgG/Fo3/T1r5v1/wD5mb/sl0P/ALUrUt/El74S13V9WsHC3Vl8Nra5iDjK70aRlyO/IoxPuznPs5N+aUsVK33pHn4GEqlDD047uNNJX0vOlllNN+iqM9H+NnjyWODxV4csGdLm08K3WptInZ2JSID3Gxz+Ir1vSp5rrTLOa5iMFxJCjyRHqjFQSv4HivKPhr4Hn1HxLD4r1Aia1uPDGn2CrIdxlkDPLIWz9U+u4+lewDrj2pSs6srJae784zqJ/erM0pVlWowlD4Zcs1rf46NC6/7dnGf3sdRRRTLCiiigAooooAKKKKACsjxPM8GmwtG7Rsb2zUlTg4NzGCPxBI/GtesbxZ/yC4P+v+y/9Koq3oa1Yeq/M8vNG44DENb8kv8A0lnkXhb4ra9BDosdxNHf/b/Gt9obvOnzJbKZigUrjldijJzx1rq9C+NdnqMen/a9Pmt5L3xDdeHohCwkHmRGTEjZ24UiM8DOCe/WvI9B/wCZS/7KdqH/ALcUaD/zKX/ZTtQ/9uK5aMU1Bd+X8VRX/tz+89bMpexniZw+y6zX/brzKS+X7mkvSKS0ue+aZ8TvDuqJbtHfeUbjU5tIiWWNlL3UZYPGOP8AYYg9Dita08VaNfLG0Gq2cgkuXs02zr806E7ohzy4wcr14r5t0H/mUv8Asp2of+3FGg/8yl/2U3UP/biqpXny368v4+y/+Tf3IWNthnXcdoe1t/248bb71hYJ+cpPsl9OR6rZS7dl3A4aUwrtkU5kGcoOeoweOvFH9qWeUH2uD55TCv7wfNIOqDn73B49q+ZNCP8AyKXP/NTdQ/8Abik0HP8AxSXP/NTdQ/8AbinT9/l87fj7P/5P8PMWM/2X21tfZ+0+fJ9c/P6qv/A3/Lr9Jt4o0dDADqtnme6NlEBOp3zjOYhzy4wcr1GDWS/xM8Oh7BY78Tm91R9Hh8pGIN0oYuhOOMbGyenFeBaEc/8ACJf9lN1D/wBuKNB/5lL/ALKdqH/txTpWny368v4+z/8Ak39yFjb4ZV1HeHtbf9uLG2+94WDflKS7Neut8a7K5k0YWOnzypf+I5fDzNOwjMbxh98gAzuGYyAOOuTjpXKD4r67rUvhllljskuPG9zos0dunEltEJQqknJySgJIxn6Vxug/8yl/2U7UP/bijQf+ZS/7KdqH/txToy5nB9+X8fY//JS+8WZR9jHEwh9lVkv+3Y5lFfO1Gm/WKe9ybS7ye+l8JS3M0k8n/Cy79N8jFjtAnAGT2AAH4VDoP/Mpf9lN1D/24o0H/mUv+ynah/7cUaD/AMyl/wBlO1D/ANuKVBtum3/c/wDdcebJJYtL/qI/96waD/zKX/ZTtQ/9uKNB/wCZS/7KdqH/ALcUaD/zKX/ZTtQ/9uKNB/5lL/sp2of+3FLD/wDLv/tz/wB1x5t/zGf9zH/vWDQf+ZS/7KdqH/txRoP/ADKX/ZTtQ/8AbijQf+ZS/wCynah/7cUaD/zKX/ZTtQ/9uKMP/wAu/wDtz/3XDNv+Yz/uY/8AesGg/wDMpf8AZTtQ/wDbijQf+ZS/7KdqH/txRoP/ADKX/ZTtQ/8AbijQf+ZS/wCynah/7cUYf/l3/wBuf+64Zt/zGf8Acx/71g0H/mUv+ynah/7cUaD/AMyl/wBlO1D/ANuKNB/5lL/sp2of+3FGg/8AMpf9lO1D/wBuKMP/AMu/+3P/AHXDNv8AmM/7mP8A3rBoP/Mpf9lO1D/24o0H/mUv+ynah/7cUaD/AMyl/wBlO1D/ANuKNB/5lL/sp2of+3FGH/5d/wDbn/uuGbf8xn/cx/71g0H/AJlL/sp2of8AtxRoP/Mpf9lO1D/24o0H/mUv+ynah/7cUaD/AMyl/wBlO1D/ANuKMP8A8u/+3P8A3XDNv+Yz/uY/96waD/zKX/ZTtQ/9uKNB/wCZS/7KdqH/ALcUaD/zKX/ZTtQ/9uKNB/5lL/sp2of+3FGH/wCXf/bn/uuGbf8AMZ/3Mf8AvWDQf+ZS/wCynah/7cUaD/zKX/ZTtQ/9uKNB/wCZS/7KdqH/ALcUaD/zKX/ZTtQ/9uKMP/y7/wC3P/dcM2/5jP8AuY/96waD/wAyl/2U7UP/AG4o0H/mUv8Asp2of+3FGg/8yl/2U7UP/bijQf8AmUv+ynah/wC3FGH/AOXf/bn/ALrhm3/MZ/3Mf+9YNB/5lL/sp2of+3FGg/8AMpf9lO1D/wBuKNB/5lL/ALKdqH/txRoP/Mpf9lO1D/24ow//AC7/AO3P/dcM2/5jP+5j/wB6xa8I6jNpsvhd4X2mX4kapA/urrcqR+tfSlhfQ6japcQOHjYkZU5wQSCPqCCPwr5h0H/mUv8Aspuof+3FeofArXh/YWoWVzMNzeJNXt7YE9cXEkhUe/Ln6A1yp8kYSbsrK/m3GjFfjL8Toxjti6t23784pebxGPk391I9XooorqOcKKKKACiiigAooooAKKKKACiiigAooooAKKKKACiiigAooooAKKKKACiiigAooooAKKKKACiiigAooooAKKKKAErxj9o7x5HpfhzV/C8LH7dqHhrVr5tp+5FFCE5+rSjH+4a9ju7qKytZrieRYoYkMjyOcBVAySfoK+F/iF4y/wCE/wDiLc+IFDJBqHwr1C6hjY8ojyuyg++CBWGKVsJXk1pyVUmuklQrVI/+m2dGEf8AtlBJ2anSl6r6xQhJfdUOT0z/AJgn/ZGbj/2ajTP+YJ/2Rm4/9mo0z/mCf9kZuP8A2ajTP+YJ/wBkZuP/AGat84/5jf8AuZ/97Bz5P/zB/wDcv/7xw0z/AJgn/ZGbj/2ajTP+YJ/2Rm4/9mo0z/mCf9kZuP8A2ajTP+YJ/wBkZuP/AGajOP8AmN/7mf8A3sBk/wDzB/8Acv8A+8cNM/5gn/ZGbj/2ajTP+YJ/2Rm4/wDZqNM/5gn/AGRm4/8AZqNM/wCYJ/2Rm4/9mozj/mN/7mf/AHsBk/8AzB/9y/8A7xw0z/mCf9kZuP8A2ajTP+YJ/wBkZuP/AGajTP8AmCf9kZuP/ZqNM/5gn/ZGbj/2ajOP+Y3/ALmf/ewGT/8AMH/3L/8AvHDTP+YJ/wBkZuP/AGajTP8AmCf9kZuP/ZqNM/5gn/ZGbj/2ajTP+YJ/2Rm4/wDZqM4/5jf+5n/3sBk//MH/ANy//vHDTP8AmCf9kZuP/ZqNM/5gn/ZGbj/2ajTP+YJ/2Rm4/wDZqNM/5gn/AGRm4/8AZqM4/wCY3/uZ/wDewGT/APMH/wBy/wD7xw0z/mCf9kZuP/ZqNL4/sM/9UZuP/ZqNM/5gn/ZGbj/2ajTP+YJ/2Rm4/wDZqM4/5jf+5n/3sBk//MH/ANy//vHN7wV488QeFB4eXStXurSGL4StfrArkxfaIyxjkMZypZexI6HHQ16h4V/as8QwxaLHq2n2eprL4BPimeWPMMkk6Z3JxlQrAdl4PtxXiOmf8wT/ALIzcf8As1Gmf8wT/sjNx/7NVZrJ054upHRp4hr1Us1kn/4FTg/PkjfREZVFVIYSnLZqgn6OOVRf4VKi8ueTWrufVOh/tXeHNRTThe6bqFjLd+F/+EqOwJKkduM703ZBLjHHy4PtXS6f+0V4D1BLQjWHga50Q+IUWW1lGLEdZCQpHH93OfavjHTP+YJ/2Rm4/wDZqNM/5gn/AGRm4/8AZqWYf7M8S6f2PbW/7ceYOK/8tqafW3N1d1WXr6ysOp/b9jf/ALfWXqT/APLmo158vRNP7eg+OHga4WAp4itj52lHW48q43WQ6zcr0/X2ph+O3gQCMjxDC3maS2upsikbdZL1mGF6cdOvtXxJpn/ME/7Izcf+zUaZ/wAwT/sjNx/7NSx/+y/WOTX2ftbX/wCnf1+1/X6rC/8Aila2lngP9q+r8+ntPZXt/wBPPqN7en1qdv8ADG99b/Y0/wC0p4Gj8ryL65vPN0GTxJH5Nq432SfxDfj5jg4U4PriuXvP2tNIdoV03RLy4+0eE5vFcLXMixDykztiIG7DHHJ5A96+YdM/5gn/AGRm4/8AZqNM/wCYJ/2Rm4/9mpZivqyxKp/Y9tb/ALcWYKL/APLak30vzaWdk8vf1l4Z1Pt+xv8A9vvL3Jf+XNVd7cvVXPZdQ/al8Vaw1stlBZaVFefD648UKUjMskVyM7AGY4KrjOCvJ9uK82vvHGv+K5tPk1fV7u9N18JLu+mjkkOxrh87pdg+UMemQOnHSsPTP+YJ/wBkZuP/AGajTP8AmCf9kZuP/ZqWaxVOGLhHRJYhL0Uc1iv/ACWnBefJG+yHlUnUlhJy3bw7fq5ZVJ/+TVJv/t6Xdhpn/ME/7Izcf+zUaZ/zBP8AsjNx/wCzUaZ/zBP+yM3H/s1Gmf8AME/7Izcf+zVWcf8AMb/3M/8AvYJyf/mD/wC5f/3jhpn/ADBP+yM3H/s1Gmf8wT/sjNx/7NRpn/ME/wCyM3H/ALNRpn/ME/7Izcf+zUZx/wAxv/cz/wC9gMn/AOYP/uX/APeOGmf8wT/sjNx/7NRpn/ME/wCyM3H/ALNRpn/ME/7Izcf+zUaZ/wAwT/sjNx/7NRnH/Mb/ANzP/vYDJ/8AmD/7l/8A3jhpn/ME/wCyM3H/ALNRpn/ME/7Izcf+zUaZ/wAwT/sjNx/7NRpn/ME/7Izcf+zUZx/zG/8Acz/72Ayf/mD/AO5f/wB44aZ/zBP+yM3H/s1Gmf8AME/7Izcf+zUaZ/zBP+yM3H/s1Gmf8wT/ALIzcf8As1Gcf8xv/cz/AO9gMn/5g/8AuX/944aZ/wAwT/sjNx/7NRpn/ME/7Izcf+zUaZ/zBP8AsjNx/wCzUaZ/zBP+yM3H/s1Gcf8AMb/3M/8AvYDJ/wDmD/7l/wD3jhpn/ME/7Izcf+zUaZ/zBP8AsjNx/wCzUaZ/zBP+yM3H/s1Gmf8AME/7Izcf+zUZx/zG/wDcz/72Ayf/AJg/+5f/AN44aZ/zBP8AsjNx/wCzV9A/swfFUxW/gvwNekFZvBFjq1rKT0KuYZEJ9wYiP91q+ftM/wCYJ2/4szcc/wDfVSaJcS2k+gTxOYpo/g5O6OpwysCSCD25q80kqdXE1HryyrS9XCWbzS9LxRllsPaUcNTW8o0ory54ZTC/qlJn6K0V518EPiSvxD8B+Hbm7mT+3JtFsr+8iUbf9ahG8DsC8cmB2xXog6Upx5Kk6d7uEpRfrGTi/uaaKpzVSEai2klJekkmn800xaKKKksKKKKACiiigAooooAKKKKACiiigAooooAKKKKACiiigAooooAKKKKACiiigAooooAKKKKACiiigAooooAKKKKACiiigAooooAKKKKACiiigApKWigCjrOlQa7o97pt2nmWt5A9vKn95HUqw/ImvHvBOpz+Dfizd6FeyhLSDwnp7ysxwqvFNNGW+mGOT7Cvb68b+PXhFY9F8W+KIMrM3hS80+Uj0XMkZH/fUmfwoqNujNXtyqUlpf3uSSX5/hY1pU3WqRpRbvNwgrdFOtRc3/4DA9gljSeJo5FEkbqVZWGQQeoNfNvxe8IS+HNW8aTwwsukv8P5bO2ftmJ5Mr+CvH+de3+AfEy+INB08Syh9QXT7W4uEzyPMTIb8Sr/APfJqT4geFV8Z+DNc0YMsU1/YT2kc7DOwyRlQfpkgn6UO0o1KSd/jj1spWlC/wArv5Cy+tGc8PiH7sZOlK7WqiqlKr+PIj5h1/8A5mb/ALJdF/7Uo1//AJmfnn/hV0P/ALVqXxTbSWN14tt5VCyw/DGONxnoQZQf5VFr/wDzM3/ZLof/AGpRimn7a3/Tz/3bJyqLi8Inuvq//vJPWvhP41mh8UW/hudh9iHhXTdQiJPCOWeN/wAwI/8AvmvZh1r5C1ieS2n8RTRO0ckfwwhZHU4KkGQgj8v0r6Y8CeK4/EmjWIllU6mLC1urmMcEeahIb6Flcf8AATSq2p1prZOUv/AnUrfpD+rnDg/92or+5TsktlHD4Vtv1lWOmopM0tM7DK17xFZeHLSW6v5DDaxQSTyy4yERMbiQOehz+Faa88+1cF8V1W9sLjTurXOlXg2+ozEv/s1d8O1ZOTVbk6csX98pr/20IOM6cnfVTcflyU5L/wBKf4C0UUVqAUUUUAFY3iz/AJBcH/X/AGX/AKVRVs1jeLP+QXB/1/2X/pVFW9D+LD1X5nlZr/yL8R/gl/6Sz5x0H/mUv+ynah/7cUaD/wAyl/2U7UP/AG4o0H/mUv8Asp2of+3FGg/8yl/2U7UP/bisMP8A8u/+3P8A3XPVzb/mM/7mP/esGg/8yl/2U7UP/bijQf8AmUv+ynah/wC3FGg/8yl/2U7UP/bijQf+ZS/7KdqH/txRh/8Al3/25/7rhm3/ADGf9zH/AL1g0H/mUv8Asp2of+3FGg/8yl/2U7UP/bijQf8AmUv+ynah/wC3FGg/8yl/2U7UP/bijD/8u/8Atz/3XDNv+Yz/ALmP/esGg/8AMpf9lO1D/wBuKNB/5lL/ALKdqH/txRoP/Mpf9lO1D/24o0H/AJlL/sp2of8AtxRh/wDl3/25/wC64Zt/zGf9zH/vWDQf+ZS/7KdqH/txRoP/ADKX/ZTtQ/8AbijQf+ZS/wCynah/7cUaD/zKX/ZTtQ/9uKMP/wAu/wDtz/3XDNv+Yz/uY/8AesGg/wDMpf8AZTtQ/wDbijQf+ZS/7KdqH/txRoP/ADKX/ZTtQ/8AbijQf+ZS/wCynah/7cUYf/l3/wBuf+64Zt/zGf8Acx/71g0H/mUv+ynah/7cUaD/AMyl/wBlO1D/ANuKNB/5lL/sp2of+3FGg/8AMpf9lO1D/wBuKMP/AMu/+3P/AHXDNv8AmM/7mP8A3rBoP/Mpf9lO1D/24o0H/mUv+ynah/7cUaD/AMyl/wBlO1D/ANuKNB/5lL/sp2of+3FGH/5d/wDbn/uuGbf8xn/cx/71g0H/AJlL/sp2of8AtxRoP/Mpf9lO1D/24o0H/mUv+ynah/7cUaD/AMyl/wBlO1D/ANuKMP8A8u/+3P8A3XDNv+Yz/uY/96waD/zKX/ZTtQ/9uKNB/wCZS/7KdqH/ALcUaD/zKX/ZTtQ/9uKNB/5lL/sp2of+3FGH/wCXf/bn/uuGbf8AMZ/3Mf8AvWDQf+ZS/wCynah/7cUaD/zKX/ZTtQ/9uKNB/wCZS/7KdqH/ALcUaD/zKX/ZTtQ/9uKMP/y7/wC3P/dcM2/5jP8AuY/96waD/wAyl/2U7UP/AG4o0H/mUv8Asp2of+3FGg/8yl/2U7UP/bijQf8AmUv+ynah/wC3FGH/AOXf/bn/ALrhm3/MZ/3Mf+9YNB/5lL/sp2of+3FGg/8AMpf9lO1D/wBuKNB/5lL/ALKdqH/txRoP/Mpf9lO1D/24ow//AC7/AO3P/dcM2/5jP+5j/wB6waD/AMyl/wBlO1D/ANuKNB/5lL/sp2of+3FGg/8AMpf9lO1D/wBuKNB/5lL/ALKdqH/txRh/+Xf/AG5/7rhm3/MZ/wBzH/vWDQf+ZS/7KdqH/txRoP8AzKX/AGU7UP8A24o0H/mUv+ynah/7cUaD/wAyl/2U7UP/AG4ow/8Ay7/7c/8AdcM2/wCYz/uY/wDesGg/8yl/2U7UP/bijQf+ZS/7KdqH/txRoP8AzKX/AGU7UP8A24o0H/mUv+ynah/7cUYf/l3/ANuf+64Zt/zGf9zH/vWDQf8AmUv+ynah/wC3FTeGLqWzk8JvExRm+JWpxkj+6y3KsPxBP51DoP8AzKX/AGU7UP8A24o0H/mUv+ynah/7cUqCuqaf9z/3XKzSUoSxcouzX1j/AN6x9M6PqsGtael3bSLJGXeMlezoxR1+oZSPwq9XkHwM8Qx2mkXljdS4a68Uavb2qnuyzSSlR+Akb8K9ernw8m6ajJ3aUbvzcVL9ehpXioVqkIp2jOcVfqoTlC/zcWLRRRXSYhRRRQAUUUUAFFFFABRRRQAUUUUAFFFFABRRRQAUUUUAFFFFABRRRQAUUUUAFFFFABRRRQAUUUUAFJ3pahurmKzt5biaRYoYkZ3dzgKoGST7ACgaTbsjx/8AaN8dxaV4a1fwzDJi+1Dw3q182D92KKHZz9WlGP8AcNfJumddEz/0Rm4/9mrrfiL4z/4T/wCI91r0e5bbUPhXqN1AjdVjeV2UH3wR+Vcjpn/ME/7Izcf+zVhmC5cNXhZpqFRNf3o0s0pv/wBIX3G2Xy569CUXeLnTkvSdTKp2++bDTP8AmCf9kZuP/ZqNM/5gn/ZGbj/2ajTP+YJ/2Rm4/wDZqNM/5gn/AGRm4/8AZq3zj/mN/wC5n/3sGGT/APMH/wBy/wD7xw0z/mCf9kZuP/ZqNM/5gn/ZGbj/ANmo0z/mCf8AZGbj/wBmo0z/AJgn/ZGbj/2ajOP+Y3/uZ/8AewGT/wDMH/3L/wDvHDTP+YJ/2Rm4/wDZqNM/5gn/AGRm4/8AZqNM/wCYJ/2Rm4/9mo0z/mCf9kZuP/ZqM4/5jf8AuZ/97AZP/wAwf/cv/wC8cNM/5gn/AGRm4/8AZqNM/wCYJ/2Rm4/9mo0z/mCf9kZuP/ZqNM/5gn/ZGbj/ANmozj/mN/7mf/ewGT/8wf8A3L/+8cNM/wCYJ/2Rm4/9mo0z/mCf9kZuP/ZqNM/5gn/ZGbj/ANmo0z/mCf8AZGbj/wBmozj/AJjf+5n/AN7AZP8A8wf/AHL/APvHDTP+YJ/2Rm4/9mo0z/mCf9kZuP8A2ajTP+YJ/wBkZuP/AGajTP8AmCf9kZuP/ZqM4/5jf+5n/wB7AZP/AMwf/cv/AO8cNM/5gn/ZGbj/ANmo0z/mCf8AZGbj/wBmo0z/AJgn/ZGbj/2ajTP+YJ/2Rm4/9mozj/mN/wC5n/3sBk//ADB/9y//ALxw0z/mCf8AZGbj/wBmo0z/AJgn/ZGbj/2ajTP+YJ/2Rm4/9mo0z/mCf9kZuP8A2ajOP+Y3/uZ/97AZP/zB/wDcv/7xw0z/AJgn/ZGbj/2ajTP+YJ/2Rm4/9mo0z/mCf9kZuP8A2ajTP+YJ/wBkZuP/AGajOP8AmN/7mf8A3sBk/wDzB/8Acv8A+8cNM/5gn/ZGbj/2ajTP+YJ/2Rm4/wDZqNM/5gn/AGRm4/8AZqNM/wCYJ/2Rm4/9mozj/mN/7mf/AHsBk/8AzB/9y/8A7xw0z/mCf9kZuP8A2ajTP+YJ/wBkZuP/AGajTP8AmCf9kZuP/ZqNM/5gn/ZGbj/2ajOP+Y3/ALmf/ewGT/8AMH/3L/8AvHDTP+YJ/wBkZuP/AGajTP8AmCf9kZuP/ZqNM/5gn/ZGbj/2ajTP+YJ/2Rm4/wDZqM4/5jf+5n/3sBk//MH/ANy//vHDTP8AmCf9kZuP/ZqNM/5gn/ZGbj/2ajTP+YJ/2Rm4/wDZqNM/5gn/AGRm4/8AZqM4/wCY3/uZ/wDewGT/APMH/wBy/wD7xw0z/mCf9kZuP/ZqNM/5gn/ZGbj/ANmo0z/mCf8AZGbj/wBmo0z/AJgn/ZGbj/2ajOP+Y3/uZ/8AewGT/wDMH/3L/wDvHDTP+YJ/2Rm4/wDZqNM/5gn/AGRm4/8AZqNM/wCYJ/2Rm4/9mo0z/mCf9kZuP/ZqM4/5jf8AuZ/97AZP/wAwf/cv/wC8cNM/5gn/AGRm4/8AZqNM/wCYJ/2Rm4/9mo0z/mCf9kZuP/ZqNM/5gn/ZGbj/ANmozj/mN/7mf/ewGT/8wf8A3L/+8cNM/wCYJ/2Rm4/9mo0z/mCf9kZuP/ZqNM/5gn/ZGbj/ANmo0z/mCf8AZGbj/wBmozj/AJjf+5n/AN7AZP8A8wf/AHL/APvHDTP+YJ/2Rm4/9mo0z/mCf9kZuP8A2ajTP+YJ/wBkZuP/AGajTP8AmCf9kZuP/ZqM4/5jf+5n/wB7AZP/AMwf/cv/AO8cNM/5gn/ZGbj/ANmo0z/mCf8AZGbj/wBmo0z/AJgn/ZGbj/2ajTP+YJ/2Rm4/9mozj/mN/wC5n/3sBk//ADB/9y//ALxw0z/mCf8AZGbj/wBmo0z/AJgn/ZGbj/2ajTP+YJ/2Rm4/9mo0z/mCf9kZuP8A2ajOP+Y3/uZ/97AZP/zB/wDcv/7xzpfhV41uPAfivwfq0QaWG0+Ewu5bbdgTCKXeB7H5cZ7ZNfcXhzX7LxV4f03WdOmE9hqFtHdW8gGN0bqGU47cEV+fGmf8wTPT/hTNxn/x6vbP2aPipJot74M8IX0oGmXPgKz1WOWRsCGWOQxvn2ZGUkn/AJ5it8c+XF1pdOep10S9vmNSUv8AwGil6HNg7PCUb/yU9fTD4CEYr1lWZ9W0U0f0p1YHSFFFFABRRRQAUUUUAFFFFABRRRQAUUUUAFFFFABRRRQAUUUUAFFFFABRRRQAUUUUAFFFFABRRRQAUUUUAFFFFABRRRQAUUUUAFFFFABRRRQAUUUUAFUNc0e18Q6Nf6XeR+ZZ3tvJbTJnG5HUqw/Imr9J1/Kmm4u6KjKUJKcXZo8B0PUD8OPi5qEF/Ps0+w8F2TXL/wAO2GeVS/4DfXonxX8cL4Y8H+IfsM6jWotFu7+3VeSgRMK5/wCBEY9cH0rn/j/4btf+EQ8V6+pRL3/hGb6yfn5nj271/BTu/wC+6y/hjoUWv+OG1K/uFunXwhpds1tJ825XeZyzZ6jKY/PPuqkuWUpxlq1pppzydad35XSXXS3mVh0qMo1IRuoOFk9nCjHB05Lyupzfy21MPxp8NrvTvh5r3ieeR/tD+BW0ye1YcoUiMm7PrlnB+gridf8A+Zm/7JdD/wC1K+ubyzh1CzntbmJZreeNopI3GVdSCCpHpgmvmX4p+GZPDWt+NYUVzYp8OmtoJW6N5bygjPqAVJ+oorLnpVZLe02+yXJWf/pVS33FZbT9lPDU078sqSu+v7/AwivlGjqYGvf8zMP+qXQ/+1a6fwt4t/4Q3xtcarLvezs/h/Y3c0Sn7yxySMce+NwH1rmNf/5mb/sl0P8A7UpPEHTxP/2S6L/2rRi/+X1nZ/vP/ds5MtpqtTw1KW0lQT9GspT/AAPry2uI7u3inhcSQyoHR16MpGQRUteP/Df4kQafcw6BqUyW1pZ+GLDVRdSthUUh0k3MeABsQ/8AfVemeI/EVn4Y8PahrN5JizsrWS6kK8koiljj14FD/iSh2cl8lKUb/PlY8J7TE06Tt701B2XecITS9bTj96OIvtQ/tX47f2QRuhtfDi3R9P3l3gj8ohXpYrzf4caZcav4ouPGV2oDahoen26Y7NmaWQfT97H+VekCicoVKjmlZxXI/wDtyc1+bYQ9nJuvRfu1FTmvnSpp/O6YtFFFBoFFFFABWN4s/wCQXB/1/wBl/wClUVbNY3iz/kFwf9f9l/6VRVvQ/iw9V+Z5Wa/8i/Ef4Jf+ks+cdB/5lL/sp2of+3FGg/8AMpf9lO1D/wBuKNB/5lL/ALKdqH/txRoP/Mpf9lO1D/24rDD/APLv/tz/AN1z1c2/5jP+5j/3rBoP/Mpf9lO1D/24o0H/AJlL/sp2of8AtxRoP/Mpf9lO1D/24o0H/mUv+ynah/7cUYf/AJd/9uf+64Zt/wAxn/cx/wC9YNB/5lL/ALKdqH/txRoP/Mpf9lO1D/24o0H/AJlL/sp2of8AtxRoP/Mpf9lO1D/24ow//Lv/ALc/91wzb/mM/wC5j/3rBoP/ADKX/ZTtQ/8AbijQf+ZS/wCynah/7cUaD/zKX/ZTtQ/9uKNB/wCZS/7KdqH/ALcUYf8A5d/9uf8AuuGbf8xn/cx/71g0H/mUv+ynah/7cUaD/wAyl/2U7UP/AG4o0H/mUv8Asp2of+3FGg/8yl/2U7UP/bijD/8ALv8A7c/91wzb/mM/7mP/AHrBoP8AzKX/AGU7UP8A24o0H/mUv+ynah/7cUaD/wAyl/2U7UP/AG4o0H/mUv8Asp2of+3FGH/5d/8Abn/uuGbf8xn/AHMf+9YNB/5lL/sp2of+3FGg/wDMpf8AZTtQ/wDbijQf+ZS/7KdqH/txRoP/ADKX/ZTtQ/8AbijD/wDLv/tz/wB1wzb/AJjP+5j/AN6waD/zKX/ZTtQ/9uKNB/5lL/sp2of+3FGg/wDMpf8AZTtQ/wDbijQf+ZS/7KdqH/txRh/+Xf8A25/7rhm3/MZ/3Mf+9YNB/wCZS/7KdqH/ALcUaD/zKX/ZTtQ/9uKNB/5lL/sp2of+3FGg/wDMpf8AZTtQ/wDbijD/APLv/tz/AN1wzb/mM/7mP/esGg/8yl/2U7UP/bijQf8AmUv+ynah/wC3FGg/8yl/2U7UP/bijQf+ZS/7KdqH/txRh/8Al3/25/7rhm3/ADGf9zH/AL1g0H/mUv8Asp2of+3FGg/8yl/2U7UP/bijQf8AmUv+ynah/wC3FGg/8yl/2U7UP/bijD/8u/8Atz/3XDNv+Yz/ALmP/esGg/8AMpf9lO1D/wBuKNB/5lL/ALKdqH/txRoP/Mpf9lO1D/24o0H/AJlL/sp2of8AtxRh/wDl3/25/wC64Zt/zGf9zH/vWDQf+ZS/7KdqH/txRoP/ADKX/ZTtQ/8AbijQf+ZS/wCynah/7cUaD/zKX/ZTtQ/9uKMP/wAu/wDtz/3XDNv+Yz/uY/8AesGg/wDMpf8AZTtQ/wDbijQf+ZS/7KdqH/txRoP/ADKX/ZTtQ/8AbijQf+ZS/wCynah/7cUYf/l3/wBuf+64Zt/zGf8Acx/71g0H/mUv+ynah/7cUaD/AMyl/wBlO1D/ANuKNB/5lL/sp2of+3FGg/8AMpf9lO1D/wBuKMP/AMu/+3P/AHXDNv8AmM/7mP8A3rBoP/Mpf9lO1D/24o0H/mUv+ynah/7cUaD/AMyl/wBlO1D/ANuKNB/5lL/sp2of+3FGH/5d/wDbn/uuGbf8xn/cx/71g0H/AJlL/sp2of8AtxRoP/Mpf9lO1D/24o0H/mUv+ynah/7cUaD/AMyl/wBlO1D/ANuKMP8A8u/+3P8A3XDNv+Yz/uY/96w/w5K8LeE2jYqT8S9SUkHsRcAj8ia+kPDmu2/iPSlvbZt6ebLA3tJHI0bj8GRhXzZoP/Mpf9lO1D/24rv/AII+JYdK0+4sblyDqPizWLW39N6ySS49hhH/ABrmT5Ywnd2SWne8aMV91/uudGMX+11Wk23Oa9F9YzCcn91M9npaQUtdJzhRRRQAUUUUAFFFFABRRRQAUUUUAFFFFABRRRQAUUUUAFFFFABRRRQAUUUUAFFFFABRRRQAUUUUAFeOftG+O4tH8L6x4aifbf6h4c1W9JB+7FFBsOfq0q4/3TXr1zPHawSTzOI4o0Lu7HAVQMkmvhr4j+NB4/8AiTda9EWW0v8A4WajdQRt/DG8rsuffaRWGK0wleTT+Cqk10kqFWpH/wBNs6MI/wDbKCTs1OlL1X1ihCS+6ochpn/ME4x/xZm49/73ejTP+YJ/2Rm4/wDZqNL6aH/2Rm4/9mo0z/mCf9kZuP8A2at84/5jf+5n/wB7Bz5P/wAwf/cv/wC8cNM/5gn/AGRm4/8AZqNM/wCYJ/2Rm4/9mo0z/mCf9kZuP/ZqNM/5gn/ZGbj/ANmozj/mN/7mf/ewGT/8wf8A3L/+8cNM/wCYJ/2Rm4/9mo0z/mCf9kZuP/ZqNM/5gn/ZGbj/ANmo0z/mCf8AZGbj/wBmozj/AJjf+5n/AN7AZP8A8wf/AHL/APvHDTP+YJ/2Rm4/9mo0z/mCf9kZuP8A2ajTP+YJ/wBkZuP/AGajTP8AmCf9kZuP/ZqM4/5jf+5n/wB7AZP/AMwf/cv/AO8cNM/5gn/ZGbj/ANmo0z/mCf8AZGbj/wBmo0z/AJgn/ZGbj/2ajTP+YJ/2Rm4/9mozj/mN/wC5n/3sBk//ADB/9y//ALxw0z/mCf8AZGbj/wBmo0z/AJgn/ZGbj/2ajTP+YJ/2Rm4/9mo0z/mCf9kZuP8A2ajOP+Y3/uZ/97AZP/zB/wDcv/7xw0z/AJgn/ZGbj/2ajTP+YJ/2Rm4/9mo0z/mCf9kZuP8A2ajTP+YJ/wBkZuP/AGajOP8AmN/7mf8A3sBk/wDzB/8Acv8A+8cNM/5gn/ZGbj/2ajTP+YJ/2Rm4/wDZqNM/5gn/AGRm4/8AZqNM/wCYJ/2Rm4/9mozj/mN/7mf/AHsBk/8AzB/9y/8A7xw0z/mCf9kZuP8A2ajTP+YJ/wBkZuP/AGajTP8AmCf9kZuP/ZqNM/5gn/ZGbj/2ajOP+Y3/ALmf/ewGT/8AMH/3L/8AvHDTP+YJ/wBkZuP/AGajTP8AmCf9kZuP/ZqNM/5gn/ZGbj/2ajTP+YJ/2Rm4/wDZqM4/5jf+5n/3sBk//MH/ANy//vHDTP8AmCf9kZuP/ZqNM/5gn/ZGbj/2ajTP+YJ/2Rm4/wDZqNM/5gn/AGRm4/8AZqM4/wCY3/uZ/wDewGT/APMH/wBy/wD7xw0z/mCf9kZuP/ZqNM/5gn/ZGbj/ANmo0z/mCf8AZGbj/wBmo0z/AJgn/ZGbj/2ajOP+Y3/uZ/8AewGT/wDMH/3L/wDvHDTP+YJ/2Rm4/wDZqNM/5gn/AGRm4/8AZqNM/wCYJ/2Rm4/9mo0z/mCf9kZuP/ZqM4/5jf8AuZ/97AZP/wAwf/cv/wC8cNM/5gn/AGRm4/8AZqNM/wCYJ/2Rm4/9mo0z/mCf9kZuP/ZqNM/5gn/ZGbj/ANmozj/mN/7mf/ewGT/8wf8A3L/+8cNM/wCYJ/2Rm4/9mo0z/mCf9kZuP/ZqNM/5gn/ZGbj/ANmo0z/mCf8AZGbj/wBmozj/AJjf+5n/AN7AZP8A8wf/AHL/APvHDTP+YJ/2Rm4/9mo0z/mCf9kZuP8A2ajTP+YJ/wBkZuP/AGajTP8AmCf9kZuP/ZqM4/5jf+5n/wB7AZP/AMwf/cv/AO8cNM/5gn/ZGbj/ANmo0z/mCf8AZGbj/wBmo0z/AJgn/ZGbj/2ajTP+YJ/2Rm4/9mozj/mN/wC5n/3sBk//ADB/9y//ALxw0z/mCf8AZGbj/wBmo0z/AJgn/ZGbj/2ajTP+YJ/2Rm4/9mo0z/mCf9kZuP8A2ajOP+Y3/uZ/97AZP/zB/wDcv/7xw0z/AJgn/ZGbj/2ajTP+YJ/2Rm4/9mo0z/mCf9kZuP8A2ajTP+YJ/wBkZuP/AGajOP8AmN/7mf8A3sBk/wDzB/8Acv8A+8cNM/5gn/ZGbj/2ajTP+YJ/2Rm4/wDZqNM/5gn/AGRm4/8AZqNM/wCYJ/2Rm4/9mozj/mN/7mf/AHsBk/8AzB/9y/8A7xw0z/mCf9kZuP8A2ajTP+YJ/wBkZuP/AGajTP8AmCf9kZuP/ZqNM/5gn/ZGbj/2ajOP+Y3/ALmf/ewGT/8AMH/3L/8AvHDTP+YJ/wBkZuP/AGal0o7TobDgj4NTkf8Aj1Jpn/ME/wCyM3H/ALNRpf8AzBP+yM3H/s1Gcf8AMb/3M/8AvYDJ/wDmD/7l/wD3jn1/+z38UF8aeCPDFhqF0ZfEX/COWOpTlz80ySKUMnud8Z3em5fWvWq/P/4e+KLvwZ4l8I6zZEedY/CNrpUb7rmOTeFPtlRX3J4K8WWfjnwlo/iCwyLTUrOK7jVvvIJEDhT7jOD9K3xXu4uvHpz1PRL2+IpxivSNF/I58K+bC0ZPrCnvu5OhRqSfpeqjcooorA6AooooAKKKKACiiigAooooAKKKKACiiigAooooAKKKKACiiigAooooAKKKKACiiigAooooAKKKKACiiigAooooAKKKKACiiigAooooAKKKKACq1/fQaZY3F5dSpBbQRNLLLIcKiKMkk+gGTVjNea+LbuX4heIta8CQl4tMm0AyXV9Hg4Nw7xIFPTIWOU+hyPSh6Rcuybt1dk3ZebtoaU1HmTqX5U48zW6i5xje3k5K5lNpV18VvGmotdiZfBt54Xit0TJXc9xI7SBSP4vLVASOmV9aw9JnX4d/GjUI7qYrp9j4MtPNlPQpFcSKX/ABjXuWnadb6VY29nbRiK3giWKNR2VQAB+QrzP4/eHIpPBPirXUQC5j8N39m7DqUK71/Iq3/fVTVfNCrJt3UZ8tvSpyad0pv1diMNSliJ06U179R0Yytsnz4dVJL/EqKbPVRXI/FHwi3jHwP4gsLZFOpXWl3VnbSMcYaSPAGewLBM/Sr3gPVG1bwho08j752sYGkOeSxiUk/qa3yOvFW+XmlHdJuL+TcWvzRGCxPMqOLgv5Zq/ykv0PkPxLE8E3iqORDHInwwiVlYYII83INM1//mZv+yXQ/wDtSvZvjH8Mm1TTvF2vaYjz6nd+F7nSjaIMmXG549oHfLOMd8rXjXiJCjeKVdSCPhdECp6/8teDSxKvCpPupP5uOJlb5KSOnAU1SrYamndRlSS8+SeV07285Qlb0E1//mZv+yXQ/wDtStm20a+8Ya/qGgW0x33vw6tbeJXY7EeRnTdj8sn0FVW0G/8AEura1p2nW7XN3efDS2toUBwDI5kCjJ4GT6+/pX0J4H8BW/hdLe8kUPqx0y106aYHjZCGwF9tzuffj0oxXvTqU11c16JyxMb/ACckefgpOFChOO8Y0mvJxpZbUV/JqlJX8mdDo2lw6JpNnYW/+ptYUgTPUqqhRn8AKu0g6UtNtttvqbQhGnBQgrJKy9EFFFFIsKKKKACsbxZ/yC4P+v8Asv8A0qirZrG8Wf8AILg/6/7L/wBKoq3ofxYeq/M8rNf+RfiP8Ev/AElnzjoP/Mpf9lO1D/24o0H/AJlL/sp2of8AtxRoP/Mpf9lO1D/24o0H/mUv+ynah/7cVhh/+Xf/AG5/7rnq5t/zGf8Acx/71g0H/mUv+ynah/7cUaD/AMyl/wBlO1D/ANuKNB/5lL/sp2of+3FGg/8AMpf9lO1D/wBuKMP/AMu/+3P/AHXDNv8AmM/7mP8A3rBoP/Mpf9lO1D/24o0H/mUv+ynah/7cUaD/AMyl/wBlO1D/ANuKNB/5lL/sp2of+3FGH/5d/wDbn/uuGbf8xn/cx/71g0H/AJlL/sp2of8AtxRoP/Mpf9lO1D/24o0H/mUv+ynah/7cUaD/AMyl/wBlO1D/ANuKMP8A8u/+3P8A3XDNv+Yz/uY/96waD/zKX/ZTtQ/9uKNB/wCZS/7KdqH/ALcUaD/zKX/ZTtQ/9uKNB/5lL/sp2of+3FGH/wCXf/bn/uuGbf8AMZ/3Mf8AvWDQf+ZS/wCynah/7cUaD/zKX/ZTtQ/9uKNB/wCZS/7KdqH/ALcUaD/zKX/ZTtQ/9uKMP/y7/wC3P/dcM2/5jP8AuY/96waD/wAyl/2U7UP/AG4o0H/mUv8Asp2of+3FGg/8yl/2U7UP/bijQf8AmUv+ynah/wC3FGH/AOXf/bn/ALrhm3/MZ/3Mf+9YNB/5lL/sp2of+3FGg/8AMpf9lO1D/wBuKNB/5lL/ALKdqH/txRoP/Mpf9lO1D/24ow//AC7/AO3P/dcM2/5jP+5j/wB6waD/AMyl/wBlO1D/ANuKNB/5lL/sp2of+3FGg/8AMpf9lO1D/wBuKNB/5lL/ALKdqH/txRh/+Xf/AG5/7rhm3/MZ/wBzH/vWDQf+ZS/7KdqH/txRoP8AzKX/AGU7UP8A24o0H/mUv+ynah/7cUaD/wAyl/2U7UP/AG4ow/8Ay7/7c/8AdcM2/wCYz/uY/wDesGg/8yl/2U7UP/bijQf+ZS/7KdqH/txRoP8AzKX/AGU7UP8A24o0H/mUv+ynah/7cUYf/l3/ANuf+64Zt/zGf9zH/vWDQf8AmUv+ynah/wC3FGg/8yl/2U7UP/bijQf+ZS/7KdqH/txRoP8AzKX/AGU7UP8A24ow/wDy7/7c/wDdcM2/5jP+5j/3rBoP/Mpf9lO1D/24o0H/AJlL/sp2of8AtxRoP/Mpf9lO1D/24o0H/mUv+ynah/7cUYf/AJd/9uf+64Zt/wAxn/cx/wC9YNB/5lL/ALKdqH/txRoP/Mpf9lO1D/24o0H/AJlL/sp2of8AtxRoP/Mpf9lO1D/24ow//Lv/ALc/91wzb/mM/wC5j/3rBoP/ADKX/ZTtQ/8AbijQf+ZS/wCynah/7cUaD/zKX/ZTtQ/9uKNB/wCZS/7KdqH/ALcUYf8A5d/9uf8AuuGbf8xn/cx/71g0H/mUv+ynah/7cUaD/wAyl/2U7UP/AG4o0H/mUv8Asp2of+3FGg/8yl/2U7UP/bijD/8ALv8A7c/91wzb/mM/7mP/AHrBoP8AzKX/AGU7UP8A24o0H/mUv+ynah/7cUaD/wAyl/2U7UP/AG4o0H/mUv8Asp2of+3FGH/5d/8Abn/uuGbf8xn/AHMf+9YNB/5lL/sp2of+3FO8PsUPhIqdpPxN1Eceh+0Zpug/8yl/2U7UP/bijQf+ZS/7KbqH/txRQ/5d/wDbn/uuGbO31xr/AKiP/esfRvhDxJB4q0b7bAT8lxPayA9RJDK8TfqhP0Irarw74MeKItCtGsp87dW8YaxZRk9FcNLKP/RbD/gQr3CubD3VNQd3ZR1fW8Yy/X7zfER5K9WKVkp1EvSFSdNP58jFooorpMAooooAKKKKACiiigAooooAKKKKACiiigAooooAKKKKACiiigAooooAKKKKACiiigAopDUU86W0DzSuI4o0Lu7HAUAZJNA0m9EeSftF+OotH8K6x4chcjUNQ8O6refKeViig2nPplpVx/un0r5H0v8A5gn/AGRm4/8AZq7H4leNB4/+JN3rkRYWd98LNRurdX/hjeV2XPvtxn6Vx2mf8wTjH/Fmbjj/AL6rDHrlw1eFmrQqJr+9GjmlN/8ApC+43y+XNXoSTunOnJek6mVVLffNhpn/ADBP+yM3H/s1Gmf8wT/sjNx/7NRpn/ME/wCyM3H/ALNRpn/ME/7Izcf+zVvnH/Mb/wBzP/vYOfJ/+YP/ALl//eOGmf8AME/7Izcf+zUaZ/zBP+yM3H/s1Gmf8wT/ALIzcf8As1Gmf8wT/sjNx/7NRnH/ADG/9zP/AL2Ayf8A5g/+5f8A944aZ/zBP+yM3H/s1Gmf8wT/ALIzcf8As1Gmf8wT/sjNx/7NRpn/ADBP+yM3H/s1Gcf8xv8A3M/+9gMn/wCYP/uX/wDeOGmf8wT/ALIzcf8As1Gmf8wT/sjNx/7NRpn/ADBP+yM3H/s1Gmf8wT/sjNx/7NRnH/Mb/wBzP/vYDJ/+YP8A7l//AHjhpn/ME/7Izcf+zUaZ/wAwT/sjNx/7NRpn/ME/7Izcf+zUaZ/zBP8AsjNx/wCzUZx/zG/9zP8A72Ayf/mD/wC5f/3jhpn/ADBP+yM3H/s1Gmf8wT/sjNx/7NRpn/ME/wCyM3H/ALNRpn/ME/7Izcf+zUZx/wAxv/cz/wC9gMn/AOYP/uX/APeOGmf8wT/sjNx/7NRpn/ME/wCyM3H/ALNRpn/ME/7Izcf+zUaZ/wAwT/sjNx/7NRnH/Mb/ANzP/vYDJ/8AmD/7l/8A3jhpn/ME/wCyM3H/ALNRpn/ME/7Izcf+zUaZ/wAwT/sjNx/7NRpn/ME/7Izcf+zUZx/zG/8Acz/72Ayf/mD/AO5f/wB44aZ/zBP+yM3H/s1Gmf8AME/7Izcf+zUaZ/zBP+yM3H/s1Gmf8wT/ALIzcf8As1Gcf8xv/cz/AO9gMn/5g/8AuX/944aZ/wAwT/sjNx/7NRpnTRP+yM3HT/gVdZ8N/hh4g8dyeGm06xYWM/wq/sv7fOCsCTzMQiFsemSQMkAZx0r6U+Gv7PGgeCINCub8DWta07w9D4fNxKv7loVO58Rnj5m65zwAOOc3mcfbVcVSj9qVePpzTzSn+DrU21vaV0jPLZ+ypYWq/sxoy9eWGWT/ABVGor7cyszwP4X/AAO8ReN4fDF8YTpujT/DJdFa9uBys8xOAqdWwvzHoORzzX0P4c/Z78H6H4ds9LuNP/tOeHQl8Pvf3BIme0CkMoK42bixJ247f3Rj0xRgADjjtTqVdrEValSS0lKTt/inWnbzt7epHzi7NDw6eHp04ResFFX21jCjC/z9hTl5SjdWPmfxj+yzc6dM954Xuvtdra+CLvwvbafcsBMzEEwnfwpznac7ccHuceGS6Lf+H9T07T9Ss5rG9tvg/dQTQTIVaN1LBlIPcEGv0LrH8R+E9I8WWc9rqthDeRzW0tqzOMOIpF2yKHHzKGHXB7D0FY4lPEUqsX8U4zV/OcMSrv8A7fxM5P0SRvhXHD1aUvswlB/KE8K7L0hhYxS7tts/P7TP+YJ/2Rm4/wDZqNM/5gn/AGRm4/8AZq+hPGP7LM9hM954Wu/tFta+CbvwxbaddECUlgTC3mcKeu05x2Pc48Kn0LUfDep6dp2p2ctjfWvwfuoJoJ1KskiFgyn3B9KrNJKpTxVSO0lXfylDNZr/AMlqQb7cyQsri6dTC05bxdBP1jLKoP8A8mhNLvyuxQ0z/mCf9kZuP/ZqNM/5gn/ZGbj/ANmo0z/mCf8AZGbj/wBmo0z/AJgn/ZGbj/2aqzj/AJjf+5n/AN7BGT/8wf8A3L/+8cNM/wCYJ/2Rm4/9mo0z/mCf9kZuP/ZqNM/5gn/ZGbj/ANmo0z/mCf8AZGbj/wBmozj/AJjf+5n/AN7AZP8A8wf/AHL/APvHDTP+YJ/2Rm4/9mo0z/mCf9kZuP8A2ajTP+YJ/wBkZuP/AGajTP8AmCf9kZuP/ZqM4/5jf+5n/wB7AZP/AMwf/cv/AO8cNM/5gn/ZGbj/ANmo0z/mCf8AZGbj/wBmo0z/AJgn/ZGbj/2ajTP+YJ/2Rm4/9mozj/mN/wC5n/3sBk//ADB/9y//ALxw0z/mCf8AZGbj/wBmo0z/AJgn/ZGbj/2ajTP+YJ/2Rm4/9mo0z/mCf9kZuP8A2ajOP+Y3/uZ/97AZP/zB/wDcv/7xw0z/AJgn/ZGbj/2ajTP+YJ/2Rm4/9mo0z/mCf9kZuP8A2ajTP+YJ/wBkZuP/AGajOP8AmN/7mf8A3sBk/wDzB/8Acv8A+8cNM/5gn/ZGbj/2ajTP+YJ/2Rm4/wDZqNM/5gn/AGRm4/8AZqNM/wCYJ/2Rm4/9mozj/mN/7mf/AHsBk/8AzB/9y/8A7xw0z/mCf9kZuP8A2ajTP+YJ/wBkZuP/AGajTP8AmCf9kZuP/ZqNM/5gn/ZGbj/2ajOP+Y3/ALmf/ewGT/8AMH/3L/8AvHDTP+YJ/wBkZuP/AGajTP8AmCf9kZuP/ZqNM/5gn/ZGbj/2ajTP+YJ/2Rm4/wDZqM4/5jf+5n/3sBk//MH/ANy//vHDTP8AmB/9kZuP/Zq9V/Z3+KMnhHXPB2iX1wI9An+HNrqczPwIZIZWBk9hsds/7q+leVaX/wAwT/sjNx/7NRpf/ME/7Izcf+zVeay5KmKqLeMq8l6xebyX3NJmeWQ9pTw1O9uaNGPynHKIv8Gz9GFIZQQcg0teHfs1fFOPXfCnhHwvqEzSa2vhOw1RHdstPEcxOfcqypk9/MFe4DpTqx9nVqU/5ZTjfvyTlBteV4sKUvaU4VLW5oxl8pRUl+DQfpS1wHwY+I6fEbwD4e1C4eNdYuNIs7+7gTjaZUPzAdlLJJj/AHa76pnHkqTpt6xlKL9Ytxa+TTQ6c1UhGpHaSTXo0mn800xaKKKksKKKKACiiigAooooAKKKKACiiigAooooAKKKKACiiigAooooAKKKKACiiigAooooAKKKKACiiigAooooAKKKKACiiigApKWsbxh4kg8H+FdX1u4UyQ6faS3bRqfmcIhbaPc4xQaU6cqs404K7bSXq9EYXxC8Q3L2Gr+HNCl/4qi40ie4tQpwYif3cbH0y7cH/YNb3hjw7D4c0m0tVxJPFaw28lwR80nlrtGf1OPc1zXgHQDqGpp41vDv1HU9Gs7bbjhFG+Vsf7zS/wDjorvaJe9LltpF7Nfai5xck+zT08vU54ThWjCrDWLScXs7ThTcovvacXYQdKzPFOhxeJvDWraRPxDf2ktq59FdCp/Q1qUh6VUZOLUl0N6c5U5qcHZp3XyPIPhHq81t4wl0CYkKnhfSrlUP8LBp0f8A9k/KvYK8Yt9uk/tL6iR8kbeFrYAdgPtkg/lXs9ZtpVHG1m7z+U6k7fkYRh7K2H6U40o/dQpN/ixDWTqXhLRtYmuZb3S7W5lubU2U0kkQLSQEkmNj1K5J46cn1rXoqvI1Ta1Xl+DTX3NJrzVytaWFtYRJHbW8VvGiLGqxIFAVRhRx2A6CrNFFBKSSSWyCiiigYUUUUAFFFFABWN4s/wCQXB/1/wBl/wClUVbNY3iz/kFwf9f9l/6VRVvQ/iw9V+Z5Wa/8i/Ef4Jf+ks+cdB/5lL/sp2of+3FGg/8AMpf9lO1D/wBuKNB/5lL/ALKdqH/txRoP/Mpf9lO1D/24rDD/APLv/tz/AN1z1c2/5jP+5j/3rBoP/Mpf9lO1D/24o0H/AJlL/sp2of8AtxRoP/Mpf9lO1D/24o0H/mUv+ynah/7cUYf/AJd/9uf+64Zt/wAxn/cx/wC9YNB/5lL/ALKdqH/txRoP/Mpf9lO1D/24o0H/AJlL/sp2of8AtxRoP/Mpf9lO1D/24ow//Lv/ALc/91wzb/mM/wC5j/3rBoP/ADKX/ZTtQ/8AbijQf+ZS/wCynah/7cUaD/zKX/ZTtQ/9uKNB/wCZS/7KbqH/ALcUYf8A5d/9uf8AuuGbf8xn/cx/71g0H/mUv+ynah/7cVP4Xsbm9Twy9vbyzrb/ABJ1GaYxoWEaAzjc2OgyQM+pHrV/wH4Yv/EaaJJZxBotN+IOqX1y5OBHEpnGfxZlH417t4V8KWHhDTpLSwQhZrqe8ldjkvLLIZHP5tgewArGlO3Jy9OX8FRl+KizTMY+2q4ikn8Uqy++rmNOXzXtoys90fOmhAj/AIRLPX/hZuodf+3ik0H/AJlL/spuof8AtxX0FrPgDR9ZudLna3+zTafqY1aJrYBA0+0qzOMfNuDHPfPNeYXfws1fw7c+FliX+0YYvHE+sSywA/uoJllILD/ZLgHH1rqpQtKCT25fwdJf+2N+SOfMZ+2pYmovtKs7f4oZjO3y9vTj5yehxmg/8yl/2U7UP/bijQf+ZS/7KdqH/txS6GCD4SByD/ws3UOv/bxSaD/zKX/ZTtQ/9uKzoaez/wC3P/dc0zb/AJjP+5j/AN6waD/zKX/ZTtQ/9uKNB/5lL/sp2of+3FGg/wDMpf8AZTtQ/wDbijQf+ZS/7KdqH/txRh/+Xf8A25/7rhm3/MZ/3Mf+9YNB/wCZS/7KdqH/ALcUaD/zKX/ZTtQ/9uKNB/5lL/sp2of+3FGg/wDMpf8AZTtQ/wDbijD/APLv/tz/AN1wzb/mM/7mP/esGg/8yl/2U7UP/bijQf8AmUv+ynah/wC3FGg/8yl/2U7UP/bijQf+ZS/7KdqH/txRh/8Al3/25/7rhm3/ADGf9zH/AL1g0H/mUv8Asp2of+3FGg/8yl/2U7UP/bijQf8AmUv+ynah/wC3FGg/8yl/2U7UP/bijD/8u/8Atz/3XDNv+Yz/ALmP/esGg/8AMpf9lO1D/wBuKNB/5lL/ALKdqH/txRoP/Mpf9lO1D/24o0H/AJlL/sp2of8AtxRh/wDl3/25/wC64Zt/zGf9zH/vWDQf+ZS/7KdqH/txRoP/ADKX/ZTtQ/8AbijQf+ZS/wCynah/7cUaD/zKX/ZTtQ/9uKMP/wAu/wDtz/3XDNv+Yz/uY/8AesGg/wDMpf8AZTtQ/wDbijQf+ZS/7KdqH/txRoP/ADKX/ZTtQ/8AbijQf+ZS/wCynah/7cUYf/l3/wBuf+64Zt/zGf8Acx/71g0H/mUv+ynah/7cUaD/AMyl/wBlO1D/ANuKNB/5lL/sp2of+3FGg/8AMpf9lO1D/wBuKMP/AMu/+3P/AHXDNv8AmM/7mP8A3rBoP/Mpf9lO1D/24o0H/mUv+ynah/7cUaD/AMyl/wBlO1D/ANuKNB/5lL/sp2of+3FGH/5d/wDbn/uuGbf8xn/cx/71g0H/AJlL/sp2of8AtxRoP/Mpf9lO1D/24o0H/mUv+ynah/7cUaD/AMyl/wBlO1D/ANuKMP8A8u/+3P8A3XDNv+Yz/uY/96waD/zKX/ZTtQ/9uKNB/wCZS/7KdqH/ALcUaD/zKX/ZTtQ/9uKNB/5lL/sp2of+3FGH/wCXf/bn/uuGbf8AMZ/3Mf8AvWDQTj/hEsf9FN1D/wBuK+hPAnimPxdoLXaDa8N5c2Ui9w8MzxE/jsB/GvnvQf8AmUv+ym6h/wC3Fdd8IfFa+HIYrSQZj1jxpq9huP8AC2ZZFP5xbf8AgVcyTUYTSbaSVvVUF+F7/wDDnRjFbF1pJauc02+kVXzGpJ/+U0e80UlLXSc4UUUUAFFFFABRRRQAUUUUAFFFFABRRRQAUUUUAFFFFABRRRQAUUUUAFFFFABRRRQAh6V5D+0T45j0XwlrPh6GTbqOoeHdVuxtPKxRQbSfbLSpj/dNeuTzJbwySyMEjRSzMxwAAMkmvhv4meNF8ffEy81uBmNlffCzUbm3VjjEbyuVyPXbjP0rDFe7hK8nf4KtmuklQq1I/wDpt/cdGEf+2UEnZqdJ+q+sUacl91RHG6Z/zBP+yM3H/s1Gmf8AME/7Izcf+zUaZ/zBP+yM3H/s1Gmf8wT/ALIzcf8As1b5x/zG/wDcz/72Dnyf/mD/AO5f/wB44aZ/zBP+yM3H/s1Gmf8AME/7Izcf+zUaZ/zBP+yM3H/s1Gmf8wT/ALIzcf8As1Gcf8xv/cz/AO9gMn/5g/8AuX/944aZ/wAwT/sjNx/7NRpn/ME/7Izcf+zUaZ/zBP8AsjNx/wCzUaZ/zBP+yM3H/s1Gcf8AMb/3M/8AvYDJ/wDmD/7l/wD3jhpn/ME/7Izcf+zUaZ/zBP8AsjNx/wCzUaZ/zBP+yM3H/s1Gmf8AME/7Izcf+zUZx/zG/wDcz/72Ayf/AJg/+5f/AN44aZ/zBP8AsjNx/wCzUaZ/zBP+yM3H/s1Gmf8AME/7Izcf+zUaZ/zBP+yM3H/s1Gcf8xv/AHM/+9gMn/5g/wDuX/8AeOGmf8wT/sjNx/7NRpn/ADBP+yM3H/s1Gmf8wT/sjNx/7NRpn/ME/wCyM3H/ALNRnH/Mb/3M/wDvYDJ/+YP/ALl//eOGmf8AME/7Izcf+zUaZ/zBP+yM3H/s1Gmf8wT/ALIzcf8As1Gmf8wT/sjNx/7NRnH/ADG/9zP/AL2Ayf8A5g/+5f8A944aZ/zBP+yM3H/s1Gmf8wT/ALIzcf8As1Gmf8wT/sjNx/7NRpn/ADBP+yM3H/s1Gcf8xv8A3M/+9gMn/wCYP/uX/wDeOGmf8wT/ALIzcf8As1Gmf8wP/sjNxz/31VvwxpV5rd/4csrC2lvLu4+D0sMUMS7md2YqoAHckgfjXvPwx/ZdmWDw5qHiucwmDwTH4ZudKhbLbnJaYtIDjgHaNuecnPHNZrH2lTFUlvJ10v8At6ebQXy5pwTfTmVyMrmqVPC1JbRVB/8AgMMqm/m405td+Vo8T8D+EdX8XX/hyz0qxlupZ/hE1orAYRZZWZY1ZzwpJ9fQ+lfRfw0/Zi0/QoNAvvEso1HUrLwpF4ansozm2KZ3THJAL5J2jpwDxzx7JoHh/TfC+lWemaVZxWNjaQJbwwxDASNBhV98D1rSqsS1iK1Wb2lKbt5SniZWf/buJnCS1T3Jw8XRpU4dYxgr+cYYeN1/29h4TXVPqV7Kyg0+zgtbWCO2toYxHHDCoVEUDAVQOAABjFTjkUtFQ227s0SsFFFFIYUUUUAIelZPiDwrpPiqyntNVsIbyGa3ltW3r83lyLtkUMOVDDrgjoPSteik0mnF7PT5Pcabi1Jbppryad0/VPVHzb4x/ZYks5nvPC135sNt4Lu/DFtpt0QHJYEwnzM477TnHY59PCLnw/qPhrVNO07VLKWwvLX4QXdvLDMuCkilgyn3Br9Caytf8MaX4os57TVbGG9gmt5bZxIvPlyLtdQ3UbhwcEdqnEp4ilVi3704zV/OcMTG7/7exM5Proki8K44erSlb3YSg/lCeGdl6Qw0Yr1bbPz70vpof/ZGbj/2ajTP+YJ/2Rm4/wDZq+ivGP7LDWsz3vha73w23gu78MW2m3R+Y7gTCRKfc7Tu9jmvB7zw3qfhbVNO07VrKWxvbX4QXdtNHKuCsiFgy+hIPp/UU80kqtPFVY7SVd/KUM1n+EakL9uZLcWVxdKphact4ugn6xnlUH/5NTml35XYzdM/5gn/AGRm4/8AZqNM/wCYJ/2Rm4/9mo0z/mCf9kZuP/ZqNM/5gn/ZGbj/ANmqs4/5jf8AuZ/97BGT/wDMH/3L/wDvHDTP+YJ/2Rm4/wDZqNM/5gn/AGRm4/8AZqNM/wCYJ/2Rm4/9mo0z/mCf9kZuP/ZqM4/5jf8AuZ/97AZP/wAwf/cv/wC8cNM/5gn/AGRm4/8AZqNM/wCYJ/2Rm4/9mo0z/mCf9kZuP/ZqNM/5gn/ZGbj/ANmozj/mN/7mf/ewGT/8wf8A3L/+8cNM/wCYJ/2Rm4/9mo0z/mCf9kZuP/ZqNM/5gn/ZGbj/ANmo0z/mCf8AZGbj/wBmozj/AJjf+5n/AN7AZP8A8wf/AHL/APvHDTP+YJ/2Rm4/9mo0z/mCf9kZuP8A2ajTP+YJ/wBkZuP/AGajTP8AmCf9kZuP/ZqM4/5jf+5n/wB7AZP/AMwf/cv/AO8cNM/5gn/ZGbj/ANmo0z/mCf8AZGbj/wBmo0z/AJgn/ZGbj/2ajTP+YJ/2Rm4/9mozj/mN/wC5n/3sBk//ADB/9y//ALxw0z/mCf8AZGbj/wBmo0z/AJgn/ZGbj/2ajTP+YJ/2Rm4/9mo0z/mCf9kZuP8A2ajOP+Y3/uZ/97AZP/zB/wDcv/7xw0z/AJgn/ZGbj/2ajTP+YJ/2Rm4/9mo0z/mCf9kZuP8A2ajTP+YJ/wBkZuP/AGajOP8AmN/7mf8A3sBk/wDzB/8Acv8A+8cv+DdcvPDOteFdV0+Tybyy+EL3MLdg6MWUkfUDrX3B8OPHVr8QvBGha/CFtzqNhBeNbluYjIgbb+ByM+1fCGmf8wT/ALIzcf8As1cp49+NHjH4S6J8Nk8K6s+mrf8Ag3TzcAIHDlGm29en3mr3cNllXN86+pYdpTqVZxTd7Je3zOo9r7+yS2OGhUjRy+FSW0acJPu7YfLoJei9q2eq/CPxzP4B8WeD9TXfLaW3woW7ntlOBKIZd4/HggH/AGjX2/oWtWfiTRbDVdPmFxYX1vHcwSr0eN1DKfxBFfntpn/ME/7Izcf+zV7p+zJ8U302bwX4KvXAsbnwLZarDK54ikSQxuD7MrKfby/evJx3u4utLpz1PRfv8wnKT9I0UvQ1weuEo3/5909X2WHwEYxS85VmfUg6UtIOg70tYHSFFFFABRRRQAUUUUAFFFFABRRRQAUUUUAFFFFABRRRQAUUUUAFFFFABRRRQAUUUUAFFFJQAtFFFABRRRQAUUUUAFFFFACGvFvHWoy+PvH+seCo5ANOm8KswZDwz3ExiLfQKgx9TXf/ABU8Ry+Ffh34m1O2cJeWumXM8BPZ1iYqfwOK8w+Elq0/xYjuW+bZ4J01CT6tLIRn/vmiceajOEZJOSlH05qdRp/fH8xyc6cVVgtVyyT6qVOvhr/+S1D3W3gjtYI4YkCRRoEVR0AAwBUtJS0276slJJWQUhpaSkM8U+IsZ034qaxqiHa3/CHkA+hjuXb/ANnr2sdK8e+KsP2nxdqMCDMknha4XH1mUD+tewjoKeId8Un/ANO4f+lVCubm9rJ786XyVDDpC0UUUiQooooAKKKKACiiigAooooAKxvFn/ILg/6/7L/0qirZrG8Wf8guD/r/ALL/ANKoq3ofxYeq/M8rNf8AkX4j/BL/ANJZ846D/wAyl/2U7UP/AG4o0H/mUv8Asp2of+3FGg/8yl/2U7UP/bijQf8AmUv+ynah/wC3FYYf/l3/ANuf+656ubf8xn/cx/71g0H/AJlL/sp2of8AtxRoP/Mpf9lO1D/24o0H/mUv+ynah/7cUaD/AMyl/wBlO1D/ANuKMP8A8u/+3P8A3XDNv+Yz/uY/96waD/zKX/ZTtQ/9uKNB/wCZS/7KdqH/ALcUaD/zKX/ZTtQ/9uKNB/5lL/sp2of+3FGH/wCXf/bn/uuGbf8AMZ/3Mf8AvWDQf+ZS/wCym6h/7cV0Pw58F3nii30y5hKxW+lePNU1KZn/AIkVpkAX1JdgPwPpV74Z/D6fxFY2N5cM1pDpfjXVNWUMvMwDzRqB7bmzn0UjvXuFjY2+nW4gtoUghDM2yMYGWYsx+pJJJ7kk1hTk3GPL0Udf+3aLVuj+Fpm+OiqmIrwls51U/nVx0ZL5wxEZJor6HoVl4esmtLCBYIWlknYD+KSRy7sfcsxP41oUUVrGKhFRWyMpScpOUndvV+r3CkNLRVEmDrPgnSdcuNNnuLYJNp+oLqULw/IfPCldzY+9lSQc/wBBXmF58JdU0G58LraEanBB41m1ueRBtMMEyy9QTztZwpx254Gce20VpGbTTetv80//AG1fcZ1Ye1pzpv7Skv8AwKFWH4KtUa6c0ru58taIjRt4SVgVYfE3UMhhg/8ALxTdB/5lL/spuof+3FfR2s+E9L16fTp7y1V5rC9W/t5FJUpMqld3HXKkjBzwfYY8xvfhBqGi3PhkafINRt7bxlNrtwxARooZllzwT821nA46jnHXBSilKCT25fwdJflBsMwk69PETS1lGs7f4oZhKy764inFdW3ojz/Qf+ZS/wCynah/7cUaD/zKX/ZTtQ/9uKfpEElvJ4SjljaJx8TdQO1hg4IuCP0xTNB/5lL/ALKdqH/txUUE06af9z/3XLzZ3+uNf9RH/vWDQf8AmUv+ynah/wC3FGg/8yl/2U7UP/bijQf+ZS/7KdqH/txRoP8AzKX/AGU7UP8A24pYf/l3/wBuf+6482/5jP8AuY/96waD/wAyl/2U7UP/AG4o0H/mUv8Asp2of+3FGg/8yl/2U7UP/bijQf8AmUv+ynah/wC3FGH/AOXf/bn/ALrhm3/MZ/3Mf+9YNB/5lL/sp2of+3FGg/8AMpf9lO1D/wBuKNB/5lL/ALKdqH/txRoP/Mpf9lO1D/24ow//AC7/AO3P/dcM2/5jP+5j/wB6waD/AMyl/wBlO1D/ANuKNB/5lL/sp2of+3FGg/8AMpf9lO1D/wBuKNB/5lL/ALKdqH/txRh/+Xf/AG5/7rhm3/MZ/wBzH/vWDQf+ZS/7KdqH/txRoP8AzKX/AGU7UP8A24o0H/mUv+ynah/7cUaD/wAyl/2U7UP/AG4ow/8Ay7/7c/8AdcM2/wCYz/uY/wDesGg/8yl/2U7UP/bijQf+ZS/7KdqH/txRoP8AzKX/AGU7UP8A24o0H/mUv+ynah/7cUYf/l3/ANuf+64Zt/zGf9zH/vWDQf8AmUv+ynah/wC3FGg/8yl/2U7UP/bijQf+ZS/7KdqH/txRoP8AzKX/AGU7UP8A24ow/wDy7/7c/wDdcM2/5jP+5j/3rBoP/Mpf9lO1D/24o0H/AJlL/sp2of8AtxRoP/Mpf9lO1D/24o0H/mUv+ynah/7cUYf/AJd/9uf+64Zt/wAxn/cx/wC9YNB/5lL/ALKdqH/txRoP/Mpf9lO1D/24o0H/AJlL/sp2of8AtxRoP/Mpf9lO1D/24ow//Lv/ALc/91wzb/mM/wC5j/3rBoP/ADKX/ZTtQ/8AbijQf+ZS/wCym6h/7cUaD/zKX/ZTtQ/9uKNB/wCZS/7KdqH/ALcUYf8A5d/9uf8AuuGbf8xn/cx/71j3z4b+LP8AhL/D01ywCzWt/d2EgHrDO8YP4qqn8a6uvn74V+K28MpZW5x5OreONX0+TPbJmkXHvujUfQmvoAHIz1rmw65KcYJWSUUvP3Iv9bHRifdxNWOi9+pZLpGNWpTj/wCkP7haKKK6TnCiiigAooooAKKKKACiiigAooooAKKKKACiiigAooooAKKKKACiiigApD1pajmlSCN5JHCRopZmY4AA6nNAbnk37RHjmLRPCGs6BDIV1LUPD2q3alTysUUG1j9d0qY+hr5D0zronX/kjNx1/wCBV2fxP8ajx98TLzWoGY2N78LdSubZTx8jyuVOPXbtz9K4zTP+YJ/2Rm4/9mrDHrlwteGq9ypdP+aNHNKcv/SF9x0YCXPiKEk7pzptek6mVVEv/J2Gmf8AME/7Izcf+zUaZ/zBP+yM3H/s1Gmf8wT/ALIzcf8As1Gmf8wT/sjNx/7NW+cf8xv/AHM/+9g58n/5g/8AuX/944aZ/wAwT/sjNx/7NRpn/ME/7Izcf+zUaZ/zBP8AsjNx/wCzUaZ/zBP+yM3H/s1Gcf8AMb/3M/8AvYDJ/wDmD/7l/wD3jhpn/ME/7Izcf+zUaZ/zBP8AsjNx/wCzUaZ/zBP+yM3H/s1Gmf8AME/7Izcf+zUZx/zG/wDcz/72Ayf/AJg/+5f/AN44aZ/zBP8AsjNx/wCzUaZ/zBP+yM3H/s1Gmf8AME/7Izcf+zUaZ/zBP+yM3H/s1Gcf8xv/AHM/+9gMn/5g/wDuX/8AeOGmf8wT/sjNx/7NRpn/ADBP+yM3H/s1Gmf8wT/sjNx/7NRpn/ME/wCyM3H/ALNRnH/Mb/3M/wDvYDJ/+YP/ALl//eOGmf8AME/7Izcf+zUaZ/zBP+yM3H/s1Gmf8wT/ALIzcf8As1Gmf8wT/sjNx/7NRnH/ADG/9zP/AL2Ayf8A5g/+5f8A944aZ/zBP+yM3H/s1Gmf8wT/ALIzcf8As1LpY/5An/ZGrj/2avR/hf8AAjxF41h8L38sX9l6PN8M10N7udfnWeYk4CcE7VO48gcjn0rNouc8XCO7ddL1k83ivvk0vVonKpKnDCVJbRVBv0jHKZP7oxk+9kzznR4XuJdBiiRpJH+DU6qqDLEndgAeteyfDD9mrWdch8NahrzNo1h/wr6Pw5cWpBF0sspJf5Twu1T35ycY4Ne9fD74PeHfh3aaSLK1FzqOnaVDo6alcgNO1vHzt9FBb5jgDJx6DHb/AI1WL5cRWrP7M5VPnGU8X+dPFNPqpLRkYTmoUqS+1GNP5OMMIvwnhU0+qdmjnvB/gHRPAelWOn6PYpAlnZRWEczDdM0MYIRWfqQMk+mSTjmuiFLRUNuUnJ7ttvzbd2/VttvuzSKUYqK2SSXkkrJeiWiCiiikMKKKKACiiigAooooAKKKKACiiigBD0rM1zw5pniaxntNUsYry3ngkt3SVeTHIu11BHIyODgitSik0mmns9BpuLUlutV6rVP1T2PnTxl+ywIZ5L3wtd4jt/Bt34YttMujk/MCYSJCfU7Tu9jnrXgt74Y1Twnqmnabq1hNY3lr8Ibu2lilH3ZELBlyOCR7V+gtZuueH9O8R2NxZ6nZRXttPDJbyJKucxuu11z1GRwcVOJTxFKrB7zjNX85QxMbv/t7Ezm+r0WheGccPVpSt7sJQdvKE8M7L/tzDQivVt3Pz40sg/2J/wBkZuDn/vqjTP8AmCf9kZuP/Zq+kPGX7LMcc0l74Wu/KW38HXfhi2026ORhwTERL7E7TkdMHNeCah4W1bwjqun6dq9hLY3dp8Ibu1lSVQAJULB1yOCRx09fenmklVp4qrHaSry+UoZrP8I1YX6JySuLK4OlUwtOW8XQXzjPKoP/AMmpzS78raMrTP8AmCf9kZuP/ZqNM/5gn/ZGbj/2ajTP+YJ/2Rm4/wDZqNM/5gn/AGRm4/8AZqrOP+Y3/uZ/97BGT/8AMH/3L/8AvHDTP+YJ/wBkZuP/AGajTP8AmCf9kZuP/ZqNM/5gn/ZGbj/2ajTP+YJ/2Rm4/wDZqM4/5jf+5n/3sBk//MH/ANy//vHDTP8AmCf9kZuP/ZqNM/5gn/ZGbj/2ajTP+YJ/2Rm4/wDZqNM/5gn/AGRm4/8AZqM4/wCY3/uZ/wDewGT/APMH/wBy/wD7xw0z/mCf9kZuP/ZqNM/5gn/ZGbj/ANmo0z/mCf8AZGbj/wBmo0z/AJgn/ZGbj/2ajOP+Y3/uZ/8AewGT/wDMH/3L/wDvHDTP+YJ/2Rm4/wDZqNM/5gn/AGRm4/8AZqNM/wCYJ/2Rm4/9mo0z/mCf9kZuP/ZqM4/5jf8AuZ/97AZP/wAwf/cv/wC8cNM/5gn/AGRm4/8AZqNM/wCYJ/2Rm4/9mo0z/mCf9kZuP/ZqNM/5gn/ZGbj/ANmozj/mN/7mf/ewGT/8wf8A3L/+8cNM/wCYJ/2Rm4/9mrxr9oliNH+E2CB/xRll1OP45K9l0z/mCf8AZGbj/wBmrxr9on/kD/Cb/sTLL/0OSv0ThL/ksMP/ANf6n/pWbnkS/wCRRL/rxH/01lR7Lpn/ADBP+yM3H/s1O0lzG2hOhKsvwanIIOMdabpn/ME/7Izcf+zUaZ/zBP8AsjNx/wCzV+d5x/zG/wDcz/72D18o/wCYP/uX/wDeOfY/wD+J6+PPA3hqHULnzPELaDY6jdBusokUqZPxeN8+mR616iK+BPht4tuvBHijwhrNoN72XwkN0YWJCyeXJ5gU+xKivuPwh4nsvGnhjSde05y9jqVpFdwluDskQOoI7HBFb4pcuLrR6c9TySXt69OMV8qL+Rz4VuWFozfWFPfdydGjUk/S9VGzRRRWB0BRRRQAUUUUAFFFFABRRRQAUUUUAFFFFABRRRQAUUUUAFFFFABRRRQAUUUUAFcl45+Iul+Ap/D9reybr7XL/wDs+xgB+aSTy3lc+wVI3OfoO4rra+OPjDqV58Qvjj8JddtE3aToXi3V9Jm5+462zQ/Tl4JKmpeNGc+0Z2faSpznH/0hnDjKyo0Z+9ytxm0/ONOU19/Lb5nn/gj9ozx7488Q/ArVL3Xri2Gv+IvEMF7Z2h8uCSGIOIYig4YIAMbsnIznOTX1T+yx8Yrn43fBrRPEeopHFq7m4trtYuFaSGeSEuB23BA2O27FfBXwP/5tm/7GXxN/7Ur079iT4ht4Psvg/osjf6J4ku/FFkwzwskc4nR/yidf+B1piU41p8i+015KPtMW35aKC+Ssj2KkEq9SjGyXNNa9FGpj5WXypxXol2R+gtFNHbinVJyhRRRQAUlLSZxQB4j+0D4hEtt4p0IH/UeDr+9kHrvIRf8A0W/50vwalVfH7xn7x8HaQw+ge4z/ADFcl8aZjL48+IwJzs+Hzr/5Gnq38Ptah0H4nx3lzIIrWLwHp8k0jdFUTNlj9BmqxE6SSqLaMU3/ANuxxN/yKqL2LqQhrfb/ALf/ALM/WR9IUU339qdUkhSHpS1Bf3sGm2Vxd3UqwW0EbSyyucKiqMkn2ABppX0Q0nJ2W55bqbDVf2g59OZd0KeGInYeu68YH9Er1mvL/AFjLrnxDv8AxfJGViu/D+nwQntlpJpXH4bo/wA69QpTcatX2q3S5H/25Oa/Uj3ZTlWpu8aipzXzo0k/xTCiiigoKKKKACiiigAooooAKKKKACsbxZ/yC4P+v+y/9Koq2axvFn/ILg/6/wCy/wDSqKt6H8WHqvzPKzX/AJF+I/wS/wDSWfOOg/8AMpf9lO1D/wBuKNB/5lL/ALKdqH/txRoP/Mpf9lO1D/24o0H/AJlL/sp2of8AtxWGH/5d/wDbn/uuerm3/MZ/3Mf+9YNB/wCZS/7KdqH/ALcUaD/zKX/ZTtQ/9uKNB/5lL/sp2of+3FGg/wDMpf8AZTdR/wDbiih/y7/7c/8AdcM2/wCYz/uY/wDesGg/8yl/2U3UP/bivQPhp8MpL7T7W81eOW1+weLNS1q1iPBlDPLHGx/2SHLD1wvY1p/Db4XfZdOiuNcg/wBJtvEeoa1ZxBuFMryLGzep2OWA7EjuK9SAxgDgVz0m5wi1orR/9JpNW9HCzN8XaeIrdnOp806uM9U4yp4gSONYkVEUKo6BRgU4UtFbpKKSWxgFFFFMAooooAKKKKACkpaKAMvVvDena5LYS3tqk0tjdLe279DHKoKhgR7Ej6GvM7/4OXelXPhs6XN9st7TxfLr1x5pCukcyybgP721n9uK9goq4zcWn2/zT/NL7iKkFVpypy2knH5OFSH4KrUt0vJu1z5e0yynsZvCUVxC8En/AAsy/fZIpU7WE5B57EEHPvUOg/8AMpf9lO1D/wBuK+l9T0Kw1mSye9tY7l7O5W6tnccxSqCA6nscEj6EivNtQ+DUun3Ph1tIuPPt7PxXJr9wly2HCSrJvVSBg4aTIBxx6kculGKlFJ7OO/k6X6Qb6dhY+Tr0sRNLWUart5yhj5WXf3sRCK6t3dkjzHQf+ZS/7KdqH/txRoP/ADKX/ZTtQ/8AbirNjpl3pVx4RgvLeW1mPxKvpQkqFSUZZ2VhnqCCCD3BFVtB/wCZS/7KdqH/ALcVFBNOCe/uf+65eatNYtrZ/WP/AHrBoP8AzKX/AGU7UP8A24o0H/mUv+ynah/7cUaD/wAyl/2U7UP/AG4o0H/mUv8Asp2of+3FLD/8u/8Atz/3XHm3/MZ/3Mf+9YNB/wCZS/7KdqH/ALcUaD/zKX/ZTtQ/9uKNB/5lL/sp2of+3FGg/wDMpf8AZTtQ/wDbijD/APLv/tz/AN1wzb/mM/7mP/esGg/8yl/2U7UP/bijQf8AmUv+ynah/wC3FGg/8yl/2U7UP/bijQf+ZS/7KdqH/txRh/8Al3/25/7rhm3/ADGf9zH/AL1g0H/mUv8Asp2of+3FGg/8yl/2U7UP/bijQf8AmUv+ynah/wC3FGg/8yl/2U7UP/bijD/8u/8Atz/3XDNv+Yz/ALmP/esGg/8AMpf9lO1D/wBuKNB/5lL/ALKdqH/txRoP/Mpf9lO1D/24o0H/AJlL/sp2of8AtxRh/wDl3/25/wC64Zt/zGf9zH/vWDQf+ZS/7KdqH/txRoP/ADKX/ZTtQ/8AbijQf+ZS/wCynah/7cUaD/zKX/ZTtQ/9uKMP/wAu/wDtz/3XDNv+Yz/uY/8AesGg/wDMpf8AZTtQ/wDbijQf+ZS/7KdqH/txRoP/ADKX/ZTtQ/8AbijQf+ZS/wCynah/7cUYf/l3/wBuf+64Zt/zGf8Acx/71g0H/mUv+ynah/7cUaD/AMyl/wBlO1D/ANuKNB/5lL/sp2of+3FGg/8AMpf9lO1D/wBuKMP/AMu/+3P/AHXDNv8AmM/7mP8A3rBoP/Mpdv8Ai5uof+3Fe6fCvxW/ivw5cyzkefZ6ne2DY4yIbh0T6/IE/GvC9B/5lL/sp2of+3Fb3w28UTeGv7KjQ/uNT8eavYTrjqreey/+Poh+gNcyi3GEoq8kkl81QTOjGvlxNaWi9+pdvpGNXM6j/wDSF9x9EUtNVgyhgcg8g06uhNNXRzhRRRTAKKKKACiiigAooooAKKKKACiiigAooooAKKKKACiiigAooooAK8k/aH8cxaH4Q1nQoZCupah4f1S7TacFYooNrH2O6VMfQ+lerySrCjSOwVFUszE4AA618QfFLxovj34m3us2zsdPu/hdqVzaq39x5XKnHrt25rDFe7hK8nf4KtmuklQq1I/+m39x0YR/7ZQSdmp0n6r29GnJf+VEcTpn/ME9P+FM3GP/AB6jTP8AmCf9kZuP/ZqNLGP7E7/8WZn/APZqNM/5gn/ZGbj/ANmrfOP+Y3/uZ/8Aewc+T/8AMH/3L/8AvHDTP+YJ/wBkZuP/AGajTP8AmCf9kZuP/ZqNM/5gn/ZGbj/2ajTP+YJ/2Rm4/wDZqM4/5jf+5n/3sBk//MH/ANy//vHDTP8AmCf9kZuP/ZqNM/5gn/ZGbj/2ajTP+YJ/2Rm4/wDZqNM/5gn/AGRm4/8AZqM4/wCY3/uZ/wDewGT/APMH/wBy/wD7xw0z/mCf9kZuP/ZqNM/5gn/ZGbj/ANmo0z/mCf8AZGbj/wBmo0z/AJgn/ZGbj/2ajOP+Y3/uZ/8AewGT/wDMH/3L/wDvHDTP+YJ/2Rm4/wDZqNM/5gn/AGRm4/8AZqNM/wCYJ/2Rm4/9mo0z/mCf9kZuP/ZqM4/5jf8AuZ/97AZP/wAwf/cv/wC8cNM/5gn/AGRm4/8AZqNM/wCYJ/2Rm4/9mo0z/mCf9kZuP/Zq2vAvg7WPGF94btNKsZLlp/hG1msmMRrLKzLGrOflGT6nsfQ083Tk8ZFbt4hL1f8AbCS+bFlLUY4ST2Sw7fkksnbfokrvyMXS+Tofb/izM/8A7NXX/DX4V+IfHjeGZLCyaKwn+FY0o6hOCsCXExIRS2Mk4+Y4BIHPcZ94+Gv7MmmeHoNAvfEUg1TU7LwrF4bmtUObUx53SnoC+T8ozgYB4549rtbWGxtobe3iSC3iQJHFGoVUUDAUAcAAdqrHJYitXj9mcqq9VKeOWnrDFRkn0as0Z4JyoUaD2lGNL5OMME/wnhWmtmndM8x+G/7Pnh/wLBodxdoNY1rTtAh0A3cy4jMCHc+2PkDc3XOeAB659UUYUDpS0UpydScqkt5Nt+spSm/vlKTttdsuEVThGEdkkl6Rior7oxS9EgoooqSgooooAKKKKACiiigAooooAKKKKACiiigAooooAKKKKACiiigBKz9Z0LT/ABBp89lqNnFe2s8MkEkcq7tyOu1xnryDg4rRopNJpp7Mabi1JbrX5rVHz14z/ZZgE0t74WuzAsHg+78MW2mXJJXDgmJhIeeCdpznIwc8c+Baj4S1fwdqun6drGnzWV1afCK8tJUkGVEsZIdQwypIyOhPUHoa/QKqGsaJY6/Y3FlqNpFeWs8TwyRzLuDI6lWH0IJFTiE8RSqQe84zV/OUMTG77+9iZzfVuyui8M44erSl9mEoO3lGeGdl/wBu4aEV6tu5+eulnP8AYn/ZGZ//AGajTP8AmCf9kZuP/Zq+mPGf7LNq00t74Wu/snk+EbvwxbaZcEsgVwTERIckbSdpznIwc8HPgGqeD9Z8GarYafrOny2V1afCK8s5dy5QSxkh0DjKkjjoTwQe4yZnJVaeKqx2kq8vlKGaT/CNWnfonJK9xZZF0qmFpy3i6C+cZ5XD8ZU5pd+VvYxtM/5gn/ZGbj/2ajTP+YJ/2Rm4/wDZqNM/5gn/AGRm4/8AZqNM/wCYJ/2Rm4/9mq84/wCY3/uZ/wDewRk//MH/ANy//vHDTP8AmCf9kZuP/ZqNM/5gn/ZGbj/2ajTP+YJ/2Rm4/wDZqNM/5gn/AGRm4/8AZqM4/wCY3/uZ/wDewGT/APMH/wBy/wD7xw0z/mCf9kZuP/ZqNM/5gn/ZGbj/ANmo0z/mCf8AZGbj/wBmo0z/AJgn/ZGbj/2ajOP+Y3/uZ/8AewGT/wDMH/3L/wDvHDTP+YJ/2Rm4/wDZqNM/5gn/AGRm4/8AZqNM/wCYJ/2Rm4/9mo0z/mCf9kZuP/ZqM4/5jf8AuZ/97AZP/wAwf/cv/wC8cNM/5gn/AGRm4/8AZq8a/aJ/5A/wm/7Eyy/9Dkr2XTP+YJ/2Rm4/9mrxr9on/kD/AAm/7Eyy/wDQ5K/ROEv+Sww//X+p/wClZueRL/kUS/68R/8ATWVHsumf8wT/ALIzcf8As1Gmf8wT/sjNx/7NRpn/ADBP+yM3H/s1Gmf8wT/sjNx/7NX53nH/ADG/9zP/AL2D18n/AOYP/uX/APeOGlnH9h/9kZuP/Zq9e/Zw+KMvhnVvBvhu+nVNDufh5aam7OcLDLFKylvYFHOf9xa8h0z/AJgn/ZGbj/2ajTP+YJ/2Rm4/9mq81l7OpiaiV3CVeS9YyzeS/FJmeWQ9pSw1Nac0aMb9lOOUwdvO0mfouDkA+op1eMfs4fE9fE/gzwroeoXBl11fC9hqbPI2XnjYGNn9yGQbj6yCvZ6dSPs6tSnvySnG/dwk4O3leLCnL2lKFW1ueMZL0lFSX4NBRRRWZoFFFFABRRRQAUUUUAFFFFABRRRQAUUUUAFFFFABRRRQAUUUlAC0UUUAIT0r5W+AulHxT8Hzq0n7y4XxrqmoBiMks2q3UZ/SRq+qM5xXzv8AsTwLJ8GLizlBZYdf1dSD6jUrkiqxEXPATpp25ppffTrL8mzhx9CGIw/s3vJ2Xzp1D41+B/X9mX/sZvE3/tSl+BjFT+zMQSD/AMJL4n6f9tKv/DDR5vD+v/s8aXcDFxZeL/FdtIP9pGlU/qDWf8Dv+bZv+xl8Tf8AtSlmCaeIT/6e/wDu+dmYTU44mcXo/bNf+ZM/RX4D/EOP4qfCHwt4nRxJLe2gW4Yf8/EZMUw/7+I4rv6+Nv8Agnx47jsPhb4S8L3LhW1KXXZ7Xce8F9koPqJ2b/gJr7IzRLlVSpTjtGUo6/3ZOP6HdjF/tFWUY8sXOokvKNSUPzixaKKKRxhSUtJQB8w/GNDH49+JOe/w/c/+RZ653X/+Zm/7JdF/7Vr0T49eHJrbUPGWugf6Nd+B7qz47PG7OfzEw/KvO9fOf+En4z/xa2H/ANq1OIgqdKSi7+4398cU/wALndQkp42m47KdJfdPKk/xTPc/h58Tbe4ns/D+ouY7qDw9ZaqbuVvldHyjbj2IKA577vavTc18f6+Mf8JN/wBkuh/9qV0zfEjxF4eTV47PUnEVj8PoNUgilUSKlyN48z5hzwBkd8c1Vb93OpLonN/dKu/yp2S8zysBB1KOHpx3lGkvnKng1d+s8Td9ktE2fTLEKCScADrXkHxX8YN4otvE3gjRozdXVz4Xnu1ljORIZS0USqR1z83PuteeeNPHGu61Z+KbO71GV7Vvh0L9oVARfPkEgd8L3IGPbtXq3wu8AfYb6z8T3JIuJvD1hpscLDmMJukcn3JdR7bD60VvcUqa+J80b66O1WKenaVP7n3N8PiHH2WIpaP3Jxv5fVatn6060k13jo2d14b0dfD+g6fpyneba2igL9NxRAuf0rUpAKWm3dt923827v8AEzpU40oRpwVlFJL0WiCiiikaBRRRQAUUUUAFFFFABRRRQAVjeLP+QXB/1/2X/pVFWzWN4s/5BcH/AF/2X/pVFW9D+LD1X5nlZr/yL8R/gl/6Sz5x0H/mUv8Asp2of+3FGg/8yl/2U7UP/bijQf8AmUv+ym6h/wC3FT+FrGe/bwstvC0pi+JOpzPtGdqKLgsx9gK56DSVNv8Auf8AuuevmsXJ4uMVdv6x/wC9Yi8PRtKfCYRSxHxM1FiFGeALgk/kDXsnw5+Gkfh3Ti2qpFdXq61favb45EDTyPtx/tCN8H03H61o+APh9b+DdNlilZbu6k1K81ISsv8AqnnkZiF9MK23PfnscV14rCmnOEebay0/7dp79mpQ/wAzXEtTxFWcXo5za+dXEyT+cMQ00wFLRRXQYBRRRQAUUUUAFFFFABRRRQAUUUUAFFFFABSUtFAFO/0iy1VrVru2iuGtZ1uIGkQExyDOHU9jgkZHYkdCa841H4Mi0uvD76Pc/uLLxRJ4gnjujliJVkEioQOzSZGe3Gc9fU6KuM3Fp9v0af5pP5EVIqrTlTltJNfJwnD8I1J27cze58y22jX2h3Pg+3v7WW0mb4k3sypKpBaN1nZGHqCpBB9KpaD/AMyl/wBlN1D/ANuK+nrvT7a/8n7Tbxz+RKJojIoby3HRlz0IyeR6155qXwbghudBk0i48iKw8Sv4gmiuDu3mRXEiqe3L7gD9M06aipRs9Fb7k6f6Qb+YsdJ16VeSWslVdvOUMc7L/t7EwivRt2PJNB/5lL/sp2of+3FGg/8AMpf9lO1D/wBuK0E8P6h4duvB1vqNrJayyfEe8uEDj70cizsjA9wVINZ+g/8AMpf9lN1D/wBuKiinF00/7v8A7gLzVqSxcls1Xa9H/azT+a1DQf8AmUv+ynah/wC3FGg/8yl/2U7UP/bijQf+ZS/7KdqH/txRoP8AzKX/AGU7UP8A24pYf/l3/wBuf+6482/5jP8AuY/96waD/wAyl/2U7UP/AG4o0H/mUv8Asp2of+3FGg/8yl/2U7UP/bijQf8AmUv+ynah/wC3FGH/AOXf/bn/ALrhm3/MZ/3Mf+9YNB/5lL/sp2of+3FGg/8AMpf9lO1D/wBuKNB/5lL/ALKdqH/txRoP/Mpf9lO1D/24ow//AC7/AO3P/dcM2/5jP+5j/wB6waD/AMyl/wBlO1D/ANuKNB/5lL/sp2of+3FGg/8AMpf9lO1D/wBuKNB/5lL/ALKdqH/txRh/+Xf/AG5/7rhm3/MZ/wBzH/vWDQf+ZS/7KdqH/txRoP8AzKX/AGU7UP8A24o0H/mUv+ynah/7cUaD/wAyl/2U7UP/AG4ow/8Ay7/7c/8AdcM2/wCYz/uY/wDesGg/8yl/2U7UP/bijQf+ZS/7KdqH/txRoP8AzKX/AGU7UP8A24o0H/mUv+ynah/7cUYf/l3/ANuf+64Zt/zGf9zH/vWDQf8AmUv+ynah/wC3FGg/8yl/2U3UP/bijQf+ZS/7KdqH/txRoP8AzKX/AGU3UP8A24oof8u/+3P/AHXDN/8AmM/7mP8A3rntnwe8UTeJPDV79pbdPZ6vqFjk90iuXCfkhQfhXd183+APENx4ebQxCxEV98QNWsplH8SOLjAP0YIf+A19GxusqK6nKsMg1y0PchGnZJJRt6ckG/ucvyOjFP8A2utFvXnquy6RVerTiv8Aymx9FFFdRzhRRRQAUUUUAFFFFABRRRQAUUUUAFFFFABRRRQAUUUUAFFIelNkkWJGdyFVRkknAAoDc8p/aF8cx6D4N1rRIZSup3/h/VLqPaeVjhgwx9juljx+PpXx/pnXRP8AsjNx1/4FXb/FXxqnj34nXur28jPp138L9SuLVTx+7eVyrY9SoXP0riNM66J/2Rm4/wDZqwx/u4WtBXXuVLp9JRo5pTl/6bX3HRgJc+IoSTunOm1/hnVyqol/5Ow0z/mCf9kZuP8A2ajTP+YJ/wBkZuP/AGajTP8AmCf9kZuP/ZqNM/5gn/ZGbj/2at84/wCY3/uZ/wDewc+T/wDMH/3L/wDvHDTP+YJ/2Rm4/wDZqNM/5gn/AGRm4/8AZqNM/wCYJ/2Rm4/9mo0z/mCf9kZuP/ZqM4/5jf8AuZ/97AZP/wAwf/cv/wC8cNM/5gn/AGRm4/8AZqNM/wCYJ/2Rm4/9mo0z/mCf9kZuP/ZqNM/5gn/ZGbj/ANmozj/mN/7mf/ewGT/8wf8A3L/+8cNM/wCYJ/2Rm4/9mo0z/mCf9kZuP/ZqNM/5gn/ZGbj/ANmqTRYJLmbw/DDG8ssnwbnVI0G5mYkgADuef1ozj/mN/wC5n/3sCyh2+pt/9Q//ALxyPS/+YH1/5IzcdP8AgVXPC2j3uu6h4cstPtZby7uPg9LDFDCpYu7MVVR7kkCvXvhj+zRq+sQeG9Q8Qu2k2Q8AJ4cuLPGLoSykmTIOQm1TjnJyenFfR/hHwNovgbSbHT9HsY7aGzs4rGNyMyGGMYRWc8kDJPPdie9XmMVXrYmmtpSrK/lKeYxuu/u4inNdGupngJOhSw8+sY0nbzjDL5Wf/b2GnBrRpnh/wy/ZdaKHw7qHiybbJb+C4/DNzpUDd2O6YtID6HaNvuc9M/QGh6Fp/hvSrTTdLtIrGxtIUggghXCxxqMKo+gArQooqSdWpOrLeTk//ApzqfcpVJ27KTQ6cFSpwpraKil/27CEF8+WnBPvyoSlooqDQKKKKACiiigAooooAKKKKACiiigAooooAKKKKACiiigAooooAKKKKACiiigAooooAKKKKAEPSqeraPY65Yz2eoWkV5azRPDJFMoZWRlKspz2IJBq7RSaTVmNNxakt1qeA+M/2WrOWaW98L3X2JofCV34YtdNuCWiCOCYm8zlhtJ2nOcgg9Rz8/6t4L1vwVqlhp+s6fLZz2nwjvLKUsAyedGSHQOPlYjIPHYg9DX39VPVNKstasp7K/tYry0nieKWGZAyujAqykHsQSPxqcQnXpVIPeUZq/nKGIjd9/exNSb6t2V0XhnGhVpzS0jKDt5RnhpWX/buGhFdFq9T88tL/wCYJ/2Rmfr/AMCo0z/mCf8AZGbj/wBmr6e8Z/st2FxNNfeGLo6fJF4Tu/DFrp05LQqjgmI7+WG0nBznjHcc/P2seCNb8E6nYWOs6fNZy2fwkvLGViN0fnRkh0Dj5SRkHg9CD3FGZy9rSxVWO0lXl8pQzSf4Rq079LySvcWWRdKphact4ugvnGeVw/GVKdu6i3sYWmf8wT/sjNx/7NRpn/ME/wCyM3H/ALNRpn/ME/7Izcf+zUaZ/wAwT/sjNx/7NV5x/wAxv/cz/wC9gjJ/+YP/ALl//eOGmf8AME/7Izcf+zUaZ/zBP+yM3H/s1Gmf8wT/ALIzcf8As1Gmf8wT/sjNx/7NRnH/ADG/9zP/AL2Ayf8A5g/+5f8A944aZ/zBP+yM3H/s1eNftE/8gf4Tf9iZZf8Aocley6Z/zBP+yM3H/s1eNftE/wDIH+E3/YmWX/oclfonCX/JYYf/AK/1P/Ss3PIl/wAiiX/XiP8A6ayo9l0z/mCf9kZuP/ZqNM/5gn/ZGbj/ANmo0v8A5gn/AGRm4/8AZqNM/wCYJ/2Rm4/9mr87zj/mN/7mf/ewevk//MH/ANy//vHDTP8AmCf9kZuP/ZqNL/5gn/ZGbj/2ajTP+YJ/2Rm4/wDZqNM/5gn/AGRm4/8AZqM4/wCY3/uZ/wDewGT/APMH/wBy/wD7xza+HPie48G+KPB2tWvMlh8JDdCM/dfy5N4B/FRX3foGtWviXQ9O1exk82yv7aO6gk/vRuoZT+RFfntpn/ME/wCyM3H/ALNX1x+y1rRvvg74RsXOZbbQdPkz/stGVUf+QjW2PahjKs31qTiv+3sTmEm/uppHLg2vqtCKWrhBt+UcLgUl99Q9gHQUtIKWsTqCiiigAooooAKKKKACiiigAooooAKKKKACiiigAoopD2oAWua8W+P9E8E3WiWmq3iw3ms3ZsrC2HL3EgRpG2j0VFYk9BwOpAPRSSpCoZ2CjOMk4r4V1G98WfFzxf8AA/4k3mmypojeK9cWN+AIbZ0lisyy5yN0cA+bHJOeNwyVE1QqVV9lS+TVOc0/S8LP1S6nPiZypUKlWOyjLXomqc5xv/icOVebOt8Pftsa3421b4UHS9BsNO0zxhrWr6fcJdM880UVoGCMjAqAzFcnKkDOB61Z+Cv7a2oeLrL4ZR+KdFtVvPGN/q+n/adL3JHbvaMxQ+W5YkMq4PzcHnpwPmL4Idf2Zv8AsZvE3/tSj4Hf82y/9jN4m/8AalGL/dOq4/Z9pb/t365b/wBNw9eVHTjH9X9vyfY9ra/9z6/y/wDpqn68qv1P1G0fVrPX9JstS0+4S7sbyFJ4J4+VkRgGVh9QRXhH7MinwxqOveGyNqya94kuo1P9xNU+U/lOPzrnf+Cfvjz+0/gV4Z0K+nMl6j6q1sHOSYYb5lPX+750ageldHrV7H4F/ak8A2UY8qHxJ/bsAUdGcwWl0x/FoGP41Ndya+q0tXGrq/8Ar3GrGX5mlXDRlj40435Iyrb9fZwrRv8A+BRseN/Fzwivgz9pL4M2cagQ3HizxBfqV4BNxbidv1lNeKfA/wD5tm7f8VL4m/8AalfZf7TXg2TUPiX8D/EkMZYaZ4iubeYqOiz2M3zH/gUKj/gQr40+CHX9mb/sZfE3/tSjGRkqM5Td3KE5P1lHHP8AU8yqoQwtWlF35YSv6yp5hP8AKSLv7O+rz6Nd/s0XEDEO3iHxVEecAhlkU59ev8q/TPw1r1r4p8PaXrNjJ5lnqFtHdQvnqjqGH6Gvy++B3/Nsv/YzeJv/AGpX2B+wL41fxF+zv4asryfzL21k1CCPefmaGK9lVceyq0a/lWuJbWJnJy05pK3nKviX+UPyPaxLXtq3M3fnkkvXEYyUvwgvuPpMUtJS1BxhRRRQBieM/C8HjPwtq2iXDmKPULOa0MqgFkEiFcj6Zz+FfOHxA8MX/hu78XRXULGKL4b/AGQXKqfLkeMyBwD6jIOOuGHqK+qTVbUdMtNXsp7O9t47q1niaGWGZAyOjDDKQeoI4Iol79OVN9U/vcZR+aXM3bub0ans6tOctoyi/uq0akvm/YxXkfJGv/8AMzf9kuh/9q1NqdlPqN14htrWGS4uJvhjBHHDEhdnYmQABRySSQMd6+jLv4T+Fb2a7km0oMbrSxo0wEsiq1oCcRYDDH3jyMH3re03w/pujsrWVjBbusEdsJEQbvKTOxC3UgZOB7miv+957fa5v/Jvb/l7Vfc/I5sJfCxo9XBU/m4LBfm8LNekovul5z4I+EZh1aHWdZVHSXw3Z6M+nSLuHyFmk39iDuC49jXqwGMADAxQKWh+9OU3u2/xk5W9E5O3qRSpqlTjTT2UV68sIwT9eWEU+9gooooNQooooAKKKKACiiigAooooAKKKKACsbxZ/wAguD/r/sv/AEqirZqhrWnvqdnHCjBCtzbzZb0jmRyPxCkVtRajUi3smjz8xpzrYKtTpq8pRkkvNp2PnbwVoV9rg8PmygaZLL4iand3DAcRxL54LE9hkgfUgd6928F+DLPwVpk1ralpGuLy5vpZH6mSaQyNj0AyAPYDvVzw14ZsPCmnyWmnxeXHLcTXUhJyXllcu7E+7MfoMDtWtXDTi3GPP2Wn/bsE79HrBNHrYiSq16lRbOU2vR1a1SL8mlXlF+QUUUV0GIUUUUAFFFFABRRRQAUUUUAFFFFABRRRQAUUUUAFFFFABRRRQAUUUUAQ3FrDdeWJoklCOJF3qDtYdGGehHrXAap8HbL7VoUuky/Yo9P8RNr8sMmXEjyK4lVT/DkuWHUduMjHotFXGbi010/Rp/mkROKqQlTltJNP0lGUH/5LOaT6czsfNp8Man4YuvB1vqNq9vJJ8Rbu6TuGilWdo2BHYg/06isrQf8AmUv+ym6h/wC3FfUckSShQ6K4DBgGGcEcg/hXC6r8ItNludEl0xzp66fr7a88Qy6yyuriQcn5cly3oDxjHR01FSj0tb7k6f6Q+9ixrliKdd/amqv3zhjXZes8TGK7JNtni2g/8yl/2U7UP/bijQf+ZS/7KdqH/txW1L4P1XwvdeD4L+2KM/xDur1XQ7lMMqztG2R0yGHXvWLoP/Mpcf8ANTdQ/wDbipoxcXTT/u/h7BfmVmslKOLktmq7Xo1mzT9Gmmu6dw0H/mUv+ynah/7cUaD/AMyl/wBlO1D/ANuKNB/5lL/sp2of+3FGg/8AMpf9lO1D/wBuKnD/APLv/tz/AN1ys2/5jP8AuY/96waD/wAyl/2U7UP/AG4o0H/mUv8Asp2of+3FGg/8yl/2U7UP/bijQf8AmUv+ynah/wC3FGH/AOXf/bn/ALrhm3/MZ/3Mf+9YNB/5lL/sp2of+3FGg/8AMpf9lO1D/wBuKNB/5lL/ALKdqH/txRoP/Mpf9lO1D/24ow//AC7/AO3P/dcM2/5jP+5j/wB6waD/AMyl/wBlO1D/ANuKNB/5lL/sp2of+3FGg/8AMpf9lO1D/wBuKNB/5lL/ALKdqH/txRh/+Xf/AG5/7rhm3/MZ/wBzH/vWDQf+ZS/7KdqH/txRoP8AzKX/AGU7UP8A24o0H/mUv+ynah/7cUaD/wAyl/2U7UP/AG4ow/8Ay7/7c/8AdcM2/wCYz/uY/wDesGg/8yl/2U7UP/bivY/gp4il1rw1qEV05ea11vU7RGY8lEun2j8FZR9BXjmg/wDMpf8AZTdQ/wDbitDwTrNxosnhxoGIW5+Imq2sqjoyOtwMH6HB+oFYRi5Rg4W5rRSv5qgn+BvjpclevJu0VOo3/hhUzSo198EfS9FRW86XMKSxtuRuQakrSE41IqcHdPVGLVnZi0UUVYgooooAKKKKACiiigAooooAKKKKACiiigAooooASvKv2g/GyaB4J1rSIZTHqV9oOqXMe04IjigwzD0IaWOvVTXxx+0Hrj6r8bNcgDsba3+G+rBEzwG851Y/UhF/IVz4lpYatd2fs6rT/vRo1Jr/ANIudWEu8VR5XqqlF+qdelB/+lnl2mf8wT/sjNx/7NRpn/ME/wCyM3H/ALNRpn/ME/7Izcf+zUaZ/wAwT/sjNx/7NXRnH/Mb/wBzP/vYOXJ/+YP/ALl//eOGmf8AME/7Izcf+zUaZ/zBP+yM3H/s1Gmf8wT/ALIzcf8As1Gmf8wT/sjNx/7NRnH/ADG/9zP/AL2Ayf8A5g/+5f8A944aZ/zBP+yM3H/s1Gmf8wT/ALIzcf8As1Gmf8wT/sjNx/7NRpn/ADBP+yM3H/s1Gcf8xv8A3M/+9gMn/wCYP/uX/wDeOGl/8wT/ALIzcf8As1GljP8AYn/ZGZ//AGauy+Gnwm8Q+PP+EZmsbQw6ZcfCwaT/AGjOCIUnmJCLnqTj5iBnAx6jP0t8OPgD4e8Bw6JcTp/a2tadoMOgi9nXCtAh3NiPJA3Nyc5OABnrm8zj7ariqS+1KvH05p5nT/B1qba3s7ozy2fsaWGqv7MaMvXlhls/x9hUjfpJWZ4H8LvgJ4h8ZQ+F9QuI/wCytHl+GqaE9zOvzrPMScCPqdqnJzgcgA9cfS/gD4R+Hfh1Y6Umn2gmv9P0uHSE1K4Aa4a3j5C56AFvmIGMnGegx2uKWnWn7arOq/tSlL05p1p/h7epG/WLswow9lShSX2Yxj68sKUPxVGm2trq6GrxgdOKdRRWZoFFFFABRRRQAUUUUAFFFFABRRRQAUUUUAFFFFABRRRQAUUUUAFFFFABRRRQAUUUUAFFFFABRRRQAUUUUAFFFFABRRRQAlVdS0u01iymtL62iu7WeNopYZ0DI6MCrKQeoIJBHpVuik1dWY02mmt0eD+M/wBl3Truaa98M3H9nSx+FLvwzbadOS1uI5ATEd/LDaTg53cH1HPz9rXgPXfA+p2NlrGnS20ln8JrywklxuiM8ZO9A4ypIyDx2IPevvmquo6da6tZzWd7bRXdrPG0UsMyB0dWBDKQeCCCQR71OIi69KpB7yjNX85QxEbvv72JqTfVu2peHkqFWnNLSMoO3lGeHlZf9u4aEF0Su9T88NM/5gnH/NGbj/2ajTP+YJ/2Rm4/9mr6k8afsu6XfTzXvhu4OlzR+FbrwzbWEuWt1jkBMZ3csNpOP4sj3HPz5rfw/wBe8DahY2esadLbtZ/Ca90+SZRuh8+PO9FcfKTyDgdiD3FGZyVWliqsdpRry9FKGaT19FWp3e15JXuLLIulUwtOW8XQXzjPK4fjKlO3VqLdrHPaZ/zBP+yM3H/s1eNftE/8gf4Tf9iZZf8Aocley6Z/zBP+yM3H/s1eNftE/wDIH+E3/YmWX/oclfo/CX/JYYf/AK/1P/Ss3PFl/wAiiX/XiP8A6ayo9wOk32h6hplhqNpNZXtt8HrqGe3uEKPG6lgysD0IIIqppn/ME/7Izcf+zV+gmt+F9J8RwSQ6np1vepJbyWrGaMFvKkGHQN1AYdcH+VeT69+yv4evLjz9HvLnRzH4YuPC8EB/fQxQSZ2t8xDEqT3bke/NfnOOviaddx+Kaq6ec4492/8AAsVCK8k27HtYFRw06Cb92Dpa+UJYBN/+A4Wcn6pK7PlPTP8AmCf9kZuP/ZqNL/5gn/ZGbj/2avZ7z9lfxVpU1r9jurHUobT4f3HhZSJDE8lyc7GwRgKcjndwfzrCsf2dPH0Mmlo2jIqw/DSbw67/AGuHAvmziL7+e/3vu+9PNH7ZYp09eb29vPmWauP3+1p2XecVu0icsXsXhVU05fYX8uV5Wpfd7KpfyhJ7Jnmul/8AMD/7Izcf+zV9Ufsn6RPb/DTw5qLgiK48N6Xbrn1RZWJ/KVa5HwL+yrqnn6DceI72G1toPAw8L3VpaNumMjsTIwbG0AA4B5yT0wOfo/QtEsvDWjWGk6bbraafY26W1vAnSONFCqo+gAFa41KtiajW3tJST72r45/jGvCSezRz4RSpYektmoRi160MGn81OhJNF+lpB0pazNwooooAKKKKACiiigAooooAKKKKACiiigAooooAKQ0tFAHnXxk8Vf8ACOW3hSy3bX1vXYdPU9ztimuP5W5rnf2XFtPE37NXgMMqvAlmqkLjG+KVh/6ElZn7TlwV8W/BSDna/i53/FdNvR/7Ma5v/gnlrq3n7N2g2Dv+9t7zUwiseSv2+cnH03gfjV4ijShyzf24QXq3LEfpBGUGrYilPVTdFW+WIb/BM+aPBvg+88AeNfgB4cv1K3WmeMPFVs5IxuCmQBh7MMEexFYHwOH/ACbN/wBjL4m/9qV9bftK+AJR8Zvgf4ns4sWsHiG9ivNo6PNYNsbjoP8ARyM+pHrXyT8D/wDm2b/sZvE3/tSs8beUKtRq3NGpL5SWOa/MyxM5ToVnUd5ONRu3eUMxn+Ukzb/Zk8UXPha7/Zxkt3ZYrvXPFVpPGDxIjByAfoyo31UV9a/Hi0j1bx38BPGumMJ4LfXbiJZU6GG60y4Ib6Hyk/MV8X/A7/m2X/sZvE3/ALUr6v8A2Qtb/wCFpfszeD7W/kEuq6VdzxwMx5EdveSRKR9IiqfjWmKqyo1MRKPVVopdeedTFJP7o/gjtzSdVQxXspNTvVjFec62N5vwh+Z9EXFtZeNfD1hOCr28/k3kEhGSOQ6kemR/OvzU+E2mXGi6t+zlp93GYbu08WeKYJoz/A6tKGH4EGvuT9kLxc3jP9nbwXeSZE9tbyadIrD5gbaaS359/wB0DXh3x08Cx+Cv2jvgeLSLZZXvibXb4YHAkntRLJ+btIaxxEOShVhJe+lO/ko0a6f/AJNL8TLNKSoSxNGkrpKtd+UKGIivxm/meAfA7/m2X/sZvE3/ALUrtP2RPHU/guX4DW6vttNb1HxVp10D3Xf5y/j5kMf4Z9a4v4Hf82y/9jN4m/8AalL8Dz/ybN/2M3ib/wBqVrjWozrTavyuo16xePa/FHRjKsqFXEVY7xdZ/d/aZ+qKMHUMDkEZB9adXj/7JvxGb4n/AAC8JaxMSbxIJLG4yckvbyvAWPu3lbv+BV6+DScZRbjJWa0fqtGvvHiKXsK06N78rav6Nr9BaKKSkYC0lctqPxG0jSvHWh+E53lGqawly1ttjLITAkcjqxH3TtlBGeDg85wD1IpJ3V0U4tJS6Pb5Np/imvkLRRRTJCiiigAooooAKKKKACiiigAooooAKKKKACiiigAooooASloooAKKKKACiiigAooooAKKKKACiiigAooooAKKKKACiiigAooooAKKKKACiiigAooooAKKKKAGsoYAMARkHn1ridV+FGlXdzo01j/xLf7P1w66Y4lys0zKyyZB6bt5PHftzXcUVUZOLuv6tr+ZM4qpCVOW0k0/SUZQf/kspK+6Tdtz54n8C6v4WufCMV3blwfiDc6h5kPzqIJlmMbEj7v3gOe/HcVz+hf8yl/2U3UP/bivqYjPXnmuP1f4X6PqFzpE9sn9nPp2s/22Ft1AWWcqyvuH+0HJJGDnnnJzVPlUo9LW+5On+kPO7fQnGc2IpVmvimqnzc4Yz854lJdoxu2zwnQf+ZS/7KdqH/txRoP/ADKX/ZTtQ/8Abiunufh5rPhe58JRzQfaUHj241NpbbLqkEyzFGbj5eWCnPGeO4zzGg/8yl/2U3UP/bipoxcHTUv7v4OgvzTRWaSU44ucdmq7Xo1m0k/mmmvJphoP/Mpf9lO1D/24o0H/AJlL/sp2of8AtxRoP/Mpf9lO1D/24o0H/mUv+ynah/7cVOH/AOXf/bn/ALrlZt/zGf8Acx/71g0H/mUv+ynah/7cUaD/AMyl/wBlO1D/ANuKNB/5lL/sp2of+3FGg/8AMpf9lO1D/wBuKMP/AMu/+3P/AHXDNv8AmM/7mP8A3rBoP/Mpf9lO1D/24o0H/mUv+ynah/7cUaD/AMyl/wBlO1D/ANuKNB/5lL/sp2of+3FGH/5d/wDbn/uuGbf8xn/cx/71g0H/AJlL/sp2of8AtxRoP/Mpf9lO1D/24o0H/mUv+ynah/7cUaD/AMyl/wBlO1D/ANuKMP8A8u/+3P8A3XDNv+Yz/uY/96x698DNck1PwzqcNw5d7bXtUt4yx5KLduQPw34+gFekV85fDrXZNEl0MI22K88faxZyj+8rJcED/vpVP4V9G1z0FJQs1olG3/gEG/xbOnF/71W5pXbqVn6JV6sF/wCkC0UUV0HMFFFFABRRRQAUUUUAFFFFABRRRQAUUUUAFFFFACHpXwt8TYZrf4s61FOMTp8NNVV8j+ITy5/Wvuk8CvBPjl8ELzxDr+qeLtFBuLp/COpaI+nr9+R5MyRMme5YupHuvvXNi4uphqsV0hWfq3h61NJeblNG+ESjjKVRv7VJf+XOHm2+yUacm2fMWmf8wT/sjNx/7NRpn/ME/wCyM3H/ALNViLTrrSrzSrS9tprS6g+DlzHLBOhR0YFgVYEZBB4IqDSwSdD9P+FNXHT/AIFXRnDusY1/1Ef+9gxyhW+pp/8AUP8A+8cTTP8AmCf9kZuP/ZqNM/5gn/ZGbj/2aug8GfD7xH4oPh3+zNHurmKb4Svp6T+Xti+0SEhIy7YUMc9CRxk9K9v+HH7LSWKeH73xTdiaW18Gx+GLnTbYnY24kzMZBgn+6MAdznpWmaR9rUxVOO8nXXzlLNYL/wAmqQv2Uk9mZ5ZNUqeFqS2iqD/8Bjlc396pVLdLxavc8N8B+CNa8Z3vhu20qwluRP8ACNrLziMQrLKzLGrOeASc9ewJ7V9HfDX9mbSvDUGg3viGRdW1Wx8LxeG5oAc2rRg7pTggF9xOOccA8c8ewaNotj4e0y107TbSKxsbWFYIIIFCrGijCqB6AcVdHSniJKvWqVHtKU3bylPESs/+3cTOEls10Jw8XRpU6fWMYK/nGGHjdf8Ab2HhNdU+pHbW8VpBFBBGkMMSBEjjUKqKBgAAdABUtFFZ76s1CiiigAooooAKKKKACiiigAooooAKKKKACiiigAooooAKKKKACiiigAooooAKKKKACiiigAooooAKKKKACiiigAooooAKKKKACiiigAooooAKKKKAENV76wttUs5rW8t47q2mjaOWGZA6OrAgqQeCCCQR71ZopNX0Y02ndHh3jP8AZf0jUJpr3w5P/ZNynha68M21lLlrZYpATGc8su1jg9cg9OOfir9qD4KeNtIX4caefD17eSaf4ZgsJ5bKEzxCaN33qGXjup+hFfqNTJO3B/AV72TZpLKMyo5io88qcuazdrvlrrV+uIqSb3ba1sc1WiqlCdBaKUeX0X7jb0jh6cUtkr9R9FFFeEdAUUUUAFFFFABRRRQAUUUUAFFFFABRRRQAUUUUAFFFFABRRRQAUUUUAFJS0lAHh/7Stg9xr/wduUGRb+Lzu9g2m3wz+ePzFfNP7Enjv/hE4fg5pTk+R4huPFNgeeFZJ1uFY/8Afhh/wKvtH4qeH/7b03RZwAX03VYLxR653RH9JTX5yfAxmjb9mZlJU/8ACS+J+R/20oxVWE4JtX9nFP5xhjJr9DmhVeHqVq7V+VJ/dh8az9P9a0S2160jguUDBJUnRiOVZWBBHoeo+hNfml8OPD154S8Sfs9aJfoY73TvF/iu1mU/3kaVT/Kv0L+DXj2H4nfC3wz4nicOdRskeXb0WZfklX8HVx+FeCftI+Azpnx3+BmvWUASwfxHqIuSgwFmmsCwP/AvJkY+9RVjzYerFR97lm35KNGsrW9Z/mVmNKeGjXpysuWNXmfnGhXhFffN/efLXwO/5tl/7GbxN/7Urtf2RPH0/gl/gRao+2y1zUfFWm3Q9VEnnJx6+ZCn4E1xXwPH/Js3/YzeJv8A2pR8D/8Am2b/ALGXxN/7UrTGtRnWm1fldRr1i8e1+KR242rKhVxFWO8XWf3f2mz7c+Bluvwx8S3XgVyqxahqGuarZDPAiN5HOiL64S8HT+6a7f4s/DyLxtJ4T1ILm98PawuowYHJDRSQOufTbMW/4AK+avhb4xvfHHh79m3x8HYz6fqWqeH9VVeTIptbmBHf6tZRN9WFfaUMqTwpIjB0YBlZehHtRWp1YSqxqz9+r7Ryt055VIyX4SRzYzC0IxqZfGpzSXtFN+cqlRflp8j8sPgeP+TZ89f+Em8Tf+1KT4H/APNsv/YzeJv/AGpXrPjX4bj4VfHb4JaFCoWzHi3xHeWwUfKsU8RnVR/uiUL+FeTfA7/m2X/sZvE3/tSpx0oyVeUXdP2rXo/r9mZ4yr7ejXrWtzKs7eqzNnr37C/xLHhHQPhb4bnci18T3XiW3UZ4E8NwJkY/8AWYfVhX3qpyAa/K74GMU/4ZmIJB/wCEl8Tjj/tpX6C/s3fFFPjB8GfDXiUuWu54GguwepuIZGhlP0LxsR7EVdZcmJqpLRym2/N1qyS+6F/vPUxSvVq2SSjOpfu3LEYn8lTPTab6Zp1cV8SfHtt4JXw9aSSbb7XNUTTrNR3YI8z59vLifn1I9azk3GEp2vypt+kU2/wR5lerGhSlVltFN/crnmfwPul+KvjW48etie306/17TbWU9Cv2yKCN1+sdof8AvqvoAV5P+yx8PG+GPwH8JaLMCLw273tzu+8JLiV7hlP+6ZSv/Aa9YFNxpxqVJUvhlKUl6Sk2l8kzrqUXhZSwrlzKnKaT8nUlL/24WiiimZBRRRQAUUUUAFFFFABRRRQAUUUUAFFFFABRRRQAUUUUAFFFFABRRRQAUUUUAFFFFABRRRQAUUUUAFFFFABRRRQAUUUUAFFFFABRRRQAUUUUAFFFFABRRRQAUUUUAFFFFACGuV1j4caPqtzpM6Q/YZNP1b+2EFsAqyTlWVi4xzuDEnvnnPXPV0VUZOLuiZxU4OEtmmn6Si4v74ya9G+54LdfDLWPDVz4UTyvt0Ufju41aSW2BIigmWYqzDqMFwp7Z74rktC4/wCES/7KbqH/ALcV9Tf41zms+AdH1m50u4e3FtNp+pjVYmtwE3T7WVmYd9wY571UORSj0tb8HD57QXzZOL5sRSrfzTVT75wxf5zxPyjHqfPmg/8AMpf9lO1D/wBuKNB/5lL/ALKdqH/txXaXfwr1fw9c+FlhUajDF43n1maWAY8qCZZSCwPozgHGfX6cZoalT4SBBB/4WbqHGP8Ar4qaUXFwT/u/g6C/NP7is0kpwxU47NV2vSUc1kvvjKL9GhNB/wCZS/7KdqH/ALcUaD/zKX/ZTtQ/9uKNB/5lL/sp2of+3FGg/wDMpf8AZTtQ/wDbipw//Lv/ALc/91ys2/5jP+5j/wB6waD/AMyl/wBlO1D/ANuKNB/5lL/sp2of+3FGg/8AMpf9lO1D/wBuKNB/5lL/ALKdqH/txRh/+Xf/AG5/7rhm3/MZ/wBzH/vWF0H/AJlL/spuof8AtxX1BZv5lrCx6lQa+ZPC9pLeSeFEhQuy/ErU5CB2VVuWY/kDX07BH5MKJ1CjFc0VJum1slr6uFK35M0xcWswrSto3U/DF4u/5okooorpMwooooAKKKKACiiigAooooAKKKKACiiigAooooAKKKKAKt5plpqCst1aw3KmNoyJow4KMMMpz2Pcd6q2vhnR7F4nttKsrdooPs0bRW6KUi/55jA4X/Z6VqUUb/16/wCb+99w/r8v8l9y7CAAYA7DFLRRQAUUUUAFFFFABRRRQAUUUUAFFFFABRRRQAUUUUAFFFFABRRRQAUUUUAFFFFABRRRQAUUUUAFFFFABRRRQAUUUUAFFFFABRRRQAUUUUAFFFFABRRRQAUUUUAFFFFABRRRQAUUUUAFFFFABRRRQAUUUUAFFFFABRRRQAUUUUAFFFFABRRRQAUUUUAFFFFABRRRQAUUUUARXECXMeyRdy5Bx9CCP1FfmR8PdAm8J+K/2f8ARLnP2jTvGXiy0kyOdyPKp/lX6eV8WfHzwjH4U/aW+Bwt02W174k1u9Uf7ctoskh/F2c1NeS+q1IJa2m7+SoV1+ckceLc/YzhFactVv5Yeul/6U/vNj/gnl42jj+Dfhnwzcv+/uZdauLUE/ww6gd4Hvm4B+gNfUHijwxaeKbWzjuEVpLS6ju4JCMmN1yCR9VZ1+jGvzd/Zq8QXHh28/ZtmhZgs2u+KreVAcB0YScH8Qp+oFfplpeoW+r6baX9rIJrW6iSeKQdGRlBUj6giqxCTr1qc5X5pVH/ANuupUhb/wAlfyPTx9OnWqVqcrvmlV5vnXrRX4Qt8j8w/hPpN1oWr/s6abexGG8svFniq3njPVXRpFYfmDVL4Hf82y/9jN4m/wDalfSn7QngFfDP7QXwN1Cwt/L0+58SavPKVHypPPZ+Y2fd2SVvzr5r+B3/ADbL/wBjN4m/9qUsc+aFapaykqkl6SWPa/Bnn4qc6lCtOppKUakmv8Ucyl+TTPQv2P8AxbHpnh34QeGbvBs/Eeo+I4lLdI54LkXCP7HbHKn/AG0NfYn7Nniubxh8E/C15dqy6hbQPpt2r/e861le2kJ9y0LH8a/Pr4GMV/4ZmIOD/wAJN4nHH/bSvrr9kj4jWeqeGvDUCOMeJ01bVAX43XcVzH9rCj3mnnbHotGIVKliKklB88py16JOriN//AFb5nsV+eVarSpU07zm5PrpWxsvuSg/wO5+PHwyPjDxD8NvEtuqm78L6407nHLQTW8kLqPfe0LfRDXwX8Dh/wAmzf8AYzeJ/wD2pX6pFQwweR718A+KfhSfg38aPgT4ciwbBPFXiO5s2A4EE0ZmRfqqyBSfVTSxL58PNt6qMkl5KjiW3987fceHibqlV1bvCfolHD4r83UPK/gd/wA2zf8AYy+Jv/aleh/sefFm7+HmkfBjRsGXS/E+peJbG6TJ+Ro5jNFIB3IKFfpIxrzz4Idf2Zv+xm8T/wDtSj4Hf82zcf8AMy+J/wD2pVY6ylWnb4XUkvWLx7X4pHo46o6VTEVY7xdZq/dPM2vxP01tvHPh660vStRi1qxkstUYLYzCdSLkkFgE5+Y4BOByMHPQ187+CtQk/aq+Inw8+INukkHhTw1qGvSQxyDHnY22cGR2LfvJfbbivnH9mbwVq/jJP2epNNtXnt9L1vxPe304HyQRbmQMx93dFHuw96/Qb4T/AA10v4Q/D/RvCekKfsenxkGRhhpZGZnkkPoWd3b/AIFTqe7OVKL2ck33SlWpyi1/eXLLZ277M0q01SrT7Jzik9pR5sRRkn6csJLzdrO1zrUGFFOpF6UtI5wooooAKKKKACiiigAooooAKKKKACiiigAooooAKKKKACiiigAooooAKKKKACiiigAooooAKKKKACiiigAooooAKKKKACiiigAooooAKKKKACiiigAooooAKKKKACiiigAooooAKKKKACiiigBD2rH1bwlpOtz6fNdWaNNY3o1C3kTKlJwpXfx1O0kHOePwxs0VSk4u6JlFSi4y2aafo001802n3TaPLZvgotnNoR07UMxWPieXxDKtyvLeaJN8akehkyMjoMe9cxbfCvxDpUnhpTapcLbeObrWZnhkBEdrKJirnOD1dQQMn8Oa95ooi+VppbW/Dl/+Qigrr6xGcZv41JP/ALfVdN+t8RUl6tdFY+ddI8Da/bHwyJNKuV+z/EC+1GX5PuWz+dtlP+ydy8+9X/DXwv8AEMiaE0totoLHxxfa1L57gE2zGYIygZyW3rge/OK97oqI+5a3S34cn/yC+9l4j/aXUc/t89/+33ib/hippf4Y+d+S8CfD+18F2E0RkF7PLqV3qIldAPLeeRmIX0wDtz1PPTOK6wUtFRCCgrLy/BJL8EkOUnOUpveTcn6ybk3822/mFFFFaEhRRRQAUUUUAFFFFABRRRQAUUUUAFFFFABRRRQAUUUUAFFFFABRRRQAUUUUAFFFFABRRRQAUUUUAFFFFABRRRQAUUUUAFFFFABRRRQAUUUUAFFFFABRRRQAUUUUAFFFFABRRRQAUUUUAFFFFABRRRQAUUUUAFFFFABRRRQAUUUUAFFFFABRRRQAUUUUAFFFFABRRRQAUUUUAFFFFABRRRQAUUUUAFFFFABRRRQAUUUUAFFFFABRRRQAUUUUAFeP/H7wGfEusfDbX4kzP4d8Qee745EMttNCw/F3hP4V7BUF1axXkPlSqGTcGwfUEEfqKmbl7OpGG8oyj/4FFx/U5sVSlXw9SlF2cotfemj8s/gf/wA2zf8AYzeJv/alfa37DnjWfxr+zb4Uku5PMu7L7TYMc/wQ3MsUQ/79olfIXgPw1ceDfF/wA0G6B8/TfGXiy0ckdSjyrn8cZr0L9hXx8PC+k/CvQZWIg8Rz+J7ZVzx50Vys6n8EjlH/AAKtsWpRxE+WN25tei9rjJP/ANJTfoenKp9Yq1FSa5Zzk7+SqZhP8eU+0fHHgu18ZW+kmeNWutLv47+0kP8AyzkCtGx/GOSRf+BV+bPwcs5tPu/2bbW4jaKeHxT4oikjccqwMgIPuCK/UwV8XfHP4fReCP2h/gc1hAY9PvPE2uX3A4WW4tvNkz25cykD/CsK/vYepu3yz9FGNHEf+3T/ABPIxMbUarit4VG35Rw+IS/Gp+R8/fA//m2b/sZvE3/tStn9m/xReaDL+zX5MhMMviDxTE8eeCCswx9MtnHqBWL8EOv7M3/YzeJv/alHwO/5tl/7GbxN/wC1K2xk3TlXnHde1f3fX2ejj6kqU8TODs06z+7+02vxP1I0fVLfW9KstRtJBLaXcKXEMg/jRlDKfxBFYHjb4daV47uNAutQi/03Q777fY3Cj5o5PLaNh7hkdgQfY9QK8n/YX8cS+Mf2cfC4vJfMvLE3dicn/lnDdSxRj8I1jFfQdTOLi50pP+aLt84yX5oeNo0nVrYdawTlH1Sbi/yaZ8FeFv2WvHvw5174IWMumrqlp4c8Qa7cX1/YSBoo4bgOYHIOGG7IGMcH8CbvwA/ZN8bRaZ8HL3X4I/Dv/CKaprmo3lrcuHndblmWBVCkjkNuOSMAevFfdFJSq/vnJy+1e/8A2861/k/bSXfRa98qn73m9przc1/Pm9vzbd/rE9trR878f8K/hboPwe8Fad4Y8P27R2NmHPmSndLLI7s8kjH1Z2Y8cDOAAABXY0UU27tt7sucnUk5y3bbfq3d/ewooopE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lLRQB8g/tG+DV0H9oj4FX9pBss7rxDq0shQfKkslkGOfdikjfnXzh8Bbp7Ob9maWI7W/4STxQuR6ESA/oa/Rn4m+BYfGcXh+5ZN93omqR6ja+zbHhb8PLmk/Svzh+CA2t+zOD1HibxP1/7aVGIaVGbhfSErv+86eMk/8A0pP5nHVvChVUFZRhJJ+bo4+b/Gf5H6e+FNeg8U+GNI1m25t9RtIruPH910DD9DXP/Er4f2/jdfDty6ZvdC1RNStG9GMckLj6eXM/HqB6V57+w/4kfxP+zJ4NnmYtNbi6szk5wsN3NCn/AI6i17r6VpUpygp0JPW0ou3mnGX6o9HM8NSlVr4VfBeUfldo/LD4KRPDL+zQjqUdPE/idWVhgg/vODTPgfx/wzN/2M3if/2pXuPxc+HMPw3/AGhPghZWabNPuvFPiDUIgBgKbiDz3UegDyMB7CvHP2edJuNZuv2aILZC7L4h8UysR0CqshJP5UYz977ZwXxe0a80/r7X33RzYlzxNOrLltKaqtL/ABLMmvzPpz/gnt4NlsfgR4d1q5EsUjy6ssEZyAY5L9jkj/tipB9CfWvqqsTwX4WsvBHhLR/D+nIEstMtY7WIAYyEUDJ9z1PuTW3SlaU51Erc0pS+cm2/zO3EyhOvUlTbcXKbV/705S/OTCiiig5g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QjOK/P/AMYfD8fDP48/BbQ0UJbL4x8S3duq9FiuIzOij6LKB+FfoBXzx+0z4JfUPiZ8EfE0CZGmeIrm3n2j+Gexlwx+hgVf+BUqvNPD1YJ6KNSX3UasV/6UzhxtlQqVJSsowq/NujUgvxkcv/wTn1Uf8KE0rT3OWa81SRPot9ID+sgr6wr4n/4J5XRTwb4Ttgflkg8RSEepXUrcf+zmvtik5OWIxF+lWp/6XI9jE0+SrUm/tVKz+6vUj+h538XPhxF44ufCGqKv+n+G9XXUICByweKSB1+m2bd9UFeD/wDBPr4fRSfB/wAJ+KLyH/SLSXW4bPcPuia/Idh6H9xjPox9a+uyMkVQ0HQbDwzpMGm6XaR2NjBny4IhhVyxY/mST+NVNKqlzvZxt5KPtPzdRs5oJQcppvmbj6WUasWvmqrL/pS0UUC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TpS15tq3i271v4h+FNI0qYHR7yx1O4uXT+IxGOFDn+6Gkb65U9hUT5uV8ivK0rLu4wlPlv0bUHa5N7yUI6ve3kmrv5XuzUufilpf9uaDpth/xMRrFrd3cF5C4MOy3A3c98lgBjjAJz0zwvhP4x634lufh28kdtbRa/ot/qF1DFGcLJFs8sKSSQBuOfWvUPCXgrS/B3h/SNJsrdWi0y1FpDNKoMmzA3ZP+0Rk44zVK/wDhxpM2raNqVpAtjcaVb3VtbRQKEiEc6jeu0cD5lUgj39anFpqnWVF30qcvd+5iFD5tzoX6J03JbhZxkru+3l1jf5aN6662PPfAHxk1zWovhyl9FazNr+iXuoXcioVYSwlNu3BwAdxyMHtjFdb4G+MemeLtN8KSXED6dfeINOl1GGAnzEVYiokUvgdNwI4GRXkngrRbzw5rPwi0rUIWtr6y8O6xbzxN1V1MYI49x1FUfhb/AM0U/wCxW1b/ANp1tjqkaTxFSnZqLqtdrRlmMkvT9xSX+GNla7KpSU4xa1Tt+PJ/m2fUttcxXltFPBIk0Mqh0kjYMrKRkEEcEe9S185/BXxlqOkaP8JdKjl36df+G76aeFuSXhaMowPUEAsPofYV7t4U8TWPjHw5put6a5exv4FuIiwwwVhnBHYjofcGtq1P2dWpTWqjKS+6pVppvp7zpTaXZFWvHnW3+avb7jWooorAkKKKKACiiigAooooAKKKTNAC1ieLdFj1vTIomjDvFcxTxnHKsrjJH4bh+JraqC+vIrG382ZgqblXn1JAH6kVlVjGVOUZbNNP0a1MK8IVKM4VPhaafpbU+LP+Ceto58LeEbj+GO38SRN9W1O2I/8AQDX23Xyr/wAE8NEC/AbSdVdcO15qqRY6bHv5N36xCvqqrlBwxGIv1qVH/wCTs9PFVHKrODVnGdZffWqS/wDbgoooqjj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Sud8SeLItG1jSdJVh9t1GO5ljB7JDHuZv++mjH41nVn7KlOq1dQjKTtvaKcn+CZEpKNr9Wl97S/U19SvBZ2xOcOyuE+oRm/9lNeV/s4adHc/DbwVqbktcRaIYFY85Ek25ufrGtdeLq9vvCvhm5vtv26a3ElzsXavmGzkLYHYbj0rm/2aHH/CnPCC5Gf7LjP/AI/JUVualVdPm2nS+9wxkX96RVOc4VqsOsHKN12tC/5s9UHSlpKWtxnIeK/Bqat4k0TxAhIudMt7y32Do8c0Yz+IZEx9TXgnwt/5op/2K2rf+06+qcdK8P1vwzB4U+Kvw/06zQR2UGka2sKL0RSYmCj6BgK48Z/u1Vf3KnTRKOGxrb+cqxnC8aqXRu9+2sEl+F/vOG+FvT4Kf9itqv8A7Trb+CPiq80bTfhHpqSE6ff+Gr6SeLsWieNkYe4Bcf8AAjWJ8LuvwU/7FbVv/adHwt/5op/2K2rf+0678ym6VTE1VvF15L1i82a+5pM1pNq1uqS+9U0fUOnX9vqun2t7aSrPa3MSzQyocq6MMqw9iCDVmvH/ANnXxPEPhx4C0Wdy13c6E11DnukUiow/DzI8fjXsFaV4KnWqU46qMpxT78k5Qb++LLnG1pJWUtVfsFFFFYGYUUUUAFIaWkNAHFeLvi74e8D+L/C/hzV5LmC/8RzT2+nutuzRO8UQkZWYfd+U8dsg0zw/8bfAXii00W40zxbpVxHrEk0Ong3Ko91JFkSoisQWZcHIAyMV0WueFtL8S/YDqVlFdtY3AurV5F+aCUKV3of4TtZl47MR0NfMEH7Ft94K8Q/CpvDWrRX2ieEtb1XUJ0vyUuDDeKxVVwCrFGbBJ25HPXilUuoOUNWk9O7Uaj/NU4rrdy+WVScoQk4q7SdvNqNWX4yVKCtfeT7W9s/4aJ+Hktz4bgtfEttqMviK7nstM+xK0y3EsIJmUMoKjZg5LEDIwMmvn28/aL1X48+MfgpH4XsrnTvD2sa/rBureXBllisYZFQyEcKpYltuT82zkkc4fwe/ZF+IGhp8Gm1e3stNPhPWNcvtQV7pZCY7ksIQmzcGJyCeRgdTng/THwI+Aui/AzwRpGh2bnU72yFyW1OdAJC08vmzBQPuKW2jb6IuSSM06yV50o6p80b94v28Hb5eymvwdtDWvRpz9pSk7wfPH1T+sU0/wozXq2rrQ3vhF8Pbb4U/Dbw74UtNpj022EcjoMCSViXlfH+1Izt+NdlTRwKdRdvc1q1ZV6kqs95Nt+r1Ciiigy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SvB7/xLH4u+KXw91aBg9rc6RrjwsOjIGjVT+KgGvZtc1NbCGOPOJbjzEj+oid8/+OV80/C45b4Knr/xS+rcn/tnXFi3F0KytrGFT5qeFxn60zKDU6t4y+HRrzvB/k/xPpe6sFk0uOMfeiiYJ9fLK/1rxz9nbV/s/hr4c6WTj7T4ZuLjHqY7iFf/AGqa9q0m5W90qzuFOVlhSQH1BUGvF7HRV8BfFT4c6PCNtpa6RrMKD/pkJYnQfkFrtcKUat6r1crvslSoYuV/vkdVOcaNeUZxvdS+98sV+n3M9yFLSA5ANLQZBWH4i0CHU57K+2A3Vis/ltjna8TKy/idp/4CK3KSsK9P21GpRvbnjKN/KSaf4MmUVO3N0af3NNfij5W+F3X4K/8AYrat1/7Z0fC3/min/Yrat/7Trrbjw5H4S+J3w90iFdlvaaPrscK+ke9Cn/jpFcl8Lf8Amin/AGK2rf8AtOjMasa9LFVY7SVdr0azdioSc4Qk1a/Lo+n8Mm+EVy1rN8EpFJGPC+qEgHqAYjj8wPyr6csbyLULO3uoH3wTxrJGw/iUjIP5V8u/C3/min/Yrat/7Tr274Eag2qfBnwVcO25/wCybdGY9SVQL/7LXqYqMp4mvJvSMp6ecsVjL/8ApCOiCi6HM373upLy5Vf8bfed2OBS0g6DtS1xGQ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JQB5n8QdTlT4peCtPVv3Mun6tO6+rLFEqn/wAfb868i+Fv/NFP+xW1b/2nXo3ji4+0/HDwSw6DSNaX8vKX+lec/C3/AJop/wBitq3/ALTrixNT2uDqSas/Z1F/4DTzWP5Imko3Uofaaf8A6bPfPhHqP9rfCvwfeE5abSLV2/3vKXP65pfFnhJNU8QaLry5+06XBeQbexjmiG78d0cf5muf/ZuujN8E/BqMcsumxn8MsB/KvTOtepmkFUrYuhSla7qwv2vzQf5tG1ef1io6u13zaevNb9PQ4v4M+I5PFXwr8KancMXup9NhaZj1Zwu1m/EqTXaDtXnem6JfeC/G/hbRtItZP+EY/s3UEmCD93AwmieEE+oDuoHcZPavRBTry9rUlWUeWM5TcV2iqkoxv6qKfo0KUpVEqk9JSV2uze67fdoLRRRXOQed+PdBkn+IXhDWVH7q1tNTtH+ssKMv/olq8Z+Fv/NFP+xW1b/2nX05q1mt3bEkZeNXZPqUZf5Ma+Y/hcMH4Kf9itq3/tOuPGScsPXVrKNNpf8AhPmMn+MvxIpKam+d6N6en7tfmmHwt/5op/2K2rf+069a/ZqfPwS8HL6aah/8ef8AwryX4W/80U/7FbVv/adesfs0j/iy3g//ALBkf/ob162Mk1Wrpdar/wDUjMio7L0/SB6jS0UVyj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/OiD47ePtF1G6vIPFWoyyKZiI7qYzRcG7I+R8r/AAJ2/hFfZHwT+NFn8WdMuIzELXWbEf6XAPukeZJGHU+hMROO2QMmvz61D/l9/wC2/wD7fV6r+zz44Hgb4ppNK+yyvfNtrluuEEl1JnH1jH51yYmTpRddX93V+a6/duut9DOfNo4K7uvxau/kj7+FLSDkClrrNApKWkoA8P8AETl/jN4LJ6/2f4gH5SqK4b4Xf80U/wCxW1b/ANp13niiIw/GnwWp6nTdeb85EP8AWuD+F3/NFP8AsVtW/wDadedWt9SrW/lrflmxy4FNUKKlvaP5Uzqv2ftfex0j4XaSWxDf+GLuXb6yRTw7f/HXevoCvlj4USmGX4IuvDL4X1Vh+HlV9K+HNbt/Evh/TNXtDm2v7WO6iJ/uuoYfoa9zF8qxNWMVrz1pN/4sViEvwgz0HzTpRklpFKN/VX1/H7jRxyD+tAFLRXIYhRRRQAh5r5u8P6P/AMI74u+GGldPsOia5bY/3JEX+lfSNeI+Jrb7J8aPBaYxnTdff/vqRG/rXHjqjWFnT7xrP7sJif8AM5/f+tQt8Nnf156dv1OE+Fv/ADRT/sVtW/8Aadeu/s2Rlfgf4MY8Z05B/wCPN/jXkXwt/wCaKf8AYrat/wC0691+C2mNo/wj8GWki7JI9Jtt6+jGNSR+Zr28S4utiovfnb+7FZgv1OyFNuj7XtZffFP9DtB0paQdKWuAz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kNRT3EdtE0srrHGoyzMcAfjT30QHO+P8A4iaH8M9EbVddujBASUREG6SRgrMVUdztVj+FfN15+174h1jV7uPStNstOsoMhBMDLI/72RMscgD/AFecAdzyayPi1puq/FvwP4k8eXV3LHplhPMmm22P3YhU3ULnH95h5BJz2PqK8Z0D/kJah+P/AKUXFfNcYV6mCyGtisHOzulzJ9VOKkl2te3n3sfFcfYmvlnD+Ir4Wpy1I8lpRf8A08UdH5r10MHUP+X3/tv/AO31S3Ez2811JGxjdfPIYdR/x+1FqH/L7/23/wDb6jUP+X3/ALb/APt7X0m59qfqRpF6NS0qzuxjE8KSjH+0oP8AWrlcn8KtSGp/Dvw9NnJFlFGx/wBpUCn9RXWVzYap7WjCb3a/Hqc2GnKpQpzlu0n96CkpaK6TpPI/iDBs+NngaQDCtpGsj8dsBP8AOvMfhb/zRQ/9Stq3/tOvoTxZ4eTUdS0rVQubjT1uUDf9M5IWDD/vpY/yr57+Fv8AzRT/ALFbVv8A2nXFiuSOFq04fZpyv6yo5nN/+lEUpOU2rWs0vX+Ht+XyD4W/80U/7FbVv/adeo/s56/C3ws8DaXNLm8l0X7RGhPLRxuEY/hvjH415d8Lf+aKf9itq3/tOp/hFdyWcvwUeMkD/hF9U3L/AHgGiYA/iBXrY2ahiK7k7RU6jl6QqZpU/OCNaTVkpbW/G0Evxf3H1EKWs3w5r1p4o8P6brFi/mWd/bx3MLHglXUMM+h5rSrCcZQk4SVmtAlFwbjLdBRRRUkhXj3j5Nnxz8EY6f2NrJ/MRGvYO9eO+O5RN8cvBDKcj+x9ZX8vKH9K8vH/AMN/4MR/6i1xxa5130/9Kief/CG1a7n+CKKCR/wi+qBiOwLRD+ZFfT1tbx2tvFDEoSKNQiKOgAGAK8l/Z08NRn4beA9ZmQi6t9CNrFnsksiux/Hy469fr38YksVVurSU6yfmvrFacfwqfiW0owjFPorrs7W/JfmJS0UVyGY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h6V4x+1h4uk8K/Ci5jgkMdxqUjWqupwygQyyZH/fsc+9ezmvlv9tW8bUk8MaPAcyF7uRlz3+zMF/m1dOHq+wn7b+XX0fR/fY1puCb51dWa+bTt+J6VfeC0X9nd9DWPDT6YhkXHV2AZv1Jr4k8P/8AIS1D8f8A0ouK/Sz7HH9hW2KbolQJt9hX5taZbGz17V4G+9FI6H8Lm5Ffn/GCdPhWrh1tFxfzlOF/vsflvH1KVPhLEp62VJX/AO34nNah/wAvv/bf/wBvqNQ/5ff+2/8A7fUah/y+/wDbf/29o1D/AJff+2//ALfV9ufpp99/sx6p/aXwosQW/eQz3MRHoFnkUf8AoNesCvl79lbx7pXh/wAK+JBrGo2+n2ljKGMlxIFHz3F2cDPU4QnA7A+lYnxj/a1u9WhuNK8Fefp6I0qvqbj97IFScDy1/h+aHOTyRjgc1z4HDyp0bTdlzS18nJtW76NFKFkktEkvy/4B9e0VBao0VvCrMWZUCkk56Cp63TuiE7q4jAMCCMg8EV4C3hJfA3xE+G+hxZNtY6LrcMLHugMZXPvtK179WVrHh211i7tLySNftlmsywTd1EiFGH0PBPuormxSlPDVYR1vGpZLrKVGrTj93tGQ01OM10svK3NFt/K2h81/C3/min/Yrat/7To+Fv8AzRT/ALFbVv8A2nWh4O0G98L658JNI1KH7Pf2Ph3WLeaPOdrqYwcHuOOtZ/wt/wCaKf8AYrat/wC063zWUZxxcou6f1j/AN65dJqSg1t7v/uM7H4BeNf7J8KfDHw/Ko8jU/D9zcrLn7jwSJx9Csjf98ivd1IIGOQehr5X+Fn/ADRT/sVtW/8Aaddx8FfiXNbeFfhnot+j3baroFxc/a2fLIbcoACP4gVbr1+Udc8duNklia8pP7dVt/8AcbGNtt7KNPDmkbThFbNJfPRb+d3Zf1f3KisnQfFOk+JtO0++02/hura/g+02zBsGSPjLBTg8ZGcjirM+sWNrNBDNeQpNOrvFEXG+QIMuVHU4HXHSuWf7rm9ppy3vfpa979rWd+1nfYh6blp3EalmOFAJJ9K8M8GR3nxI8TfD/wAVpAyWEmj6tPPJ2jNxOnlpn1xux7Ia63TvEOo/EnU/Ceq6Mrw+EbqwvLq4klXa7udscAx15DSNj2GeQK7Lwn4ZsvBvhvTNE05CllYW6W8W85YqoxknuT1PuaJ007wqx2bVn5xxFCpFrdNXjJPqmTCEXJV5LWzS9Hyu/k01s9fvLumabbaPp1pYWcQgtLWJYYYl6IigBVH0AFWqKKbbk7vcttybk3dsKKKKQg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BDXyL+0dIb341aXaFsqiHg9s2s3+FfXdfFn7SV41p8d/NzhYoI2H1+y3Ga6FBzwmKtvyf8At0UL7UfU+0RytfnZ4jsTp3xM8YW5XaEv7gKPb7ZdY/Sv0TH3fSvhb41aZ/ZXxo8Sx4x5ixz/APfckz/+zV8dxhDn4Xx3932b/wDKkY/+3I+B8Q6iXCGNh1cqX4TX+Z4tqH/L5/23/wDb6jUP+X3/ALb/APt9S6hj/Tf+2/8A7e0mof8AL7/23/8Ab6vqT789A+FHwjvPjF4i1TSrXUIdOSCOSaaWZS/ymW7jGFGMnMg7jjNfZXw7+APhT4cubq1tDf6mwO69vcO4JZ2OwYwnMjDjnHBJ7/OP7H2oiy+LGqRE8XNlLEB7/a5W/kpr7XBrig1Vq1IT15WtOlml9+t9+xy0pSqTqKW0XZf+Axf5sTHrTqKK7TqCiiigDI1Xwvp+r6lY6hPCDf2Uc0VvcD7yLKoVx9DhTj1UV49onwt1jwZrPw2tDH9vs9E0XU7C4vYB8m9whjyDyNwU/iMZ6Z94pMVlWp+1pzp3+KMo/fCrD8FWm7aXbuyUuWXMv61X/wAikfLHwyjeGT4LI6lHXwvqysrDBBHl8Gm/C3/min/Yrat/7Tr6iksLaaaOaS3ieWMMqSMgLKG+8Ae2e9V7Pw/peni1Frp1pbC1jaG3EUCr5KNjKpgfKDgZA9K0xf8AtXtuntPafL2n1z8vrS9eR7XVqh7tr9Lfhy//ACP4nzr8I9A1K9s/g7dwWUz2lv4Z1KOacIQkbSGMIGPQFucDvg+lei/DT4NN4d0jwNLrE4fVPD+kT6e0MDZiZpipck4ycBcDp1PtXqaqFAAGABjA7U6tq01WqVJtfE5O3+KeIlbz0xM4u+jVnZMpPlVl/WiX6L5kFnZwafaQWtrClvbQoI44olCqigYAAHQAVPRRWbbbuxNtu7CiiikI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vh79rstb/FK4mXg/ZVx/4DT19w18V/tnWvleNIbjH+tgcflbS/413YdpUq6fWK/wDS4kvdH2hEwkjVh0YZFfJv7T2i/ZviEuobf+Pu3VM+uwD/AOKr6o0iUS6TZyEjDwo3tyor5m/aI8d+FvFutafYWF+t5daZ5y3LQKWRSzKoG7oSDE4OOmK+B4snJ8OYu20lBP8A8GQf6H51x8vbcL4mXT936fHE+V9YiME2oxNwyNcKR7j7dUWof8vv/bf/ANvq2fiJafYfF/ii3xjyb6+jx9JL8Vjah/y+/wDbf/2+r7atD2VSVPs2j9Or0/Y1Z039ltfcz1P9nTUv7N+NOk5O1J55om+mb1v/AGWv0AHWvzO8Hav/AGD4ytr/ADt8iad8+n/H9X6YivLhTccVUn0cY/enK/5owSSWnV/ohaKKpatqlrounz317MltawLuklkOFUeprvinJqK3YF2ivL/gb468QeP7DVtS1W0EOmNdS/2dLjDPH5867SP9lFi575r08daiMozvyu6Ta+52/QuceWTinfzQtFFFUQ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h6igBaKo3+r2WmeSLu6itjKSI1kYAuQMkAd+K4ex+LE3iWTSJPDehXmpaberMz38gKJCEwFyOfvEnGSOhpN8qb7f5N/iou3dqy1JutkejUV4JY/GXxe2p+E7XU7G10641CO7N5bPA6sjR7doAZsjqetbfw6+PC+Irbw1FrVqlre6xDNIstvkRK0ZXIIJJGQ2ep6VTXK2n0uvuc0//Tcn6LzLiubb+t/8j2Cimqc8g5p1IQUUUUAFFFFABRRRQAUUUUAFFMZgilmICjqSeleS+N/2jdD0C4fTfD1tP4x11WdTY6WGYKVWQnc4BHWNlwoJB64qlFtN9F16feO19T1uR1jUszBVHc18Tftd+MtB8Va1aR6NqMWoS2i3KXBhyUU+RKoAboeY3HBPSvSdR+FvxP8AjSZl8Y6zH4Y0Jt7R6bZgM+G85AGAPPytGfmY8g8A5x5h+1B8JNB+FmnaCujRTCS8F79omnlLNIVhkYZ/hHMr9AOvsKpTik4xu79dluu+rFeL21/L+v8AgnTWfhf4v/HHTI7O8uv+Eb8NpEVhZgYVlTE0aHaDvfI8pvmwvcdq9N0P9lTwhoNufNFzqV3LnzZ55GUE73f5VTGBmRuueMc16r4OTy/CWiKe1lCP/IYrWYZxxmvJnQhj8LGniYqUWl7v2ej2+7fqrnlTw1HMcGqWJgpQkleL1XR2t5NXR+dX7QOm/wBl/E/xTHjHmTTz/wDfYvW/rXB6h/y+/wDbf/2+r339szwo+leMF1sJth1OB4wR/ejtpc/+jK8C1D/l9/7b/wDt9X0GNlGdZzh1UX83FX/G57NSo6tSVSW7bf3sdeMUe7YEggz8j/t+r9RtJuhe6XZ3AOfNhR/zANflxf8A/L7zj/X/APt7X2J8DP2k9EPh/wDsbxTfx6Xc6ZGUiurg4SaNXmUDPqqQgnPXn0ryZylGpHTR3T8u3+XrY5nzc6f2bP77q36n0dmvm74x+I7r43+Jf+Fb+FJ2EEDytq18hzGFEcsQU+oWUYI9QvpTfiH8ftR+IM8vhP4XQ3V1qj+Ys2ohNgRVWVQUJxt/eRgbmwORjO6vVvhN8JNN+FukOluBPqt0oN5et1lbe74/3Q0j49q6pVHS9ylL94+q+x5+r2W9t2u2zk4O0N/wts0/Np6HYaLpFtoOlWun2cYitraNYkUegGPzq9SDpS1nGKhFRirJERioRUY7IKKKKoo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rk/GPxBsvCupaXpjAzahqPmGGMHhVRQWZv++lH4+1bmravBo9qJpiF3Eqi/wB5sE4/IH8q+VNI1+98U654A1XUJfOu7uPUZZGAwMkocAdhzwKxqu1Odt0pf+m6kk/vgYybk+WL23+66+81vBN9qvxI8S/D2+1S6e6uJIL+aeQ4AClohwOw5HSvprTdNttIsLeys4Ut7W3QRRRRjARQMAD8K+cP2d544L7wSH6yaRfov1862P8AIGvpngV11UlOVla0pr5KrO33XZ31IKnTgo9U390pJfh+Z5x8VvDKX2qeG9ZRMz2M00RI/uSREkn8Y1/OvnvwIP8AkmfPS3v/AP2nX1l4s2/2NJn3x/3ya+T/AABG8zfDJEG52tr/AAP+/dcVWTlGpBLaP508U/1POjzc1RXvtb/wF/8AD/M+n/hTqcur/Dfw1dzsXnl0+BnY/wATeWuTXV1j+D9D/wCEZ8K6RpO4ObG0itiw/i2IFz+lbFdc2nJtbHpYqUZ16kobNu33hRRRUHKFFFFABRRWL4s8X6P4J0mTU9bv4tPskyDJKepwThQOScAnA7A1UYub5Yq7Gk3sbJ4Hf8K8r+I/7Qvh/wADyNYWCP4l17c6LpmnHewZVdiGIBx/q2GBk5HTg14x4r+NHjP4761N4W8C28ukWwMpa4WQrK6ATxhpHH3F3oh47sBmvdvhV8E9C+FsDzWyfa9XnXFxfyjLN87uQo/hG6RunOMZziplUjCXJFc0uvZevV+i++wm0nyrV/l93WzTXQ4hvhl49+MQdvHWst4f0GTe0WjaSQspDeaoEjYP8DRnkt8wPC1614R+H/h/wJbGLRNLgsSwxJKi5lk+Yt8znluWY8nua6OipacmnN3t9y9Fsvz7itfWX9f1uNr5R/bnn8yLwvD/AHBffrbf/Wr6vr4//atkbxN8SdM0FTloo5MAf7dtL/8AE1so/u6lR7RV396X6j6pH1h4fiMGhadGRgpbxrj0worQpqAIgAHAGABSn8K54R5IKPYzpx9nCMOySPLf2ifhRcfFnwOLKwZV1Szkea2DnarlonjKk9h84P8AwEV8F+I9KvNGvdRtL62ls7mMzq8cyFWU/wCm+tfqRWTrXhTRfEkXl6tpFlqcYzhby3SUDIIONwPYkfQ11uopQUJLbZ/5/p6nQ5uSSl00X4v82fmJexlzeBQSx8/AA6/8fteu+Af2ZvFnxBuJ5LmB/D+mOJWF3eRkM4ZrpRsTgn/WKecDB69K+1dI8BeGtAnabTfD+mWEzdZLezjRjyTyQoPVmP4n1rerkkpS0Tt+f9feZO7OR+H3wu0D4aWLQ6PZhJ5VAuLuTmWY7mbLH/edjgcDNdfRRVRioKyBJJWQUUUVQw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DyT4yatJB4v8FaapxDcNeXDj/aSNAv/AKMavDfAvH/Cs/8Ar2v/AP2nXuHxl0uSbxn4I1BVzDCb2Fz/ALTohX9I2rw/wL1+Gf8A17X/AP7TqcT/AAn/AIH/AOkYsyXL71t+vrZ/pYsfDa9ksLn4YTRHDLb3/wCP+rr6s8KeJbLxf4esNYsGL213Esq56rkAlT7joa+S/An/ADTP/r2v/wD2nXVfBTx3eeFbHwLp65k0/UbW78+MjoyMhVh+bD8fat67tUnd6Jz9F+8xEm/ugdd004y/r4n+Nj3L4j6mLK00yAZL3V0Ywo6kCKQk/oPzrjvgd8LZNE8PeG9R1qBotUsrSRIrdusXmsrEsP72FA9skV6Xp1xpXii207WbUxX0Rj8y1uAM7VcDp6EjH8q1hwKzaSlfZ6feudflNqxhCDozm+rf3aWsA/ziloopDCiiigAopDVXU9StdGsZry8nS2tYV3SSyHCqPUmmk5NJbgYHxE+Imk/DHw7NrGsSlYVyI4kPzysFLbVHrtVj+Br4K+I3j/xH8W9fujdyzXeZLgWmnxZKxDbeKFVR1O1FBPU7c1Z+N/xW1H4o69fTzyMmmWzXC2drn5Y12XSbsf3mWNCfevQ/2QvCMGu/EbV9UuYxImlQl4v9mV7i5UH/AL58z86rFVHQpOFFc0vzbtZbaJPfvvroOrNUla19Unaz62uvKz1+8+kPg18J7D4XeHwiRI2r3SBr25A5Zi7vsz6K0jAV6HSClrCnTVOPKvxIjHlSV7hRRRWhQhr5C0OL/hZX7V9/O486DTJpVkHYpE11bj+Yr6f8d+K7fwR4T1HW7rBhs4zIQT19q+ef2O9AurnxB4r8T3SnFyDDHKR98m7uWk/VV/OniVJ4GpRWntnyX8lZyS87WfyCcmqVoL3+aL+V2pfg/wAD6kopaKQ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SMcAnOK861X4wWJ1/RNI0VBqjatYXl7BeRHdFtgwOMfe3MwxjjAPqKicvZwlNrRKT/8BjKbt58sZO3WzFdcyj1f+aX5tHfXN7BZqGnlSFSCRvYDOBk4+gBP4VzOg/FDw/4n1LSbPTLprs6pYS6jaSrGQkkMciIzZPI5kXGR0rgfD3hm/kt/BviXx9qEh8Q22iXUEmmkgebLKBJMSBwNqJtwOBnrwMnwKgPiyHwn4v8As0FjGvh6S3jtLdAscKzXCuEQDoFEAA9q0qJUqqhN6KTi7emJ5Wu8ZOjCUWujlFq9maUOWc3Go9oyenRpQsn53l2tazPawaWkpaRAUUUUAFFFFABRRRQAUUUUAZ2s6NBrVoIZlGUbfG391sEZ/ImvlHQNGuvD+r/D/Tb2Iw3drHqMMqHnDKUB/lX19XD+O/h3H4m1nRdZgcRX2mGYBe0iSKAR9QVXH41jWX7uffll3/591IpJeszCS5W5Jb7/AHWR81+Bf+aZ/wDXtf8A/tOjwL/zTP8A69r/AP8AadS+DrWWyuPhvbzxNBNFBqCPG4wykbAQR2PtUXgX/mmf/Xtf/wDtOtsZ/wAvv+4n/u4bNpptef8A7cdL8G/HeoeFrPwHYwuJbC/tbvz4SMAlGQqw9CMsPT5vpX0l4X8T6f4w0O01bTJxPaXMYkQ9GGR0I7EdDXyR4F/5pn/17X//ALTrb+EPi3UPDUfw/htZCbW8tL1biAn5XCtGyn6jnB9z61pXajUqN7c03/5PiJN/dTSRs5J6S89f/AmfWIpayPCviax8YaDZavp0nmWl1EsiZ6rkZ2n0I6Ee1a9Q04uz3IlFxbi90FFFFIkQ184ftq+MZNL8FWGh2s219RknNwFPPlpbyHafqxU/8Br6Pr4V/bA1Vrz4m39nkmO2tVK59WtrjP8A6DXbhozSqVoOzgr/AHtR/wDbrlRm4O663X3pni2of8vv/bf/ANvq+wP2MbeJNO8SyqB5skih+OcC5u8fzNfH+of8vv8A23/9vq+lf2MvEaWfi/xNpEsgX7ZCJYgx6sl1c5AHrhyfwry6zUOWcnZJ/np+plOapq8vJfe0kfXwpaQUtblhSE0tcr8SfiHpXwy8MT6zqsmI1ysUK/fmcKW2r77VY/gauEJVJKEVqxpN7I8L/bH8Xvf2Gm+DtKZp7+WSWa5t4hliv2WXYpHcEkn/AIDXu/w68HQeBfB+naRCoDRR7piP4pWO5z+LFjXif7Pfw81PxL4u1T4jeKIdz3bO+nxydUJnny4B6ARuoXsQ1fSVYVJQxFVShrCGkX5/advW6XW10TJ88073UbpPo4tqV7evf8haKKK0G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TeO/pXDat8W9Js9b0rSbHOp3OpWd3eQTW7BodkGA3zDrlmAGB6n0zE5KnCU5bJN/KMZTfraMZO29kxXV1Hq/80vza+87qq1xqVpazJFNdQwyurMqO4DMq/eIB7Dv6V5v4W07xx4xt/C+ta9fHQFbSpv7Q0e3UqTcy7dhxnI8tc8Ek5Prk1p6H8FPDuiRaEB9ru7jR9Pl023ubicl2ilx5hbGAWOBzirqxlT54r4lzLyuvaJa9nKMHfrCpzLWLi2k9ObTb16fjq/muzudXZ+J9H1D7L9l1ayuftURmt/JuEbzox1dMH5lGRyOOa01YMoIIIPcV4Nq3wfPgjW/BsukvLPoWjaJqWmEzMDKpdFePOAM8IwzxyB61xnwf8aaxoln8KbK3vJDY3PhK9nmtXOUkeIxlCfQjkfQ0q04UueV/dipPz5UsVJN+bp4dO3efS2qpNVNOui+fuaffP8AA+raK5L4Z/EC1+IvhDRNZjT7LPqFjHeNas2SmeDg9wGBGfp611taTi6c5U5bxbT9U2mvk00U1YKpalq9ppSqbqdIiyuyKT8zhVLNgd8AVl+I/GeneHLy1sZ5A2oXcE89vbDq6RJuc+wGVH1YV5V4A0LXPitN4F8c63KsEH9g3QmhQFS0l0yEBB2UIvU/7HWsainyS5Pis7Xva7hVcG/7sp0nBu+jZMbzlZbLd+jjdevLK69Czp3jLX/izrHhG90eCey8L6hot9d3IbGFdysduHYd8FztH+0ecZrtPA3w/wBG+GHhbRbVmS5udI077EuoSoBIyAb5Av8AdBK7sD+6OuK6nQtEsfDWj2WlaZbJZ2FnCsMEMY+VEUYA/IV4x438ef8ACRfEXwla6ddeZotxo+r3XyHKTOgSNH98Avg+jmpxk1Sp1qlLSyqON1/JHEVYJ+ahKcL31irBGXI40obu1+javCEnp8nbucvP45l+Injn4e66Y2t4L/wzrFzFbk58sMY9oPqdoUE+1esfs76V/ZPwS8ExsMSPpFvIc9fmQPj/AMerwD4XQtcXHwcjT7z+DtSUfUmOvrrR9Ni0fSbKwgGILWBIIx6KqgD9BXbXtSr1cOl7qcreXJisbFL5KSXoXS5Fh1f4vd18vZwvf1di3S0UVzkhRRRQAUUUUAFFFFABRRRQAUh60tFAHD+M/hra+I9Y0nWIGFtf6eZsAfdlEgG7PvlVOfr6186+GNLutF1D4d2N9bta3dvDqMckLjlWBQEV9ez3EVuoaWVIlJwC7YFeV+MdW8FeJ9Y8OXUeoi41T/STYTWimRJU2gSZYfKRnZzntx3rGt/Bn/hl/wCkVvzc5Nvsn2MH7l+X7vk9vvuzwvwL/wA0z/69r/8A9p0eBP8Ammf/AF7X/wD7TqfwhZz6fP8ADWC5gkt5lt7/AHRzJtYf6vsag8C9fhn/ANe1/wD+062xj/jNf9PP/dw3l1+f/tx2nwE8azeH7XwTpLtmx1S0ut4x910eMq35M4/EelfSEt9bwMiyTxRs2doZwCcdcV8eeBDj/hWf/Xtf/wDtOvZ/g98P/DWveAvB2ri2ka6tLMhWErYDuq+bx9R+Fa10/aVOVbOb+bqVkvxgl6NvpZ7STlByVvd089XL/K33HpSeNfD7taqmt2EjXW4wBLlG80L97bg84yM49at6Lrun+IrCO90y8hvbSTJWaFtyt9DXGWXwN8M6c+jG2S7hGlJKlsBNuAEmN2cjnoKu+AfhuPh7bWdlYanNPpsELxNBcICzsWBV9wwBtG4Yxzu7Y5zdk9O/4Xn+ih82+iMlZuz/AK3/AOAdriviv9s/wxNp3jCPWmQiHUoHiV/UxW0uf/Q6+0hyK89+OPwoi+Lng19MEi29/CzS2k7/AHVdo3jIbHJXDnj1A9K6cPNpyp81lNWb+af5pAlFv3ntf8nY/PDUP+X3/tv/AO31ael+Ir/wnrTatplw1tfWzzvFIvY/6d270ni3w/f+GNT1TT9UtJLS7hadWjkGP+f3BB7gjBB6EHNZuo/8vv8A23/9vq5alK6dOpHfdMGnF2e6P0P+GHxu8O/Eu0WOC7jtdWjT/SLCY7WVgzoSufvDdG3TtjOM16Fnvnj3r8r74kG9x1/f9P8At9rvPD1n8QviBPeaZoNzrOoBRLlFunESAtdqu4ltoGdgGfQelZR/dr35adzNe6rN/wBf8E+0viV8dfCvwxs5Hvr1b2+XcBp9k4ebKqzHcM/KMI3JxyK8n8MeAfEn7QniF9f8dxy2fhaLe+n6aCVEgYzR8DqAYzGd38XBHBNbfwt/ZQ0rw3dvqfil4devZAWW0KZt4mZ5ic5/1h2zFeRjqccjH0AihFCqAFHQDtVSnKpFwiuWL37v8rL8X9xXM5fDovx/rdNdRlvClvEkUSLHEihERBgKBwAKlooqkraIEklZBRRRTGFFFFABRRRQAUUUUAFFFFABRRRQAUUUUAFFFFABRRRQAUUUUAFFFFABRRRQAUUUUAFFFFABRRRQAUUUUAFFFFABRRRQAUUUUAFFFFABRRRQAUUUUAFFFFABRRRQAUUUUAFFFFABRRRQAUUUUAFFFFABVXUreW6tDHBKYZC6HeCRwGBI49QCPxq1RUyipRcX1JnFTi4vZnyx4d1rxXpeq/DfTtW1TVEvH1fVYL2Ke6kJlCbtgfJ+YDgjqOhHGKpeA/Gev3f/AAq7z9b1Kb7XqmqR3HmXTt5ypu2K+T8wHYHpX0j4j8D6b4m1HR7+5jKX2l3DXFvNGcEFkKMD6gqfzArwGH4b6t8P9c+GOn3iC5jtdY1LN3Ap8vbIjNHn+6SOx7g4zinW96M5LtJ/+S13+HNFX9DOvJuFST3tN/8AkuIl8rc0V62tsem/s5+K7nxF8NtN/tG8lvNQEl0pluJC8kipcOMkk5OAVH5V6mvSvkj4PeIbrQG+GAt2IivL/WbadM4DoSWA/wC+lU/hX1N4d1+z8UaJZ6rp8oms7pPMjbv7g+hByCOxBFXN/vZp95fdzyS/9JZ21lepN/3pX8v3k4r8IGlRRRUmAUUUUAFFFFABRRRQAUUUUAFFFFABRRRQAUUUUAFFFFABRRRQAUUUUAFFFFABRRRQAUUUUAFFFFABRRRQAUUUUAFFFFABRRRQAUUUUAFFFFABRRRQAUUUUAFFFFABRRRQAUUUUAFFFFABRUF5e2+nW0tzdTx21vEheSWZwiIoGSxJ4AA7mudv/ib4Y0w3YuNYhBtbH+0pvLDPttuf3nyg5HynpzxRsr/13/IaTk0kt/1aX5yS9Wl1R1NFYNl440HUbnyINVt2mFql6Y3fYRC+dshzjg4P5VuZz+XrR1t/Xb800SmpK61Wn4pNfemmvJpjqKKKBhRRRQAUUUUAIaZNMkETSSMERQWLN0AHWnsQoyegrwTxR8ST4t8deD49JumbQL7RdWvVC/duCgVI5PptLEf75rDETlSoVKq6Rm12vCnOpZ+qpysTe84wW7a+7mjFv5cy06kmqfF648ZeJ/CEOjSSQ6DrGianqG0rh5igVIifThicepHoK6b4KfC1PCng3wbPq9sp8Q6boy2Pzc/Zw5V5E+uQoJ/2TjrXJfs3eBkv/CXw78T3Gc6f4cazgjI6tNIrM34LGB/wOvfgMCu6vBUa9SmvsynHs/cq4mMXfrelVUfNF00qdOLTvKSTb9YxTT6auN/6YAYpaKKwEQXdsl5azQSDKSIyN9CMGvkXwTZSabqPwrs5hia38I6tE49GUoD+or7A618y6zbLZfFvwtbr92LR/ECD6CcCuXGOMcHVVtZKr/5LhMXb/wBKZjGo1i6dLur/AHVKS/U574QavcaPdfB+WFjt/wCEO1AvHnhwrxMAfxUV9IL8RdIn0HR9St5xIdYsmvbGEn5pYxF5hP0AKgnsWHrXzF8Nuvwg/wCxM1P/ANp13v7PPhGHxFoHw41m8ud40vwxJbx2jfx+fIoLfQLFjH+0PSvQzC8q2IhzcrcqsYvopyrZhJN99aUU/I6aXv0ox6rlf/bqjTuvnzO3ZnRfC7wjqPjy38E+O/E0rG/XQ5ke1ZNu97p1ck+ihQAF/wBr2r2aGJII0ijRY40UKqKMBQOgApyqFUKBgDoBSO4RSzHAUZJrOpKDnKcVZNyaXZSnOdvRSnK3a5OiioR2Vkvkklfu7Lc4/wAd+NYtDv8AT9EQ/wCn6na3k6cfdjhiyx+u54/1r5p+G/P/AAqEnk/8IZqfPr/q66q88XDx38RvAmux5EF94b1meEMMERl02A++3Fcp8Nv+aQf9iZqf/tOuPGRccPXUlZ8lRNecKWaU2/moIzwz5nGpr7zi9el3Qdvx++5vfAWw+2618HH5xb+D76Q/jNbr/wCzV9VjpXgf7MWjifwp4H1THNt4Y+zbvTzJlb/2lXvg6V6uLqKdeqv5aldf+XFZ/wDtxu1BUqXLu4xv62t+SQtFFFchmFFFFABRRRQAUUUUAFFIa848bfFNNH8Q6LomnCOebUGuPMuAciLygAVA7tuYfTafWonJQi5Pom/uTk/wTIlJR9Tq9c8ZaT4dvLO0vLpVu7vf5FuvzO+0Zbj2yPzFeSwfHLV/Fup+Ek0izFjaast3JIjASy4j2hBnoPvc4Hp+Pmng25vNb1H4bz3E0t3eXEOoO8krFmdiYyST6mvon4V/Di38AeFtKs5VS41K3t/LkuNoypbBdVP93cB9cD0rSrCzlTv/ADL8a1NteaahLyfUtQbTc393z/VI5PwZ8Jda1OHwzqnjDU7iTVNPhn8yDzd7M8u37zf7IXGB69cDn0jw74L0XwnY2lppenQ20VqhjibbudVOM/McnnAJ55xW4KWnJ8zb7tv73J/nKVu12U320/p/5nl3xZ8Lm78Q+FtciGGs5Li3lA7rJGDn8DHj8a8D8C9fhn/17X/X/tnX15rtqt3pkyMucKSPY4618h+BRtPw0H/Ttf8A/tOuas706iSslFr/AMp4lv8AM50mnO+3T7n+uvzDwJ/zTP8A69r/AP8Aade7fsyMx+EOjA9Arf8AoRrwnwJ1+GX/AF7X/wD7Tr6M+A+iPoXwo8OQSDa8lqlwQe28BsfrXo1JLnrRvrd/+nsR/mdyi+Scumi/GX+TPQaKKK5TnCiiigDn/FngPQPHVktpr2lW+pwqSVEy/MhKlSQwwRkEjg968y1H9kP4fahLK6w6jaiQuSkF3kfN5mfvBj/y1fv6V7bRVczasx3ex5To37MXw80eVpW0T+0JH3ZN9M8inJkJ+XO3/lq/bvXptlp9rp1usFpbxWsCcLHCgRV+gHSrNFZ8qvexNkFFFFUMKKKKACiiigAooooAKKKKACiiigAooooAKKKKACiiigAooooAKKKKACiiigAooooAKKKKACiiigAooooAKKKKACiiigAooooAKKKKACiiigAooooAKKKKACiiigAooooAKKKKACiiigAooooAKKKKACiiigAooooAKzfEE8ltpjSROY382Ibh6GRQf0JrSqlq9k+oWLQIyqxeNst0+V1Y/wAqxrKTpSUd7M58QpOjNQ3s7etjwz4RfGfU57HwZZ67KdQfW7nUbY3TgB4zCxaPp1G0FfXofWvetsc8a5CyI3zDPIPcGvknw3oF94X1n4WaXqVu1re2+s6uskbfRiD7gggg9wQa9y/Z98VyeKPhjo73T77uATWzEnkrFK0an3+VVyfU+9b1NKkl0u/vc6iS9LROyo4TlNpq13bzvUrflGC+RR1X4HWtprPhO70Bls7TRr+5u2spCSCs6ndsPbDHOD2J9AKofCPwL448EaL4bsXlsYLOGe9fUrWaQuWSRy0XlkD7wJ55AwT1r2eilL3t/wCvj/Wbf3GXf+v5/wBakn627EFkZzbRfaljW4x+8ERJTPtkA4qeiigpu7uFFFFAgooooAKKKKACiiigAooooAKKKKACiiigAooooAKKKKACiiigAooooAKKKKACiiigAooooAKKKKACiiigAooooAKKKKACiiigAooooAKKrz3kFoFM80cIY4BkYLk+1YenfEHw7q95Y21lqsF1LerI9t5WWWVUIDEEDHBYfnRu7f11f5J/c+wLV2R0lFIKWgAooooAKKKKACmtxmqmr6vZ6Dpd1qN/cLa2VrE000z9ERQSxP0ANeG/Ez4rahrlv4p0fSA9tajwk+pwTR5E7yS+Yq4x0wFGMc5P0ptcsXOWyv8Agm7etkzWlT9pOEHpzOK/8CnCF/O0qkb+TPbrbXtOvNVn0yC8ikv4IUuJIFbLLG5ZVb6Eow/D6VyvxN+JcHgnRNbFo0dxrdlpM+px2z9FVAQpbvgsMe+01Ho2jWHw18J3XiO/hIvrXRolvJAcny4I2fYPxZ/rkegryvT9Kk+JfxN1a1vWYR6r4MtUuHQfdEssu7H/AH0ac706U6vK9OdLZ3cVJp21vdRWnmjOhWp/uq1SLSfs5NP/AK+UY1Ivbb2jt8jp9H8Cap8SdSvNR1+7mOi6n4Zt7Aqj4ZpJC7TMg6L8rJzjuPSvRW+G/hqS0nt5NHt5UnsV02VnUl3twCBGW645P510Vvbx2sEcMKCOKNQiKvAAAwAKk7VMvek5Pz+SvJpfJSa9PIyo89OEOZ+8lG784xpxv319nBvzSe586fGL4fP4Xg8WarbEnSpfBs2nxjJJjaLeRk+6yDH+6aXQfirqPg7U70XDvfaRp3g611X7ISM71Mm4qexKqB6cCvXfi5pR1r4YeKrNBull0u5SMf7RiYD+dfNPiHj/AISn/snMP5/vqqvDmout6rzuoVZX++V/U66NKnKpRpv7UkrLS0fa4GlZW/uxa+bPrbSNXttb0+C8tJN8M0SSrxyAw3DI+hq7Xzf4M8anwd4zvLm5lf8AsqDwZY3lxGOQNjy5YD1Clq+j43WWNXQhkYBgR3BrNu1SVN9G/u5pRXz93U4cPKVSjCct3GDb6XlTp1Hb09okOoooqjcKSlqvfXaWFpLcSHCxozn3wCT/ACqJzjTg5zdkld+iGld2R598R/HL6Z4q0bwzbgA6jp+o3c0g6qsMaqq/i0mf+AV4L8KrV726+DcEYzJL4P1FB9SYwP51d8P+IbvxZ4k+GutXzBrzUPC2r3UpXpudkY49smu1/Zo8Ki98NfD/AMQvj/QPDLWaKfWaZWJ/AQ4/4FVVqUU50K6tfmpyt3tmdFP7lEnCrmXPJ2bXN31tRlb79PxPavCnh228I+GdJ0Szz9l061itY89SqKFBPvgVrDilorSc5VJOcndvVlyk5ycpbsKKKKgkSvmTVpvtHxY8KS/39G8QN+c4r3zxT4qtvD/kW7Ov2+7ine3iJ5IjjLs30Hyg/wC8K+X/AAVLdT6l8K5b4u16/hHVmnMv3/MJTdn3zmuTG2eFqp7qNR/KWFxiTXzg0c9OKni4VE/h935upRf5W+8q/Dc4Hwh/7EzU/wD2nXcfs26o1vH8NbDOIrjwdcSkerJcwAfo7Vw/w2/5pB/2Jmp/+066D4AymPWfg4Oz+D70H/v/AG5/pXs4iKljqif/AD8qP7p5szuwclBXf8jX3wpI+qq4/wCIHiRNK+x6YHxc6hDdMF/6ZxwsWP8A300f511+a8L+KeoC5+NfhGJW3Rx6BrRyPX90p/8AQK8XGcjwtanPrTrW9Y0ak1/6Sc9nKcIp2fNF/Lnjf87P1PKvhuefhD/2Jmp/+06Pht/zSD/sTNT/APadHw36/CH/ALEzU/8A2nR8Nv8AmkH/AGJmp/8AtOuzN/8AmM/7mP8A3rlUP+Xf/bn/ALgPcP2XbfZ8E/CE39/TIU/Isf8A2avWR0rzz9nm2+y/BDwOmMZ0i2f/AL6jDf1r0Su7HxjHG4jl2dSb++bf6jcJU7U5bx0+7QKKKK4RBRRRQAUUUUAFFFIetAGJ4q8QLoFlCx/1txIYY/8Ae2M38lNfKfgyeW4m+G000jSyvBqDO7HJJOwkk96+gPi6kn27wqy/6oXcob6+S2P5GvnrwL0+Gf8A17X/AP7TrOurUp+cW/n7PEr9EcsG5SqXezt/5Lc7z9nPR478eELyUbvsmmXhT2ZpYQD+QP519ICvmz9nPVksX8H2shwLvS71U/3llgIH5Zr6TAwOK6Kl/aVL/wA9T/05I9St8FP0f/pchaKKKzOUpatMLfTbiRjwFJr5A8DHn4ac5/0e/wDx+5X0J8VPFn9m6t4c0SJsy6hJPI+O0ccfI/EyL+VeJ/CfwpqPiOP4ezWluzW9ra3rXE/8Ee4xhcn1Jzgex9KyqRk4zivtLT1dPExt96sZRUpykrf1Z/18ix8F/CN14nPgC4jQ/Y7G0vHuJD0G5o1VfqeT/wABNfVEUKQRJHGoSNBtVR0AHQVh+B/B1j4E8N2OjWAJitoghlf70hHVj9Tk/jXQV01GpVJSXVyt6OcpJfLmZ1TavaPnr31f+YUUUVmZBRRRQAUUUUAFFFFABRRRQAUUUUAFFFFABRRRQAUUUUAFFFFABRRRQAUUUUAFFFFABRRRQAUUUUAFFFFABRRRQAUUUUAFFFFABRRRQAUUUUAFFFFABRRRQAUUUUAFFFFABRRRQAUUUUAFFFFABRRRQAUUUUAFFFFABRRRQAUUUUAFFFFABRRRQAUUUUAc54o8EWHii/0a/nGy+0q5NxbTL23IUdT6gqfzA9K85+FPwv8AFHgAeF4ZZbJra1fUUv1jlY7o5mDx7BtGSGVc5xgZr2gUtD961+n6c1v/AEpv1HF8rut/+BNf+3y+YUUUUCCiiigAooooAKKKKACiiigAooooAKKpvqtkjBWvIFZnMYBlAJYZ+X68Hj2q0jrIoZSGB7g5oAdRRRQAUUUUAFFIWA6mjNAC0UUUAFFFFABRRRQAUUUUAFFFFABRSGql9qdrpiI91OkKuSqbjgscZwPU4BP4Um0k29kJtLVlyqt5qVpp7Rrc3UNu0hIQSSBS+Bk4z1/CvGrn453PiLV/C0OgwGHTtWW6dnlTMzCPaFwOgzuz37fjP8PvhDqN7Z+GNX8XXlzJq1hBNugkk3uzylSd7nnIC4x6nrxy5Jq66q/3/vF+E4WflJMFeSutF5/Ppv0sdivxh8LzXOlw21814dSErWzQRMVcR43HJx6j61n2Hxy0TUH0RRYapB/a6SyQedAq7RHjO75uM7uMZrsdD8LaT4asra003T7ezgt12RLHGAVH168459a0JbeKdQsiLIoPR1zzRP7XJ52/8mtf743/AML/AJtG9Njj/Dfxg8MeJ4dLeC+NvJqUbyW0V0hRnCY3c8jIyO9dnDKk8SyRuJI3G5WU5BB6EGvnzxx4FtfBfjvwPDpsZi00DUAidRGSI2C5/PH0rE+DXxE1Hw1p3gPTd5uNNvrW6EsT9VMZQqyn2BYenPsKc2k3LZavXtes0/8AwGlf1Y4uMlro/wDh/wDI+oaKpaNq1rrul2uoWUqz2lzGs0Ui9GVgCP0NXaTVnZjlFxbjJWaCk71UvtStdMVGup0gDkqm84LHGcAd+AT+FeTr8YtR8Y6r4bi8MWEn9naktzLLPIm6RUj2qh9FBLd/bnrmZOyb9dPlKVvmoyt3asZ813aOr/pnpuseKtL0G4tbe9vI4bm6LeRByXk2jLYA9BjJ6cj1rzPTvi1r3ju88Ov4b0l4dKv0uZbiaRd7xqhUR7m+6u4sTjnpweDUvgX4LXENv4e1DxTfSXusafFNvVZS4Z5SpYs55Yjbjj1NdZrHijRvh7/Y+h21vFDLdB0tLOBdqqkagk8dAMqPx+tFVKMZpvRKW29kqibX/bvJNdU00Ekor338l8+v3PT5nBWXgyDw83hO58c65JqPiKGO4SG3SUt57uFaQknkhQAOw+Ye1M+CWnR+LjoPiYWFtptnZ2lzFBZ2yhUjMkibcY64WMgk8nOTXnOkeI9R8Y658PdU1KY3N5dRahI7Y4BJj4A7AdMV9I/DbwmvgrwRo+j7QJba3RZSOhkwN5/76zWk9KjT0km3p/jrwl8ne9ul2b07xvUdk1ol68yfrbv0vodMKWkpakyCiiigBD0rM8S+IbLwroWoavqDmOzsreS4lKjJ2IpY4Hc4FXb+9g02yuLu6lWC2gjaWWVzhUUDJJ9gK+avix41ufE934wgWRxpa+CHvLeA9mlMmWPuVRB+HvVNcsHUeyT+bScrfcmb4eEalaEJbOUE+9pVKdNtejqJkXxO8bX/AIql8XxPI0Wnf8IM17DaZ4R5TJuOe5wqj8K6j4T+HDqHxBfUJo99pF4U02D5hwztJM2PfhDke49a818Q/wDM0/8AZOYf/a1fTvw+0caV4U0rdGFuHsrdZD3GIxx+Bz+dZ4lOUnC11dp/4b14/wCSPPpT9rSpuovjindae97LAVL/ADcW/vOc/aAvxb/CvxRADteXSLx/wERB/wDQhTPhB4aFrjXWxuutH0+zUegiWRj+fmj8qxf2ipy3h/WbcHAHhrU3/MRAfyNeneEtP/svwvpFqRhobOGNvqEUf0oqwleCTtbllb5VY/qvuNlVm+WNtE6sfwws1+P5GxRRRVFkF7bi8s54G+7KjIfxGK+RPEyFJPFant8Ooh/6Or7Af7jfSvkPxfj7b4xx0/4V6mPzmoqP9xJf4v8A03UNMLrjqXrT/wDUrC/5EXiEf8jSM4/4tzFj/wAi19E/CzxJHqWi2mll913Z6ZZTsP8AYkRlX9Ynr518Rf8AM0/9k5i/9rV6R8IL4w/FRrcnEcvhDTnP1WWUD/0I0q8b1G72tJv5J4h6/n8jzsO4Rw1KpLpCNvWVLLof+3HvdLSClpnaFeZ/FHxQ9n4p8PeH04W+sdSvHYf9MoVUD8fOJ/4DXpdeB/Eu9+2fHHwqQflXQNZXHuGjX+lceMklh60JK6lTrL5qhVmvxiRaM5whLvF/dOP+aPMvhucn4Q/9iZqf/tOvo34E6C/hv4PeDrGZdk8elW5lU9VYxhmH4FjXgHwdsDqWp/BiDblG8I6grn0BeJf6ivrlEWNFRQFVRgAdhXsYxyjiayt7spVPvjisZ+kzWm4qgota+67+XJD82vwH0UUVxkhTSwUZPAAyaU9K4n4heME0i/07QkOLvVLW9nH/AFzhi+b8d0kf61jXnKlRqVYq7hGUreUYuT/BMlys0n1aX3tL9TlfDqD4reOPDHjWI50O20e9WFG43medBGSPeOJs++K8j8I3v9paz8L7s8+f4T1eX/vpkP8AWvoD4W+HH8CfB7w/pk67bqx0iJZ/aQR5Yf8AfW6vnP4cHJ+EP/Yman/7TrXMVCGFxVCDuoOvyv8AuSoY+UV8rsuNNwq04y1cUk33anSTfzshPhv/AM0g/wCxM1P/ANp1v/AGPfrXwcP93wfen/yPbisD4bnH/CoP+xM1P/2nXV/s6QGXUfhU/aLwVeMfxubUV6FZ2x1T/r5V/wDS82NsHDnVv7jf3QpM+nSK+ZdV1Maz8VvCN8pylxomvyL/ALpmBH6V9N/4V8k+HZWn8S/DaRvvP4X1hj9S6V5GNgngqk+yrL78Jiv8jhjH/bKcvL/3JS/yMz4bf80g/wCxM1P/ANp0fDb/AJpB/wBiZqf/ALTo+G3/ADSD/sTNT/8AadL8NeW+EAHfwZqf/tOunNtfri/7CP8A3rm9D/l3/wBu/wDuA+pPhppv9j/DrwtYYx9l0q1hx/uxKP6V0tQWcAtbSCFfuxxqo/AYqYVpWn7WrKo+rb+81rTdSpKb6tsWiiisjIKKKKACiiigAooooAyvEWhx67ZJG4/eQv5sR9H2sufyY18o+FbC40q++HdndxPb3UEOoxSxOMFWBQFT9DX2E1ct4j+Hmk+JdU07Upo2gvrEy+VNDxkSABgw6HOAfXI+tZVY80JpbtNf+SVYpffUMXGzbit9/W1kfMPw9ne1l+GMkZ2utvfkEdj+75r6S+HPxO07x14e0i6aWO01C9g8z7G74YlcB9vqASPzFeeaZ+z/AKtoN14TW31C0vLfR47qOV23Ru/mbdpC4YfwnPNQeEvgH4g0tfB5u7qwj/siG5SdY3Zixk27dvyjONpzk1vWlec5R11lb/wKvL8f3av2kjpUrpq39e9/wD30uFAJYAepOK47VfijpVvqGl6fpzHV7vUPNMRtP3kYEeNxLDjqwHHrWB4U+Blvotr4eGpavd6lPpMUsa7D5aSGTbkkEk8BcDnvXe+H/DGleFtOt7HSrGKztoF2Rog5A9Mnk1M18UYvur/+BJP/ANJkvVp7XIlHzPKvCPwv1zxNP4c8Q+LJ2tdRtY7l5rVV+ZnmZTg84UAA8e49K9Z8P+H7DwzpNrpumWyWtnboEjjTsB79z6nvWlRTbu21pe/4ylL85O3qNNRjyQVl2+//ADEpaKKQgooooAKKKKACiiigAooooAKKKKACiiigAooooAKKKKACiiigAooooAKKKKACiiigAooooAKKKKACiiigAooooAKKKKACiiigAooooAKKKKACiiigAooooAKKKKACiiigAooooAKKKKACiiigAooooAKKKKACiiigAooooAKKKKACiiigAooooAKKKKACsvxK7JpDlWKnzYeR/wBdVrUrK8T/APIHb/rtD/6NSufE/wAGfo/yOXF/7vU/wv8AI82/Z9+IV14j8IaPa6vcNdalKLzy55DlnSGcJhj3IV1GTyduTzXrmelfL37PyStN8PDGcIJtbMn+7vH9dtfUVdMlac/8UvklJpL8D08RG02+8p/hUml+CQtFFFI5gooooAKKKKACiiigApDS1yvjPxf/AGAbC3ttr3V1drbnPPljYXJI+gA/GqjHmdhN2TfZN/cm3+CJvEvjS18PvaQhRdXFxci2CKwAQ7SxJP0H6isbQ9K1LxdCt5rVzNDDFfSy28MR2BlDOibh/dxgj14Oa5HwhoUvia+jZ2Jjt9YurmViecZlX/0Jh+tep+IdVTQdNiZcKzypDEvqSen5A/lSi3VmoU/+Dsmv1v5BVtHnW6jzX/7ddSL+TjZtHirxJDd20cZLRp4iulUn0zNVzw94hvtDe2NrKVSfW7mGRG5VlJlPI+oBrNtySdPPX/ioLj/2tRbf8w//ALD9x/7Wpu05XtZO2n/gBWJdnUa6c7+76zY930LW7fX7AXVuTje0bKeqsrFWH5qa0a86+D7ObTWBnKC/nx/39eu61DUrfTIVluZFjRnCLk8knsP89jWdNSaUd3p+QptRlNLaLkvubX6BqGp22lRJJdTLCruI13H7zHoB6nAJ+gNcJqvizVdSt7W5hxo9kNRaD95/rLlF3qAv1K7u3APXva0iyn8azrqWroYrS0vpntIc4BCl4lJ/Dn3J9K5LxR4mbxFqOllRstrfWpIIk7YRJEz+O3P41tTabutlbXve235P9BVU4wnfopL5qNT8GkmnvdGItzNcvp7yyvK39vT/ADO2T/y2FdP8P/Ed3Z31vaNK0sN1qt3AQ7Z2gea4x+Kfzrk7c8af/wBh+4/9rV2nwr0hL65uLuQcWmo3Uif7xd0/kzVy1Lun56f+2GtVxjVfNtzP/wBKxFvxseq0UUVsZhRRRQAUUUUAFFFFABSGlrK17xFZ+H44DcyBZZ2McMefmkYKWIH4Cpk1GLk9km/ktX+BMpKCvIr+I/F+n+GZrKC6l/0u9Z1t4F+8+1csfoOOfcetfN8PjPUvHviD4farqD7pbmLUJBEgwifcwFHsOM9agsvFd/418Q+ANY1GQPc3UWoSMF+6mSmFHsOn4V3X7O3gNLvwx4W1++jO+ytZkto3HeV1O/8AJOPZjVVKbtKnLzi+trrEU2+mjcYjhTc7upp+mjX4tHVfBf4YL4S8LaBNqsKtrVtatGuf+WAkKs6jtnKqD9OOtenr0paKqUueTk+rb+bd3+LNJz53fp27dQoooqSDgfivaLKnh64x88V+yg+xglz/AOgivnHwKBj4Z8/8u1/+P+rr6N+LN0saeHod2Hkv2YD1Aglz/MV84+BOf+FZn/p2v8/+Q6jEX9nL/B/7jxRxUb89a/f/ANsPWf2afFKx+E9A0OZiz3FnNcQkngCORFZR/wB/F/KvSfFXxAsPC2pabpshM2oagZfJhT0QAsWPbqo/Gvmf4aX1xp9z8MpLZishtr8eoPMZ5/IV7n8N/hbLY2Gi6p4pY6h4itYpSWd94R5SrOSehbgDPTr610YhXnUXNq5VPleVWMWu9nGN12Z6VRKdrO2931vd2svlZ9vmc54O8I+I/iY/hTxT4jnNn9nguZHgZCrMZim0Kv8ACAoPJ56deSPXPDXhjTPCWk22m6Vapa2kChERck4HqTyT7mtaqeqapb6TAJrhwoJ2qO7HBOB74B/Ksqk1Hmm9Fq/RXlL7lzSt2RlKcYRstI/1/mZPinxrZeFptPtZjuvb9nW3hHUhFyxPsMqP+BCvmbRNdvfE2sfD7VNRuDcXl1FqMsjn1JQ4A7D27VdTxfeeOfE3gLWb0gS3UeoyBByIwSmFHsBgfhWD4F/5pn/17X//ALTrPERcadSL6Kf3qGKi/v5UZKN/ektdflo7r8DsfgF4XbXH8D3zL/o+m2N5IT2LtJEqj8Rv/KvpsV5j+znoj6R8KdEeVcS3Fusv/AW+Zf0avThXVWuqs4t396dvRzlL9TsrXi/ZtWcb3+9v/gfIWiiisTAKTvS1meJdbh8NeH9T1a5/497G2kuZP91FLH9BVRi5tRjuyoxlOShFXb0PKfj540U6J4t8MwEiWLwxdX87D0YNGgB/4DJn8K8k8Rcf8JT6D4cxc/8Af6rXjS/m1XUPGd7Od09x8Pkmc/7TGYn9Saq+Iv8Amaf+ycxf+1qWIfuyilaya+ajXi387G+EnGpWoSg3yuVNq/RSnls/zkzc0nQv+En8Z3ukdr7wPZ2v/fcki/1r6mUBVAAwAMYFeC/CCy8/4qmcjKReENOX8TLIR/6Ca967VE4y+sTnfTVfNVKj/VHl4SUvYQpvblotfPDUE/8A0k8d+NNidT1HUrRvuXHhu7i/N1B/mK9iUYUAdAMV5v8AFSNbe+S8YfKuk3it9A0J/wAa9JHaipJyxFunJH/0qodNKTcKnb2j/wDTVFfoLRRRVFEdxIsUEkjfdVSx+mK+QvE7F5PFjf3vh3Ef/R1fUvji/wD7L8F69eHj7PYzy/8AfMZP9K+WPEXJ8Vf9k6i/9rVdWH+yufnL8KU/8zbDQaxtGXdw/DFYT/MTxF/zNP8A2TmL/wBrV2vw2fy/i9aHpnwlpw/8jPXFeIv+Zp/7JzF/7Wrr/ACGT4sWyjq3hHTh/wCRnrizJtUMQ12qfliTy6SvhKSf8tL8ssPpSlpAKWuo7htfOXjElvjV4cJ/6BHiD/0eK+js18+fEK0Nn8cfDCH+LQtcf/vqRG/rXn45/uJL+5X/APUXEGEYN4unPolb76lL/JkP7NOi/adM+HmqFcraeEpbfPoZLiI/yiNfRPvXj/7LUY/4VD4VkxydItxn/gUn+New16+JlJ4nERl0q1/udapL9Trc+enSXaMV+F/1CiiisDMQ14MdRXx/8cfBF/CfMsW0PV3BHeI3EMYP4grXtOv6kNL0u4mziTypDH7sEZv/AGU14v8Asy6L9o8JeCdZblrbw19lBPX97MGP/okVPNTUo826lyvs41aGJj+cR0YxnVblLRRlp/eTg4/p8met+MLsWuizJ086KWMfhDI3/stfKfw3/wCaQf8AYman/wC06+hvihq4t9Y0HTN2DcwX9xj18u3K/wDtWvnn4bf80h/7EzU//adcmMpuFHEN/apt/wDltmK/Qxw0pyqyUtlNJel6D/NsPhv/AM0g/wCxM1P/ANp16f8Asw6R53hHwRqna28Mi2/7+TBv/aVeY/Db/mkH/Yman/7Tr3X9mWwNp8EfBsjjEkmlQf8AfPLD/wBCr18bGTxNWcfs1ZN+jr5nH/243w85U4KS/lt98KX6XPUzXyrb2LaX498CWbjD2/h7XIWHusqj+lfVVfP3xD0z+zfjd4WUcpJoWuSZ92dHP/oVeTjZv6rOmv5az+7C4lf+3HPGMvrVOa+G1vm6lK35M83+G/T4Q/8AYman/wC06l+F3/Hz8HM/9CfqX846i+HH/NIf+xM1P/2nTvho21/g+3p4N1M/+i67s1dpYtv/AKiP/eua0dof9u/+4D7GT7q/SlHSobK5S8s4J4zmOVFdT7EZFTDpSas7Mppp2YtFFRSSxxFA7qpY7VycZOCcD8AT+FIltLclooooGFFFFABRRRQAUUUUAFFFFABRRRQAUUUUAFFFFABRRRQAUUUUAFFFFABRRRQAUUUUAFFFFABRRRQAUUUUAFFFFABRRRQAUUUUAFFFFABRRRQAUUUUAFFFFABRRRQAUUUUAFFFFABRRRQAUUUUAFFFFABRRRQAUUUUAFFFFABRRRQAUUUUAFFFFABRRRQAUUUUAFFFFABRRRQAUUUUAFFFFABRRRQAUUUUAFZPif8A5A7/APXaH/0ala1ZXif/AJA7/wDXaH/0alc+J/gT9H+RyYv/AHep/hf5Hif7MGjG58OaHqRB2Wn9pxfRpLlMfojV9AAV558AfDr+G/hTocMq4mmWS6bPpLK8i/8AjrivRK6Gkpzad05Sf3ts9TEcyqzhLpKf4zlL9QooooOYKKKKACiiigAooooAy9e12DQbWKSY5aaZYYkzguxycfkCfwrxF7uW+uLKeZy8jeILj5ifTzgPyHFdD418R/2/qulrGf3FrrDwL7lI5Fb9Qao+DNCbXb62TbmK31i7nkx2A80D/wAeZa0qS9irPpa/3xt+f3iqK8XDa91r35a8f0R6T4D8PDQdHfcB59zNLcMR6NIzL+jCud+KWpLLfeH7RDkx6mDIPfyXI/QmvRchF64ArwfUdRfVNRtbl23Z8QTqv+6olVR+QFTQi4QV5aqy9dUn+H5jquXs6lTup3+cJv8ANFG2/wCYf/2MFx/7WpbYcaf76/cf+1qS2/5h/wD2MFx/7WrS8MaS+s31jCoO1dbupHYfwgCbn88D8azUlBKT8v8A2wqvFylUit3zr/1JPU/Aei/2JoWGH7yeaW4Y+zyMw/RhWEzN8RdXg2Ex6dpWoSk+rlFeP9WJI9q0/G2rXFq2kabp/wA093eCJwvVUWNnP/oI/CtSws7Pwlo4QYjj3lnbuzu5JP8A30xpQjKEI007yfVbq1v/AEr8hVJbylpe7b6NPnjJffqc98Q9eOnrpGn2jhfOvlhmVeyCNnC/mF/KvMbb/mH/APYwXH/tarNxfy6neWdxKxaRvEE457ACYAfkAPyqvbc/2f8A9jBcf+1q6Lq8Yx2VrffBkV1yxnHspL7liF+glrwdP/7GC4/9rV7b4P0RdC0ZIeN8kkk7n3d2fH4bsV5h4G0E67fQZGYbbV7ueT6ZlUfqwr2quONpSVn8P6xj/XzNamtWdnpeX3qpU/SQtFFFbkBRRRQAUUUUAFFFFADGYKpJOAOpr5p8ReOD498c+CNSiytk41HyF6ZQGMKxHqQBXq/xQ8Xto+peH9GhJE2qSTs3/XOOPkfm6flXzr4Fz/xbPOP+Pa//APadZV01Snf+WTXo6VdNffAw1lJvZK/zunr8v8zR+FOiT65d/DaKFSRHaX8kjf3F3RLn82H519X6TpdvommWun2kYitbWJYYox/CigAD8hXmX7OPhc6V8OdDvbqELdyWv7pj1ETkPx/vfKfwFes11Vl++nda80/mnOcl/wClHfV9z93qn19bu33J/mFFFFZHOFFIaw/E3i2z8MmzincG6vHZIIc8uVXcT9Bx+YqZS5YuT2Sb+SV3+BMpKCuzzn4zX7Dx/wCBbNW+VhfSuPcJGB/6Ea8V8CHP/Cs/+va//wDadbdvf6rqviPwBfa0WOpXMOoTSqw+6W8s4x/DjOMdqxPAvX4Z/wDXtf8A/tOliL+ymn0jNfcsWv0Er2d1r1/8mX6DvAJ2t8Mj/wBO1/8A+06+yImDorDoRxXxv4AXc/wyH/Ttf/8AtOvsiNQqKB0AwK0r/wC8z/7e/wDT1Y0e7/rqxc+9eBfEDxsPEvj/AMHw2Mx/s5W1AED7srpsQN/6Fj/eNes+NPFMXhyKygz/AKVfyNHEo6jahYt+GAPxFfLPgYkt8NCeSba/P/ousa2lKffll6NOlW/WBztqcmui39bXX3f1sHgXkfDP/r2v/wD2nU3w6t3vLj4YQp957e/A/wDIdQeBP+aZ/wDXtf8A/tOu7/Z18PDU08H6i65i0/TrvB9HeWEL+ivXTXUXVnGezlNfe8Wv1O2EFUm09tfw52fQ+l6fDpOmWtjbrsgtolhjX0VQAP0FWhzS0VmZSbk3J7sKKKKBBXmf7QWpC3+GPia0BAabRr2T8Fjwf/Q69Mrwv9oa+aSHxHZ7vki8J30oHoWIGf8AxwU+VunUkukZP7k/1OnCzlTxNCcf+flJfKVSEX+Z5h4i/wCZp/7JzF/7WpPEX/M0/wDZOYv/AGtR4i/5mr3+HMP/ALWo8Rf8zT/2TmL/ANrUsR/y8/7f/wDdg5sr/wCYX/uB/wC8s9q+C+n+Xq95ekcS6DpMIP8Au/aSf/QhXrPauI+E1oE8MWVx3ksrZP8AvmMH/wBmrtx0rGnP2kqj/v1F905I5sLP2mEw8v8Ap3TX3U4r9Cpf6TZ6ou27torlSjRlZV3Aq2NwI9DgVap1Fa21udK00/r+tEFFFJimBw/xwuPs/wAIPGRzjdpF2ufrC9fOniEY/wCEp/7J1D/7Wr3D9ofUBF8O/EFiD80uiX82P9yMD/2evEPEP/M0/wDZOYv/AGtTrTl7B0+lm/vp1V/7admGnGdWgluppP8A8KMC/wAmJ4i/5mn/ALJzF/7WrvfhXbm4+L0OP4PB+nv+Uz1wfiL/AJmn/snMX/tavZvg34fkTXptbdP3cnh/TLSF/dTMzj/x6Os8TySlKnPaTkvveIR49CDqYSnFOz5IP/wGGWy/JM9c70tIKWrOwK8g+LGhzP8AErwnq6R5t4tJ1a0lk9GaOJkH4hH/ACr1+qGsaVFrFm8Eo5KuEb+6WRkz+TGufEpyw9aMFeThUivWdOUP/bhPmvFx6Si36KSb/BaeZ5f+y1KD8HfCiDqNJt2x7FpP8K9fr5++Cs994D1bwJ4O1NRBM3hu6jmTP/Le3uI149Rh5DmvoDFd+IvKvWq30nVrNeirVIp/+Sjio+ypSi7pxi/wX/D+jFpKWk71gB558UNbFvrGg6RnBu4L+5x7RW5U/wDo4Vm/sxWvk/A7wbIwwz6ZF+XJH/oVZ3xec/8AC2vBK9homuH/AMctq6r4DW32T4K+BY8YP9i2b4+sKn+tdEoQ5W1u40X81PGR/IKOH5adSuv57P5wh/8AInG/Fm63/GnwdBnhNB1p/wAxAP8A2WvJPhv/AM0g/wCxM1P/ANp13HijVV1r4w+FbyNt8Umh675beqiVQP0AriPhv0+EOP8AoTNT/wDadeXipTeDqqe6p1V/4DDNo/oRhaiqqnVjtLlf3+wY/wCF8D3U/wAHIYxl5PB2pIo9yYwK+sPCmgQ+FfC+j6Lb/wCo0+zitE/3Y0Cj+VeJfs2eDRqHhv4d+JZSPL07w09pGh7vNKjFvwWLH/A6+gq9bGf71Wab+OqmvTE4iSf3VDaMnGhCCd01F/PlS/T8Ra4zx54KTXtQ07WYk3X+m215Agz96OaLDD67kj/WuzpDXBVh7WlUpXtzxlF+kouL/Bszau0+zT+5p/pqfHHw5Uo/wiVhhh4N1MEen+rpvw3/AOaQf9iZqf8A7Tr6I8S/Ca01PxLpOt6e62U2n2V9ZrbKmI3FwASeOhDLn6Ma8b8NfDzxF4Vv/hraahpVwrab4W1Oyu5Y18yKOY7Nql1yMnBI55ozGftqWJqfzRrO3+KGZzt8lVpp+cktxUG04RluuX8HRX5p/ce1fA7xGPE/wl8IXjNm5k0m2Mo/2hGFY/QsrV3Q7V8nfC201vTz8KTb299B5fhHUI5gkbAK+6MorjpnI4B7iu/8D6d8SvENn4GudYubu1h/sG5GrLdMIXa8faIt8YAbcBuPTA+tduPk1Xrygr2lUsv8M8Sor5+wtf8AmqQXU25nWtUe8rN9Fryt/wDpW3kz0/XPH2j6Hqdppklx52pXdvcXEFtF8xZIRmQk9BglV9cn2OOR8JaFrvj668IeMvERk0iWHSp9+ioCNstwUPzZ6FEULyM5btgg6nw9+EGl+CdL8NrOf7U1bRtNOnR38ox8rlWkIXJA3FR6kAYzyc97WU0ozkou6vJX7r97D7p05wbT+GUdDNJJJvV/gvhe3dNXT31FFLRRUAFFFFABRRRQAUUUUAFFFFABRRRQAUUUUAFFFFABRRRQAUUUUAFFFFABRRRQAUUUUAFFFFABRRRQAUUUUAFFFFABRRRQAUUUUAFFFFABRRRQAUUUUAFFFFABRRRQAUUUUAFFFFABRRRQAUUUUAFFFFABRRRQAUUUUAFFFFABRRRQAUUUUAFFFFABRRRQAUUUUAFFFFABRRRQAUUUUAFFFFABRRRQAUUUUAFU9Vs/t9kYQduXRs/7rhv6VcoqZRU4uL2ZE4KpFwls9CK2t47S3igiUJFGoRVHQADAFS0gpao0bbd2FFFFAgooooAKKKKAENc94z8Q/wBg2dmE/wBfeXS28ZHbgsT+SEfjXQ1434y8Q/29rGm7D+5t9Ze3QH1SORSfxKk1tSVnztXSt+Lt/wAEmov3cm+0vv5JSX/pJzlsc/YOvOv3GT/3+r1P4X6I2m6RdXEq7ZLm7uJAD2UzPj8xg15tomnyapdadBEPm/t66Y47ACY/0r3qGFYIUiThUAUVx6tpdLa/dG35GlX+LK60u381Uqr8pHO+O9aOkadZxr/rLy7SBT6cM5/RMfjXjtt/zD/+w/cde/8Arq7L4j6uNR1nRoEIKW2q7Mj18l8j8DkVxlt/zD/+xguP/a1dj0cYNar9XFmVW3s5Nfyu/qo4hfoFt/zD/wDsYLj/ANrV6D8L4E0/TNR1C5OyNr64VG+s7D+YrgLNSzaeAMn+37j/ANrV6PrGntcNoWh2BMaxXplvCnb907nP1dh+Ncq5W4qfw9X8oW+92sXXtKpOPX3mvNqdfT53LngSyuL9r3V78bpZby4MAccogkZV/wDHQAPas/4oasDc6FZROcjUh5oBx/yxcgH88/hXeM0NhaqCRHEmFHoOwrwi51CTUr20uJCWZ/EFwBnsAJgB+AAFdFJyX7yb9922+Sf3LQVX4Kko6X59P8UKkvzRVtv+Yf8A9jBcf+1qW2/5h/H/ADH7j/2tSW3/ADD/APsYLj/2tVzQtNl1S60+CL7x126cn0AExrKLUUm/L/2wrEJydSK3fP8A+7J6X8MdEbTNHuZ5ARJdXU8mD/dMz4P4jBrsqjhjWGJI1GERQoHtUlRTUlBKW4SfNJyta7b+93YUUUVoIKKKKACiiigAoopGoA+dviDrX9tfFfwrIpysLanbjHT5GRf6Vx3wo0eXW7z4aRRqSkdrfvIf7q7olz+bCl0u8bUvEfge6c5ac6nIT9WQ/wBa9R/Zi0SP/hANI1SRP3wt3hjb0VnBYfiVT8qcqag5RSuk2n6OWLj+pGFTVOPtddNfX3v1PY7S1israK3gjWKCJAkaL0VQMAD8KmpBS0jRtt3YUUUh6igRDeXcNlAZZmCIO5ryD4f20vxbv9C8bamnl29rHdfZ7btmR1259dqoQfXIpPHviWbxL8RfCGjabMXsWkvTPt6NJGFQZ9lLMP8AgVd7Ja2PgLwhY6XZjyoYY1tbf1JVDjPvhTWdWXs6bqtfCm/u9rCcX8rGcakYweIe32fNO6f47ffc+eE1n/hI/GHg3VAcrdvqk6/RnUgfrWH4F4/4Vnj/AJ9r/wD9p0vgXk/DP/r2v/8A2nSeBOnwz/69r/8A9kq8WrKsv+vn/u4EYKlTVOOyVv8A0ovfCq3+1an8K48ZzBff+06+vhwK+av2dtH/ALQl8GXbLmOz0y9bd6OZYAP03flX0oSEGe1dFeUXOXdSqL/yrN/qdlWPLGL73f8A5M1+h4N8VdbXU/ip4NiibMNuuoRn/fHlq36qa8t8C8f8Kz/69r//ANp1qabq7a94l8D6kx5uzqdwc/7TIf61l+BeD8Mx/wBO1/8A+065MRFwp1IN3spr7ljEjhp8/sl7T4ra+vvB4E/5pn/17X//ALTr3f8AZq0xrH4U6PLIu15og3/Ackj+deE+Axk/DL/r2v8A/wBp19YeCdF/4Rzwfoml4wbOzhgYe6oAf5V01pL21SDXVv7q2IX6nbaPJJt63Vvvlf8ArzNyiiisjAKKKKACvn39oCJhqni6T+FvBlwoHuHf/EV9BV4v+0Tpu3Q9evhzv8M6hC3tgIR/6EfyrRSUaVZPrCX5XN6ErV6Me9Sj/wCnqb/Q8j8Rf8zV/wBk5h/9rUeIv+Zp/wCycxf+1qXxF08U/wDZOYf/AGrSeIv+Zp/7JzF/7WrPEf8ALz/t/wD92DDK/wDmF/7gf+8s+lvhbj/hCdJ/69YP/RSV1o6VxvwpnV/CGnRfxpaW7EexiUD+Rrs65aH/AC9/6+VP/TkjhwCtgqF/5If+koKKKK6juCkpapa1qsGh6Re6jdNstrSB55W9FVSSfyFNJydluyoxcmox3Z8//HfWZLzxD430/P7i18EzSAejvJKG/SNa4jxF/wAzT/2TmL/2tVrxtqEmran40vZjmW5+H6TP/vM0xP8AOqviL/maf+ycxf8AtaniZuSldWtFr/wGNdfob4WUKmIpVKe0pUpf+BSyx/qTataTX114jtreNpZ5vh5BGiL1YkygDHqTX1T4X0caD4f06w6vb28cTkd2VApP6V5b8JvBk8nilPEk6f6GfDmn2UOf4pA0kjfkCn/fVezDpWc37StN6NJy9bqdS/4St955WFSlQotraFNp36Sw+Hi18pUxaKKKo7ApDS0UAcn4n8AWviHxJpGuiRoL/Tre5tUcdDHMoDD6hkQj6H1rqIUMcSKWMjKoBdgMt7nAx+VSUUrK6l2VvleUvzlJ+d9RJWuu7v8Agl+SQUlLRTGeR/FrTZZPiJ4Q1AA+TDpesQOf9p4oWX/0Bq6f4fXsWk/CHwvLvXEWh2zLz97bbqePwFb/AIi0NNcsTGTiWNZDE3ozRun8nNfO+gav4k0uD4Y+FNXSS08jwxqBurZ1wfOgjSFMnvtUt9d2awxdSf1evOOjjSSj5uEcXWf3LT1a7lUqslTlRe8qkWv8PuRb9by0X5HMeAJ5Luf4TTyuZJZPB2qMzHqSShJq78HdCutcl+EawRsYk8HX6yzY+VN7xIufqT/Otb4QfDnW9WsPhdf/AGN7WwsvCl3a3E042lJJjGI1CnkkgE/Qe4z7/wCAfBFj8PvCek6FYlpYtPtUtVmk+/IFHU/UknHvXfjYRnXrwktHKqmvJ1cxg1ps7V4SXdPQKKVOEW+iWn/btNr7nFpr/hy74U8N2ng/w1peh2ClbPTraO1i3ddqKFBPvxWtSDtS1lOcqknOTu3q/UJScm5PcKKKKgkKKKKAExS0UUAFFFFABRRRQAUUUUAFFFFABRRRQAUUUUAFFFFABRRRQAUUUUAFFFFABRRRQAUUUUAFFFFABRRRQAUUUUAFFFFABRRRQAUUUUAFFFFABRRRQAUUUUAFFFFABRRRQAUUUUAFFFFABRRRQAUUUUAFFFFABRRRQAUUUUAFFFFABRRRQAUUUUAFFFFABRRRQAUUUUAFFFFABRRRQAUUUUAFFFFABRRRQAUUUUAFFFFABRRRQAVR1m9fT7BpowC4kjXDdMM6qf0NXqSomnKLSdmRUi5QcYuza37Hh3w2+JXjD4hP4QmzbW9tcz6i2pmCHAEULbIwNxOCWZc4OevpXt65wuTk0qqqjhQPoKdVvVt+b+5ttL5Xt6JG0mm7pW3/ABk2vuTS9EgooooICiiigApDS0lAHP8AjHxD/YFlabeJ7u5S3THY4LH9FP514xb8mw/7D9wT/wCRq6vx7ry6xrOlJE26K11doQR/eWJ1b/x4EVzWmWkl7Pp0MS73Ov3JA+gmJ/Stp+41Fq1t/viyaivCUVvZ6eajiI/od78J9IKW19eypwb25MRP/XZwT+ld/dXKWkJkkOFBA/M4FR6dYx6baR28ShVT07knJP4kk1ynxM1V7K20W3jOPtV+qOP9kI7fzC1hhoczXPo3a/3W/SxVTX2k4f35a/OR5gZ2urizmc5aTxDct/6OqK2/5h//AGMFx/7Wotv+Yf8A9h+4/wDa1Ft/zD/+xguP/a1WpObUpbu3/tgYn/l7/wBv/wDuydL4BsIbi4N3cELDY6pdTc9CWZ4wP/H/ANK7nwHpk8Nte393n7ReXU8qhv4UMrFfw27a5fQvDsr2mnWUbFDNqc95d7e0f71kH4l4zXqCII1VVGFUYArmptSj7krp2uvRLl/V/NF1Luck2nHmcl5e9PT7nf5nG/EvVXsrfRrWNsG7v1jcf7IR2/mFryy2/wCYf/2MFxj/AMjVveLNbOua3YyZ/dw63JAo/wByORCfx25rAtv+Yf8A9jBcf+1q7p3UlB9P84P/AIBlW+CSas0pJ+qjiF+gW3/MP/7GC4/9rV6F8JNLP2e/vJEyPt1z5RP/AF1cE/oRXn9mhkbTlUZP9v3H/tavedF0yPSdNhto12hcuwH95iWY/mTXE9eWNtP8lBr8TStZ1ZRfdv7qlZfqXRS0UVsSFFFFABRRRQAUUUUAFI3SlooA+PfDEJg1P4fRMMMkeoqQfXKV9JfCLSBonwz8NWu3a4sIWkH+2UUt+ua8P13SG0L4keFrM8BJtV2e6l12/pivpDw+ixaFpyIcqtvGoPttFE581adno7v/AMrVx4erz4W9tZcr/wDStPxNCiiigQVg+LPEsPh22tw7AXF1IYYBnksFZvywv6it2vB/inrg1f4peDYIHLQQDUEKg9XXy1PH1BrGt/CmtdYzs13UJSX/AKSYVHdcidm/03/rzLf7NegJd+D9F1653PdR20sEbsc/6yQM5+uY1rV+MWutF4s8G6Sh+S4kurh8escaqv8A6Mau38A+G18I+C9G0gACS1tY45CO7hQGP4nJrwzxf4iHij4neE7yNt8IbU4o2H8SKyKD+IArXFPStKC92XtflzQqT/NGuKcXU9h8SV7dtHf83dHD+Bf+aZ/9e1//AO06XwIePhn/ANe1/wD+06TwL/zTP/r2v/8A2nT/AIfxNM/wyRMlmt78Aev+rqsWm3WS/wCnn/u4VLW/z/8Abj2z9mPTPs/wx0u6dAHki2qT1A3E/rxXqepSeVYTN6KaoeDfD0fhTwrpWkRHK2VtHAW/vFVAJ/HGauawm/TLhR1KGssbJONadNb8z++7/NlYnli5qDulex8g+Buvw0/69r//ANp0ngX/AJpn/wBe1/8A+06XwN1+Gf8A17X/AP7To8CdPhn/ANe1/wD+yVpjP+X3/cT/AN3CZdfn/wC3F/4T2ZvdU+FkeMr9nvi30zGP619dgYGK+Zv2eLFbu+8EyH/lhpN/IPr51uP619NAVvXcZTl3Uqi/8qzf6nTVhyRg+93/AOTNfoLRRRWBzBRRRQAVwnxu0iTV/hZ4qjgjMlyNKuxGqjLMTE3A+pAru6a6hwVYZUjBB7imuW/vK66ruupvQq+wrQrJX5Wn9zufH3iL/mav+ycxf+1qTxF/zNP/AGTmL/2tXX/GHwVP4dvfGV9FDt0ibwVLZwOP4WiaQlP++XT68+hrkPEX/M0/9k5i/wDa1LEbTfdSfyaxDX4MnAQ9lUw9O9+V0Y6d4vLIv8U0e3fBrVvN1G400/8ALHQ9LnHvv89T/wCgD869VHAr5v8AAPiOHwz8R5b28m8qxi8GWEs7HoqrLIS34DNfSC4KjHSpfLCrOC3vJ/fOa/NM4cLLmw9JJWUYUl6v2FKT/wDShaKKKo6Qryv9oDxFFb+AvE+jxuv2qXQb24de6oE2jPsSx/75Nei61q9p4f0i91O9lENpZwvcTSf3UVSzH8ga+XviNrb+Idc8bX7jatx4AWVUz90M07Y/Wqa5aU5u+0rNd1Fy/T8jswjccTSknZqdNrTde2pQl+FRfeZfiD/maff4cxYP/f6uq8M+CZfHHivUdPYvDY3fgmysprhVzs8x5Rx2JwGIHtRofgC+8ca5qdogktbG+8E2mnm9KZRHdpRgepAOcA+nqK+idE0O10DTreztU2xwwpCGP3mCrgZNZ1/3k5wWzck//Aq8XbzXMv638rCScaFFxdmo03fs1SwM4vazV6MkyzY2UOm2cFpbIIoIY1jjQfwqBgD8qnpaKrfU3jFQioxVkgooooKCiiigAooooAKKKKACm7QSCRkjoadRQAlL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Zuu6vHo1kszkbnkWNAf4iT/hk/hWjXmPxK1pL3UdDtITuWDVNrkdCfJf8AlkitaaTleS0/r9SJu0JO9naTXqot/ocPE5kksXfJY+ILgn/yNXofwq0Mra3V9PGP+P65aAkcjMrqT+hH0Ncf4X0GfxBc2scOQkGtXU8r/wBxR5oz+ZA/GvbreBLWFIolCoowABXI37Syeu1/ui1+RrV1qy/xP71Orp90iXNeNeMtb/tnXdPZeYoNaeBR7pHIh/VTXq2s6omk2XnPjl1RV/vEnGP5/lXg8LmRrBmOSfEFwSfX/XV2R0jqt2vwav8AmjKry+yl3Sl9zp1f1QW3H9n9yPEFx/7Wqxo9ob640+MHaBrtyxY9sCb+vFV7Xg6ef+pguP8A2tWx4P06fVLqG3i4jOr3TTsOyAyn/wBCCiuXm5YqT8v/AGw1r3cppdXJfe8Sel+CtPmhtLm8uc+bdXErKrfwxb2EY/74CflV/wAR6wui2CSlsSSSpFGD3JOcfkGP4VpogjUKoAUDAFeefFO/D3fh22Q5KakC49/JfH862obp1PK9tuy+Wy9DOpZxqNaaTenezl+Z57AcnTznOfEFwf8A0dSW3/MP/wCxguP/AGtS24/5B/8A2MFx/wC1qS2/5h//AGMFx/7WqYfZ+X/thWJ/5e/9v/8AuydZ8NNGXU71rh/u2WpXc4HqS0if+zk/hXrgrlPhxo50rQpXdcS3NzPM30Mrlf0Irq6wpWa5097fgkv+CXUv7Sd3f3pW9HJv9RaKKK3ICiiigAooooAKKKKACiiigDyr4s+E5rzxV4U12BA0VmbmCfHUeYgKn6DyyPxFdT8KdaTxB8OPDl6rb2ewhEns4QBh+ea6aaJLiNo3UOjcEHvWB8P/AATbfD/w1a6LaXEtxDbggPL1OTmhRSu/JJL5zk2/nJFU3ywnB9WmvK19Pne50tFIKWgkimlWGNnY4Uda+YvhRb3HjHxP4F1C4PmSC31G9nPrukiB/V6+j/EcvlaNdHuUP8q8i/Zg0qN/Belai4/eRWrwofZ5Mt/6AtSqzjLlts4/+TQrL9B0XBVbzWyf4p/qket6/q6aRYeYzbZJG8uL/abaT/JTXyT4HYyN8NWJyWt78knv/q69p+MOvv8A8Jz4M0iJ8wubu4lX/aRFVf8A0N68U8C/80z/AOva/wD/AGnWdb+FNp3Ti38/Z4qL/wDSTBcz5m9un3P9bh4F/wCaZ/8AXtf/APtOvR/2c/Bq6ro3hXXZ1Bj020uI4gevmSOmGH0CMP8AgQriPhdotzrc/wANo7aJpBHaX7yNjiNcxDJ9skfnX1N4T8NWnhDw7p+j2S4t7OFYlY9XwANx9zjJrsrfxZtfzSa+VTEJr7pnarwvPrrbT/Em/l+foatI6B1Kn5gafRWFr6GB8iaRo03h3X/Amlz/AOusxqdu/wBVZF/pWd4F5/4Vme/2a/8A/ade6/E3wDcXnizw3r1hErQWZukukXqPMVSH+mUOfdhXhXgUY/4Vn/17X/8A7TrPESc4VJPdqb+9YuS/Boxg3yWk7yW/3SPRf2aEX7L4bf8AiGlXYH086D/AV9D18r/A3xGnh+78ALLxDe6ffwMT0X95C+f/AB0/nX1HFKk8cckbCSNwGVlOQQehrpqK1SpfrOo//Kk1+jPQrNOELPZP/wBKkyWio5JUiGXYIPVjiuHvPi5pUmp6TYaMr63LqQmaKa1+aJVjxuJYdeWUDHHv0zk3ZN+v4Jv8k38mcbaWh3lFcx8PD4kfw5by+KREmrSjfLFDjbHkk7eOOAQOp6dTXT1clyycexbTWjCkpaKkRn69odn4k0e90vUIRPZXkLwTRkkbkZSrDI5HBNeE/Ej4RanpVv4rv9OQ39hJ4PbSYYowWuDJH5hAKgc5DDGO4Ix0z9DUU2+aDg9nf8U1f7mzalUdOpCe/K4v7pwnb5ypxv5I+PfEitG3ipWVlYfDqLII6H99XrXg34vxaNK2la0dmn2Hhq01Zr7BZlU71kDAdQAgIxz19q9P1rwjo3iKK7TUdNguftVs1pM5TDvC2coWHOOT371zeo/BXwzqf2/dDcQ/bdKGjSeVMeLcbsAZzyNx5pVVz3lHfV/P96166zX3XOahThBU4SekVFX62SwsJNebhRqenNFd2uqg8SaVdRlo9StWXyBcnEy5ER6OeeFPr04rK8Q/Efw/4as9QmudQileysW1GW3tmEkvkAH5wuehwQOxI9jWNN8EfDdy940ou5Bd6Quiyr52Abdd2MYGd3zHmti2+GXhm2kkk/smGd5bFNNk+0ZkD265xGyscEfMc8c55oel7edv/Jrf+239X2V6ou3I6q/lvb/uHzJffVS/wwf2nbyLx34k174lzeJND0yylexn8IfaLW2RfmaecyKFZumcKoHp81dLofwOF3fXF1r0oe2u/Dtvok1jExB+UuZCWHT72Bj356V65DBHbRrHFGscaqFVEGAAOgFSDpSn+8bvt+nvr/0mdu+lxQc0otvVWemmtqDbXb36EZq2zbTuQ2dpDYW0VvbxLDBEgREQYCqBgD8AKnoopjilFKMVZIKKKKBhRRRQAUUUUAFFFFABRRRQAUUUUAFFFFABRRRQAUUUUAFFFFABRRRQAUUUUAFFFFABRRRQAUUUUAFFFFABRRRQAUUUUAFFFFABRRRQAUUUUAFFFFABRRRQAUUUUAFFFFABRRRQAUUUUAFFFFABRRRQAUUUUAFFFFABRRRQAUUUUAFFFFABRRRQAUUUUAFFFFABRRRQAUUUUAFFFFABRRRQAUUUUAFFFFABRRRQAUUUUAFFFFABRRRQAUUUUAFFFFABRRRQAUUUUAFFFFABRRRQAUUUUAFFFFABRRVe+vI7C3M0mdgZV+UZOWYKP1NKTUU5PZEykoJylsiegEMAQcg968m0XWvFXxTbwtq9pC/h/QFurqa7glb95PGmUgHvuOX4+XgdcDPp2lWC6XplnZI7OltEsQZup2gDJ/Kh3UuX+rptW/C9/M0cXFtS0a/RyTXysvVNM5f4j3txpzeHZ7d2Q/2lsYjuDDKOa6fSdVg1ixS5t3DoSynHZlJVh+BBH4VW8R6KuuWKRcCSKZZUY9iOP5EivKfC3iW78LypGih47jWbm3mjfsN0pGPQ5UfrWk9YwcOmj+bVvz/MVSV0pdEkvL/l5Nv7kj2yisnRPElhr0Je0nBZXeNo24ZWViCMfUGr9xdw2qBppUiUttBc4yfSs4vm+ET0vfp+m5Bq2qwaPbLNOeGdY1H94n/62T+FeG2y3GqXdkyq0sz+ILlyF6n/AFxP6V0/iLXZ/G+o6VFp8EjwWurSJ8o5ISORS59BkHH1Fdn4P8HReGbaQuwmupZ5Zy+OELuzYX8CB+FXKfL7kN+vbeLX4XCa910++/k7VYP7tC14T8NReGdPeFDvmllkmlc9SzuWx9Bux+FblIKKzjHlSSG3dtvrqeffFPUAJvD1rG2SdSBkA9onIH615xbf8w/v/wAVBcf+1q1Nc1Z9Z1e1uGOca9NEp/2UWVV/RRVTStPub82QtreScprtw7+Wpbav73k+g5H510T92Si3ov8AOD/Nk1+bllGW6Ul9yxCK1t/zD/8AsP3H/tavTvhTpD2emXt3IMGe8uSgPUL5z/zwKwtI+GWp3CW7XbR2Yh1Oe92sdzMjGQKOOmdwNeo2lslnbxwxjCoMdMZrj1lyrp/wI2/FfgXVtKpLTS7f/k9X9Jpk1eJeKdQbUdftpW/g1ySH8EjkT/2Wvba8S8UaVLpGuWiOCBLrss6k9CHSR+P++q76duSXe8fuv/wxlV5fZS7+993s6l/0MW1P/IP/AOxguP8A2tT9PhaeTTkQZb+37kj/AMjE0y2GDp//AGMFx/7WrW8GeX/bWl+aQq/25ede52T1xuXJDm7W/wDbDerHnnOHdzX/AKkntsEIggSMfdRQo/CpaQUGnFKKUVsjMWiud1XxxpWltBH54upZrj7KEt8NhwCSCc8Y2n8ao6RceIdeu7e6niGl2cN5KTCchp4QHRM9+TtbnAqpe6tfu+7/ADHpez/r4v1i16nYUUUUCCiiigAooooAKKKKACiiigAooooAoaxb/bNNnhA5ZSBXj/7PfibTND+FeiQXd3FDdyq/l27OBJJgknA747/h617bXlms/BGJ/Eeh6jpFxHZ21gbotaupwfOKn5SOmCOnpUS92nU5Pif/ALbGo198pJfMzd1flW639NjxzTPEFz4r8Q+BNXu2BuLxdSncDopZkOB7DPFQfDDRbzWG+HAtLdphFa3zSMo+WMExgEntya9W8Gfs+Po0PhhtT1VZJdGhnjKWqHbIZdv8R5AG307/AJ+o+GPC+m+EdIttM0q1W1tIECIoyTgepPJ/GtayjKU4r4W5fc5Yhf8ApNVNfcaRhCnHlWy0t/4F/mjI+GXw/tvh34V0/S0Zbi4ghCSXG3BZurY9Bnt9K65emPSlopSblJye71+b1ZUpOTbYUUUUiRpGf/r15xrfwV0y41jRb/SnXS/7N+0bbVIx5TiXGcYxtwQOnHPSvSaKmS5ouL2d196cX+Da+ZLimfNmh/BfxToFx4JjltIrlNLhvI7ma3uFKqX2bMA4JBwe31xV34e+CviHoVj4OtQl1Y2drBcpfwtdIFBO3ygVDfN0bGM4r6Goq5t1Oa/2r/j7R/nVbXa0e2t3f9fP/M8e8N/B/X7keGrvxR4glu7zTIpxMiyNN5rybed7dNoBHTv+fonhTwdpXgzSbXTtKtFggt4/LRmJZyO+WPPJ5rdook+Ztvr/AJyf5ylbtew79tP6/wCCIKWiikSFFFFABRRRQAUUUUAFFFFABRRRQAUUUUAFFFFABRRRQAUUUUAFFFFABRRRQAUUUUAFFFFABRRRQAUUUUAFFFFABRRRQAUUUUAFFFFABRRRQAUUUUAFFFFABRRRQAUUUUAFFFFABRRRQAUUUUAFFFFABRRRQAUUUUAFFFFABRRRQAUUUUAFFFFABRRRQAUUUUAFFFFABRRRQAUUUUAFFFFABRRRQAUUUUAFFFFABRRRQAUUUUAFFFFABRRRQAUUUUAFFFFACbhnFLRRQwEzS0UUmISlooouMKKKKYBRRRQAmaWiigBM80tFFACZozRRQAtFFFABRRRQAmecUA5AI6GiikAm8etIkySBSpzu5HFFFA0Ppjosq7WUOpIOCM+9FFG+gnroEahFCgYA6D0p9FFMBOtcz4g8C2WuT2s6MbSaC6+1Fo1yHbaVOR9G/OiiqUnF6Caumn5r700/wbRyi/CvU4HtfLu7ZhFqct6SSynY3mcdOvzir9j8MbiQwHUdSaQwX0t4ix5bht4Vct6Bh+WKKKheX9bf5IqfvNt9b/jzX/8AS5f0js9J0Oy0SAxWUCwqztIxHVmYkkk98kmr46UUUJJKyFu22BqvewSXFu0cUnlOSPnxnGCD/wDWooqk7akyV1ZnPaX8OdI05F8yN7x1uZLtTO2QsjlskAcfxECulgt4raPZDGsSZJ2oMDk5NFFQkkW9W2+v+bf5tv5klLRRVCCsjxD4atPEaWouQyvazCeJ06hsEfiME0UU03F3Qbprvp8nozzy5+GerWT2fk+VdpHqsl4zK4UrGwkxnOOfnHSsWLwzqUDWKvb7SutzzH94pwp83B6+4/Oiimu68v8A23/IVT34yb6834qq/wD29/gdZo58atDCqyAoNQl8xpjGxFvl9vv/AHR61ox+DNY1PyG1fWWbyb17lUt84ZPmCIeg4DDseR+NFFZRukrf1t/l+ZU/ecr9W/x5v0k16Jdjc0fwhpWiDFvbKz+a8++X5mDsSWIz0+8Rx2raxRRVJJbCvdtv+uotFFFMAooooAKKKKACiiigAooooAKKKKACiiigAooooAKKKKACiiigAooooAKKKKACiiigAooooAKKKKACiiigAooooAKKKKACiiigAooooAKKKKACiiigAooooAKKKKACiiigAooooAKKKKACiiigAooooAKKKKACiiigAooooAKKKKACiiigAooooAKKKKACiiigAooooAKKKKACiiigAooooAKKKKACiiigAooooAKKKKACiiigAooooA//2Q=="/>
  <p:tag name="MMPROD_UIDATA" val="&lt;database version=&quot;7.0&quot;&gt;&lt;object type=&quot;1&quot; unique_id=&quot;10001&quot;&gt;&lt;property id=&quot;20141&quot; value=&quot;nhan biet y nghia cua cac chu so trong cuoc songhang ngay&quot;/&gt;&lt;property id=&quot;20148&quot; value=&quot;5&quot;/&gt;&lt;property id=&quot;20184&quot; value=&quot;7&quot;/&gt;&lt;property id=&quot;20193&quot; value=&quot;-1&quot;/&gt;&lt;property id=&quot;20221&quot; value=&quot;C:\Users\Admin\Pictures\&quot;/&gt;&lt;property id=&quot;20224&quot; value=&quot;C:\Users\Admin\Desktop&quot;/&gt;&lt;property id=&quot;20250&quot; value=&quot;0&quot;/&gt;&lt;property id=&quot;20251&quot; value=&quot;1&quot;/&gt;&lt;property id=&quot;20259&quot; value=&quot;0&quot;/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3&quot; value=&quot;-1&quot;/&gt;&lt;property id=&quot;20307&quot; value=&quot;257&quot;/&gt;&lt;property id=&quot;20309&quot; value=&quot;-1&quot;/&gt;&lt;/object&gt;&lt;object type=&quot;3&quot; unique_id=&quot;10005&quot;&gt;&lt;property id=&quot;20148&quot; value=&quot;5&quot;/&gt;&lt;property id=&quot;20300&quot; value=&quot;Slide 3&quot;/&gt;&lt;property id=&quot;20303&quot; value=&quot;-1&quot;/&gt;&lt;property id=&quot;20307&quot; value=&quot;258&quot;/&gt;&lt;property id=&quot;20309&quot; value=&quot;-1&quot;/&gt;&lt;/object&gt;&lt;object type=&quot;3&quot; unique_id=&quot;10006&quot;&gt;&lt;property id=&quot;20148&quot; value=&quot;5&quot;/&gt;&lt;property id=&quot;20300&quot; value=&quot;Slide 4&quot;/&gt;&lt;property id=&quot;20303&quot; value=&quot;-1&quot;/&gt;&lt;property id=&quot;20307&quot; value=&quot;260&quot;/&gt;&lt;property id=&quot;20309&quot; value=&quot;-1&quot;/&gt;&lt;/object&gt;&lt;object type=&quot;3&quot; unique_id=&quot;10008&quot;&gt;&lt;property id=&quot;20148&quot; value=&quot;5&quot;/&gt;&lt;property id=&quot;20300&quot; value=&quot;Slide 35&quot;/&gt;&lt;property id=&quot;20303&quot; value=&quot;-1&quot;/&gt;&lt;property id=&quot;20307&quot; value=&quot;289&quot;/&gt;&lt;property id=&quot;20309&quot; value=&quot;-1&quot;/&gt;&lt;/object&gt;&lt;object type=&quot;3&quot; unique_id=&quot;10009&quot;&gt;&lt;property id=&quot;20148&quot; value=&quot;5&quot;/&gt;&lt;property id=&quot;20300&quot; value=&quot;Slide 19&quot;/&gt;&lt;property id=&quot;20303&quot; value=&quot;-1&quot;/&gt;&lt;property id=&quot;20307&quot; value=&quot;266&quot;/&gt;&lt;property id=&quot;20309&quot; value=&quot;-1&quot;/&gt;&lt;/object&gt;&lt;object type=&quot;3&quot; unique_id=&quot;10010&quot;&gt;&lt;property id=&quot;20148&quot; value=&quot;5&quot;/&gt;&lt;property id=&quot;20300&quot; value=&quot;Slide 18&quot;/&gt;&lt;property id=&quot;20303&quot; value=&quot;-1&quot;/&gt;&lt;property id=&quot;20307&quot; value=&quot;267&quot;/&gt;&lt;property id=&quot;20309&quot; value=&quot;-1&quot;/&gt;&lt;/object&gt;&lt;object type=&quot;3&quot; unique_id=&quot;10012&quot;&gt;&lt;property id=&quot;20148&quot; value=&quot;5&quot;/&gt;&lt;property id=&quot;20300&quot; value=&quot;Slide 21&quot;/&gt;&lt;property id=&quot;20303&quot; value=&quot;-1&quot;/&gt;&lt;property id=&quot;20307&quot; value=&quot;286&quot;/&gt;&lt;property id=&quot;20309&quot; value=&quot;-1&quot;/&gt;&lt;/object&gt;&lt;object type=&quot;3&quot; unique_id=&quot;10013&quot;&gt;&lt;property id=&quot;20148&quot; value=&quot;5&quot;/&gt;&lt;property id=&quot;20300&quot; value=&quot;Slide 24&quot;/&gt;&lt;property id=&quot;20303&quot; value=&quot;-1&quot;/&gt;&lt;property id=&quot;20307&quot; value=&quot;269&quot;/&gt;&lt;property id=&quot;20309&quot; value=&quot;-1&quot;/&gt;&lt;/object&gt;&lt;object type=&quot;3&quot; unique_id=&quot;10015&quot;&gt;&lt;property id=&quot;20148&quot; value=&quot;5&quot;/&gt;&lt;property id=&quot;20300&quot; value=&quot;Slide 29&quot;/&gt;&lt;property id=&quot;20303&quot; value=&quot;-1&quot;/&gt;&lt;property id=&quot;20307&quot; value=&quot;281&quot;/&gt;&lt;property id=&quot;20309&quot; value=&quot;-1&quot;/&gt;&lt;/object&gt;&lt;object type=&quot;3&quot; unique_id=&quot;10016&quot;&gt;&lt;property id=&quot;20148&quot; value=&quot;5&quot;/&gt;&lt;property id=&quot;20300&quot; value=&quot;Slide 32&quot;/&gt;&lt;property id=&quot;20303&quot; value=&quot;-1&quot;/&gt;&lt;property id=&quot;20307&quot; value=&quot;290&quot;/&gt;&lt;property id=&quot;20309&quot; value=&quot;-1&quot;/&gt;&lt;/object&gt;&lt;object type=&quot;3&quot; unique_id=&quot;10017&quot;&gt;&lt;property id=&quot;20148&quot; value=&quot;5&quot;/&gt;&lt;property id=&quot;20300&quot; value=&quot;Slide 28&quot;/&gt;&lt;property id=&quot;20303&quot; value=&quot;-1&quot;/&gt;&lt;property id=&quot;20307&quot; value=&quot;291&quot;/&gt;&lt;property id=&quot;20309&quot; value=&quot;-1&quot;/&gt;&lt;/object&gt;&lt;object type=&quot;3&quot; unique_id=&quot;10018&quot;&gt;&lt;property id=&quot;20148&quot; value=&quot;5&quot;/&gt;&lt;property id=&quot;20300&quot; value=&quot;Slide 30&quot;/&gt;&lt;property id=&quot;20303&quot; value=&quot;-1&quot;/&gt;&lt;property id=&quot;20307&quot; value=&quot;293&quot;/&gt;&lt;property id=&quot;20309&quot; value=&quot;-1&quot;/&gt;&lt;/object&gt;&lt;object type=&quot;3&quot; unique_id=&quot;10019&quot;&gt;&lt;property id=&quot;20148&quot; value=&quot;5&quot;/&gt;&lt;property id=&quot;20300&quot; value=&quot;Slide 33&quot;/&gt;&lt;property id=&quot;20303&quot; value=&quot;-1&quot;/&gt;&lt;property id=&quot;20307&quot; value=&quot;294&quot;/&gt;&lt;property id=&quot;20309&quot; value=&quot;-1&quot;/&gt;&lt;/object&gt;&lt;object type=&quot;3&quot; unique_id=&quot;10020&quot;&gt;&lt;property id=&quot;20148&quot; value=&quot;5&quot;/&gt;&lt;property id=&quot;20300&quot; value=&quot;Slide 31&quot;/&gt;&lt;property id=&quot;20303&quot; value=&quot;-1&quot;/&gt;&lt;property id=&quot;20307&quot; value=&quot;295&quot;/&gt;&lt;property id=&quot;20309&quot; value=&quot;-1&quot;/&gt;&lt;/object&gt;&lt;object type=&quot;3&quot; unique_id=&quot;10021&quot;&gt;&lt;property id=&quot;20148&quot; value=&quot;5&quot;/&gt;&lt;property id=&quot;20300&quot; value=&quot;Slide 26&quot;/&gt;&lt;property id=&quot;20303&quot; value=&quot;-1&quot;/&gt;&lt;property id=&quot;20307&quot; value=&quot;296&quot;/&gt;&lt;property id=&quot;20309&quot; value=&quot;-1&quot;/&gt;&lt;/object&gt;&lt;object type=&quot;3&quot; unique_id=&quot;10022&quot;&gt;&lt;property id=&quot;20148&quot; value=&quot;5&quot;/&gt;&lt;property id=&quot;20300&quot; value=&quot;Slide 34&quot;/&gt;&lt;property id=&quot;20303&quot; value=&quot;-1&quot;/&gt;&lt;property id=&quot;20307&quot; value=&quot;282&quot;/&gt;&lt;property id=&quot;20309&quot; value=&quot;-1&quot;/&gt;&lt;/object&gt;&lt;object type=&quot;3&quot; unique_id=&quot;10023&quot;&gt;&lt;property id=&quot;20148&quot; value=&quot;5&quot;/&gt;&lt;property id=&quot;20300&quot; value=&quot;Slide 50&quot;/&gt;&lt;property id=&quot;20303&quot; value=&quot;-1&quot;/&gt;&lt;property id=&quot;20307&quot; value=&quot;283&quot;/&gt;&lt;property id=&quot;20309&quot; value=&quot;-1&quot;/&gt;&lt;/object&gt;&lt;object type=&quot;3&quot; unique_id=&quot;11980&quot;&gt;&lt;property id=&quot;20148&quot; value=&quot;5&quot;/&gt;&lt;property id=&quot;20300&quot; value=&quot;Slide 2&quot;/&gt;&lt;property id=&quot;20303&quot; value=&quot;-1&quot;/&gt;&lt;property id=&quot;20307&quot; value=&quot;297&quot;/&gt;&lt;property id=&quot;20309&quot; value=&quot;-1&quot;/&gt;&lt;/object&gt;&lt;object type=&quot;3&quot; unique_id=&quot;12119&quot;&gt;&lt;property id=&quot;20148&quot; value=&quot;5&quot;/&gt;&lt;property id=&quot;20300&quot; value=&quot;Slide 7&quot;/&gt;&lt;property id=&quot;20303&quot; value=&quot;-1&quot;/&gt;&lt;property id=&quot;20307&quot; value=&quot;298&quot;/&gt;&lt;property id=&quot;20309&quot; value=&quot;-1&quot;/&gt;&lt;/object&gt;&lt;object type=&quot;3&quot; unique_id=&quot;12264&quot;&gt;&lt;property id=&quot;20148&quot; value=&quot;5&quot;/&gt;&lt;property id=&quot;20300&quot; value=&quot;Slide 5 - &amp;quot;Câu hỏi số 1: Con hãy đếm xem có bao nhiêu toa tàu hỏa ?&amp;quot;&quot;/&gt;&lt;property id=&quot;20303&quot; value=&quot;-1&quot;/&gt;&lt;property id=&quot;20307&quot; value=&quot;299&quot;/&gt;&lt;property id=&quot;20309&quot; value=&quot;-1&quot;/&gt;&lt;/object&gt;&lt;object type=&quot;3&quot; unique_id=&quot;12265&quot;&gt;&lt;property id=&quot;20148&quot; value=&quot;5&quot;/&gt;&lt;property id=&quot;20300&quot; value=&quot;Slide 51 - &amp;quot;Quiz&amp;quot;&quot;/&gt;&lt;property id=&quot;20303&quot; value=&quot;-1&quot;/&gt;&lt;property id=&quot;20307&quot; value=&quot;300&quot;/&gt;&lt;property id=&quot;20309&quot; value=&quot;-1&quot;/&gt;&lt;/object&gt;&lt;object type=&quot;3&quot; unique_id=&quot;12396&quot;&gt;&lt;property id=&quot;20148&quot; value=&quot;5&quot;/&gt;&lt;property id=&quot;20300&quot; value=&quot;Slide 8 - &amp;quot;Câu hỏi số 2: Có bao nhiêu chiếc xe máy? Con hãy đếm và tìm thẻ số tương ứng ?&amp;quot;&quot;/&gt;&lt;property id=&quot;20303&quot; value=&quot;-1&quot;/&gt;&lt;property id=&quot;20307&quot; value=&quot;303&quot;/&gt;&lt;property id=&quot;20309&quot; value=&quot;-1&quot;/&gt;&lt;/object&gt;&lt;object type=&quot;3&quot; unique_id=&quot;12397&quot;&gt;&lt;property id=&quot;20148&quot; value=&quot;5&quot;/&gt;&lt;property id=&quot;20300&quot; value=&quot;Slide 10&quot;/&gt;&lt;property id=&quot;20303&quot; value=&quot;-1&quot;/&gt;&lt;property id=&quot;20307&quot; value=&quot;302&quot;/&gt;&lt;property id=&quot;20309&quot; value=&quot;-1&quot;/&gt;&lt;/object&gt;&lt;object type=&quot;3&quot; unique_id=&quot;12398&quot;&gt;&lt;property id=&quot;20148&quot; value=&quot;5&quot;/&gt;&lt;property id=&quot;20300&quot; value=&quot;Slide 13&quot;/&gt;&lt;property id=&quot;20303&quot; value=&quot;-1&quot;/&gt;&lt;property id=&quot;20307&quot; value=&quot;301&quot;/&gt;&lt;property id=&quot;20309&quot; value=&quot;-1&quot;/&gt;&lt;/object&gt;&lt;object type=&quot;3&quot; unique_id=&quot;12660&quot;&gt;&lt;property id=&quot;20148&quot; value=&quot;5&quot;/&gt;&lt;property id=&quot;20300&quot; value=&quot;Slide 11 - &amp;quot;Câu hỏi số 3:Có bao nhiêu chiếc xe đạp? Con hãy đếm và tìm thẻ số tương ứng&amp;quot;&quot;/&gt;&lt;property id=&quot;20303&quot; value=&quot;-1&quot;/&gt;&lt;property id=&quot;20307&quot; value=&quot;304&quot;/&gt;&lt;property id=&quot;20309&quot; value=&quot;-1&quot;/&gt;&lt;/object&gt;&lt;object type=&quot;3&quot; unique_id=&quot;12816&quot;&gt;&lt;property id=&quot;20148&quot; value=&quot;5&quot;/&gt;&lt;property id=&quot;20300&quot; value=&quot;Slide 14 - &amp;quot;Câu hỏi số 4: Thỏ em có bao nhiêu chiếc xe ô tô đồ chơi? Con hãy đếm và tìm thẻ số tương ứng?&amp;quot;&quot;/&gt;&lt;property id=&quot;20303&quot; value=&quot;-1&quot;/&gt;&lt;property id=&quot;20307&quot; value=&quot;306&quot;/&gt;&lt;property id=&quot;20309&quot; value=&quot;-1&quot;/&gt;&lt;/object&gt;&lt;object type=&quot;3&quot; unique_id=&quot;12977&quot;&gt;&lt;property id=&quot;20148&quot; value=&quot;5&quot;/&gt;&lt;property id=&quot;20300&quot; value=&quot;Slide 6&quot;/&gt;&lt;property id=&quot;20303&quot; value=&quot;-1&quot;/&gt;&lt;property id=&quot;20307&quot; value=&quot;307&quot;/&gt;&lt;property id=&quot;20309&quot; value=&quot;-1&quot;/&gt;&lt;/object&gt;&lt;object type=&quot;3&quot; unique_id=&quot;13077&quot;&gt;&lt;property id=&quot;20148&quot; value=&quot;5&quot;/&gt;&lt;property id=&quot;20300&quot; value=&quot;Slide 9&quot;/&gt;&lt;property id=&quot;20303&quot; value=&quot;-1&quot;/&gt;&lt;property id=&quot;20307&quot; value=&quot;308&quot;/&gt;&lt;property id=&quot;20309&quot; value=&quot;-1&quot;/&gt;&lt;/object&gt;&lt;object type=&quot;3&quot; unique_id=&quot;13316&quot;&gt;&lt;property id=&quot;20148&quot; value=&quot;5&quot;/&gt;&lt;property id=&quot;20300&quot; value=&quot;Slide 12&quot;/&gt;&lt;property id=&quot;20303&quot; value=&quot;-1&quot;/&gt;&lt;property id=&quot;20307&quot; value=&quot;309&quot;/&gt;&lt;property id=&quot;20309&quot; value=&quot;-1&quot;/&gt;&lt;/object&gt;&lt;object type=&quot;3&quot; unique_id=&quot;13457&quot;&gt;&lt;property id=&quot;20148&quot; value=&quot;5&quot;/&gt;&lt;property id=&quot;20300&quot; value=&quot;Slide 15&quot;/&gt;&lt;property id=&quot;20303&quot; value=&quot;-1&quot;/&gt;&lt;property id=&quot;20307&quot; value=&quot;310&quot;/&gt;&lt;property id=&quot;20309&quot; value=&quot;-1&quot;/&gt;&lt;/object&gt;&lt;object type=&quot;3&quot; unique_id=&quot;14394&quot;&gt;&lt;property id=&quot;20148&quot; value=&quot;5&quot;/&gt;&lt;property id=&quot;20300&quot; value=&quot;Slide 16&quot;/&gt;&lt;property id=&quot;20303&quot; value=&quot;-1&quot;/&gt;&lt;property id=&quot;20307&quot; value=&quot;312&quot;/&gt;&lt;property id=&quot;20309&quot; value=&quot;-1&quot;/&gt;&lt;/object&gt;&lt;object type=&quot;3&quot; unique_id=&quot;14395&quot;&gt;&lt;property id=&quot;20148&quot; value=&quot;5&quot;/&gt;&lt;property id=&quot;20300&quot; value=&quot;Slide 36&quot;/&gt;&lt;property id=&quot;20303&quot; value=&quot;-1&quot;/&gt;&lt;property id=&quot;20307&quot; value=&quot;311&quot;/&gt;&lt;property id=&quot;20309&quot; value=&quot;-1&quot;/&gt;&lt;/object&gt;&lt;object type=&quot;3&quot; unique_id=&quot;14836&quot;&gt;&lt;property id=&quot;20148&quot; value=&quot;5&quot;/&gt;&lt;property id=&quot;20300&quot; value=&quot;Slide 17&quot;/&gt;&lt;property id=&quot;20303&quot; value=&quot;-1&quot;/&gt;&lt;property id=&quot;20307&quot; value=&quot;314&quot;/&gt;&lt;property id=&quot;20309&quot; value=&quot;-1&quot;/&gt;&lt;/object&gt;&lt;object type=&quot;3&quot; unique_id=&quot;14837&quot;&gt;&lt;property id=&quot;20148&quot; value=&quot;5&quot;/&gt;&lt;property id=&quot;20300&quot; value=&quot;Slide 20&quot;/&gt;&lt;property id=&quot;20303&quot; value=&quot;-1&quot;/&gt;&lt;property id=&quot;20307&quot; value=&quot;315&quot;/&gt;&lt;property id=&quot;20309&quot; value=&quot;-1&quot;/&gt;&lt;/object&gt;&lt;object type=&quot;3&quot; unique_id=&quot;14838&quot;&gt;&lt;property id=&quot;20148&quot; value=&quot;5&quot;/&gt;&lt;property id=&quot;20300&quot; value=&quot;Slide 22&quot;/&gt;&lt;property id=&quot;20303&quot; value=&quot;-1&quot;/&gt;&lt;property id=&quot;20307&quot; value=&quot;313&quot;/&gt;&lt;property id=&quot;20309&quot; value=&quot;-1&quot;/&gt;&lt;/object&gt;&lt;object type=&quot;3&quot; unique_id=&quot;14839&quot;&gt;&lt;property id=&quot;20148&quot; value=&quot;5&quot;/&gt;&lt;property id=&quot;20300&quot; value=&quot;Slide 25&quot;/&gt;&lt;property id=&quot;20303&quot; value=&quot;-1&quot;/&gt;&lt;property id=&quot;20307&quot; value=&quot;316&quot;/&gt;&lt;property id=&quot;20309&quot; value=&quot;-1&quot;/&gt;&lt;/object&gt;&lt;object type=&quot;3&quot; unique_id=&quot;15314&quot;&gt;&lt;property id=&quot;20148&quot; value=&quot;5&quot;/&gt;&lt;property id=&quot;20300&quot; value=&quot;Slide 39&quot;/&gt;&lt;property id=&quot;20303&quot; value=&quot;-1&quot;/&gt;&lt;property id=&quot;20307&quot; value=&quot;320&quot;/&gt;&lt;property id=&quot;20309&quot; value=&quot;-1&quot;/&gt;&lt;/object&gt;&lt;object type=&quot;3&quot; unique_id=&quot;15444&quot;&gt;&lt;property id=&quot;20148&quot; value=&quot;5&quot;/&gt;&lt;property id=&quot;20300&quot; value=&quot;Slide 46&quot;/&gt;&lt;property id=&quot;20303&quot; value=&quot;-1&quot;/&gt;&lt;property id=&quot;20307&quot; value=&quot;321&quot;/&gt;&lt;property id=&quot;20309&quot; value=&quot;-1&quot;/&gt;&lt;/object&gt;&lt;object type=&quot;3&quot; unique_id=&quot;15709&quot;&gt;&lt;property id=&quot;20148&quot; value=&quot;5&quot;/&gt;&lt;property id=&quot;20300&quot; value=&quot;Slide 42&quot;/&gt;&lt;property id=&quot;20303&quot; value=&quot;-1&quot;/&gt;&lt;property id=&quot;20307&quot; value=&quot;324&quot;/&gt;&lt;property id=&quot;20309&quot; value=&quot;-1&quot;/&gt;&lt;/object&gt;&lt;object type=&quot;3&quot; unique_id=&quot;15711&quot;&gt;&lt;property id=&quot;20148&quot; value=&quot;5&quot;/&gt;&lt;property id=&quot;20300&quot; value=&quot;Slide 45&quot;/&gt;&lt;property id=&quot;20303&quot; value=&quot;-1&quot;/&gt;&lt;property id=&quot;20307&quot; value=&quot;323&quot;/&gt;&lt;property id=&quot;20309&quot; value=&quot;-1&quot;/&gt;&lt;/object&gt;&lt;object type=&quot;3&quot; unique_id=&quot;15901&quot;&gt;&lt;property id=&quot;20148&quot; value=&quot;5&quot;/&gt;&lt;property id=&quot;20300&quot; value=&quot;Slide 38&quot;/&gt;&lt;property id=&quot;20303&quot; value=&quot;-1&quot;/&gt;&lt;property id=&quot;20307&quot; value=&quot;326&quot;/&gt;&lt;property id=&quot;20309&quot; value=&quot;-1&quot;/&gt;&lt;/object&gt;&lt;object type=&quot;3&quot; unique_id=&quot;16150&quot;&gt;&lt;property id=&quot;20148&quot; value=&quot;5&quot;/&gt;&lt;property id=&quot;20300&quot; value=&quot;Slide 47 - &amp;quot;Câu hỏi số 1: Số điện thoại khẩn cấp 113 là số của ai?&amp;quot;&quot;/&gt;&lt;property id=&quot;20303&quot; value=&quot;-1&quot;/&gt;&lt;property id=&quot;20307&quot; value=&quot;328&quot;/&gt;&lt;property id=&quot;20309&quot; value=&quot;-1&quot;/&gt;&lt;/object&gt;&lt;object type=&quot;3&quot; unique_id=&quot;16457&quot;&gt;&lt;property id=&quot;20148&quot; value=&quot;5&quot;/&gt;&lt;property id=&quot;20300&quot; value=&quot;Slide 48 - &amp;quot;Câu hỏi số 2: Số điện thoại khẩn cấp 115 sẽ gọi đến ai?&amp;quot;&quot;/&gt;&lt;property id=&quot;20303&quot; value=&quot;-1&quot;/&gt;&lt;property id=&quot;20307&quot; value=&quot;329&quot;/&gt;&lt;property id=&quot;20309&quot; value=&quot;-1&quot;/&gt;&lt;/object&gt;&lt;object type=&quot;3&quot; unique_id=&quot;16822&quot;&gt;&lt;property id=&quot;20148&quot; value=&quot;5&quot;/&gt;&lt;property id=&quot;20300&quot; value=&quot;Slide 49 - &amp;quot;Câu hỏi số 3: Số điện thoại khẩn cấp 114 gọi đến đâu?&amp;quot;&quot;/&gt;&lt;property id=&quot;20303&quot; value=&quot;-1&quot;/&gt;&lt;property id=&quot;20307&quot; value=&quot;330&quot;/&gt;&lt;property id=&quot;20309&quot; value=&quot;-1&quot;/&gt;&lt;/object&gt;&lt;object type=&quot;3&quot; unique_id=&quot;16874&quot;&gt;&lt;property id=&quot;20148&quot; value=&quot;5&quot;/&gt;&lt;property id=&quot;20300&quot; value=&quot;Slide 37 - &amp;quot;Câu hỏi số 1: Các con hãy tìm ngày trong tuần còn thiếu ?&amp;quot;&quot;/&gt;&lt;property id=&quot;20303&quot; value=&quot;-1&quot;/&gt;&lt;property id=&quot;20307&quot; value=&quot;331&quot;/&gt;&lt;property id=&quot;20309&quot; value=&quot;-1&quot;/&gt;&lt;/object&gt;&lt;object type=&quot;3&quot; unique_id=&quot;17187&quot;&gt;&lt;property id=&quot;20148&quot; value=&quot;5&quot;/&gt;&lt;property id=&quot;20300&quot; value=&quot;Slide 40 - &amp;quot;Câu hỏi sô 2: Con hãy tìm những số còn thiếu trên bàn phím điện thoại?&amp;quot;&quot;/&gt;&lt;property id=&quot;20303&quot; value=&quot;-1&quot;/&gt;&lt;property id=&quot;20307&quot; value=&quot;332&quot;/&gt;&lt;property id=&quot;20309&quot; value=&quot;-1&quot;/&gt;&lt;/object&gt;&lt;object type=&quot;3&quot; unique_id=&quot;17453&quot;&gt;&lt;property id=&quot;20148&quot; value=&quot;5&quot;/&gt;&lt;property id=&quot;20300&quot; value=&quot;Slide 43 - &amp;quot;Câu hỏi số 3: Con hãy tìm những số còn thiếu trên đồng hồ nhé?&amp;quot;&quot;/&gt;&lt;property id=&quot;20303&quot; value=&quot;-1&quot;/&gt;&lt;property id=&quot;20307&quot; value=&quot;333&quot;/&gt;&lt;property id=&quot;20309&quot; value=&quot;-1&quot;/&gt;&lt;/object&gt;&lt;object type=&quot;3&quot; unique_id=&quot;17833&quot;&gt;&lt;property id=&quot;20148&quot; value=&quot;5&quot;/&gt;&lt;property id=&quot;20300&quot; value=&quot;Slide 41&quot;/&gt;&lt;property id=&quot;20307&quot; value=&quot;334&quot;/&gt;&lt;property id=&quot;20309&quot; value=&quot;-1&quot;/&gt;&lt;/object&gt;&lt;object type=&quot;3&quot; unique_id=&quot;17999&quot;&gt;&lt;property id=&quot;20148&quot; value=&quot;5&quot;/&gt;&lt;property id=&quot;20300&quot; value=&quot;Slide 44&quot;/&gt;&lt;property id=&quot;20307&quot; value=&quot;335&quot;/&gt;&lt;property id=&quot;20309&quot; value=&quot;-1&quot;/&gt;&lt;/object&gt;&lt;object type=&quot;3&quot; unique_id=&quot;18828&quot;&gt;&lt;property id=&quot;20148&quot; value=&quot;5&quot;/&gt;&lt;property id=&quot;20300&quot; value=&quot;Slide 23&quot;/&gt;&lt;property id=&quot;20307&quot; value=&quot;336&quot;/&gt;&lt;property id=&quot;20309&quot; value=&quot;-1&quot;/&gt;&lt;/object&gt;&lt;object type=&quot;3&quot; unique_id=&quot;19325&quot;&gt;&lt;property id=&quot;20148&quot; value=&quot;5&quot;/&gt;&lt;property id=&quot;20300&quot; value=&quot;Slide 27&quot;/&gt;&lt;property id=&quot;20307&quot; value=&quot;337&quot;/&gt;&lt;property id=&quot;20309&quot; value=&quot;-1&quot;/&gt;&lt;/object&gt;&lt;/object&gt;&lt;object type=&quot;4&quot; unique_id=&quot;17454&quot;&gt;&lt;object type=&quot;5&quot; unique_id=&quot;19385&quot;&gt;&lt;property id=&quot;20000&quot; value=&quot;0&quot;/&gt;&lt;property id=&quot;20149&quot; value=&quot;Đàm Thị Kiều Nương&quot;/&gt;&lt;property id=&quot;20150&quot; value=&quot;Giáo viên&quot;/&gt;&lt;property id=&quot;20151&quot; value=&quot;11798309_858311674238269_1699449959_n.jpg&quot;/&gt;&lt;property id=&quot;20153&quot; value=&quot;hoahoixulang.88@gmail.com&quot;/&gt;&lt;property id=&quot;20159&quot; value=&quot;SAO MAI(1).jpg&quot;/&gt;&lt;/object&gt;&lt;/object&gt;&lt;object type=&quot;10&quot; unique_id=&quot;17507&quot;&gt;&lt;object type=&quot;11&quot; unique_id=&quot;17508&quot;&gt;&lt;/object&gt;&lt;/object&gt;&lt;/object&gt;&lt;/database&gt;"/>
  <p:tag name="MMPROD_DATA" val="&lt;object type=&quot;10002&quot; unique_id=&quot;901&quot;&gt;&lt;property id=&quot;10007&quot; value=&quot;Next&quot;/&gt;&lt;property id=&quot;10008&quot; value=&quot;Back&quot;/&gt;&lt;property id=&quot;10009&quot; value=&quot;Submit&quot;/&gt;&lt;property id=&quot;10012&quot; value=&quot;0&quot;/&gt;&lt;property id=&quot;10022&quot; value=&quot;Try again&quot;/&gt;&lt;property id=&quot;10068&quot; value=&quot;Correct - Click anywhere to continue&quot;/&gt;&lt;property id=&quot;10069&quot; value=&quot;Incorrect - Click anywhere to continue&quot;/&gt;&lt;property id=&quot;10124&quot; value=&quot;Click to continue&quot;/&gt;&lt;property id=&quot;10125&quot; value=&quot;Click to submit answer&quot;/&gt;&lt;property id=&quot;10126&quot; value=&quot;Click to go back&quot;/&gt;&lt;property id=&quot;10127&quot; value=&quot;Clear&quot;/&gt;&lt;property id=&quot;10128&quot; value=&quot;Click to clear&quot;/&gt;&lt;property id=&quot;10133&quot; value=&quot;6&quot;/&gt;&lt;property id=&quot;10134&quot; value=&quot;0&quot;/&gt;&lt;property id=&quot;10135&quot; value=&quot;,&quot;/&gt;&lt;property id=&quot;10136&quot; value=&quot;2&quot;/&gt;&lt;property id=&quot;10156&quot; value=&quot;1&quot;/&gt;&lt;property id=&quot;10157&quot; value=&quot;1&quot;/&gt;&lt;property id=&quot;10158&quot; value=&quot;1&quot;/&gt;&lt;property id=&quot;10177&quot; value=&quot;0&quot;/&gt;&lt;property id=&quot;10183&quot; value=&quot;You must answer the question before continuing&quot;/&gt;&lt;property id=&quot;10185&quot; value=&quot;1&quot;/&gt;&lt;property id=&quot;10188&quot; value=&quot;The time to answer this question has expired.&quot;/&gt;&lt;property id=&quot;10189&quot; value=&quot;1&quot;/&gt;&lt;property id=&quot;10192&quot; value=&quot;C:\Users\Admin\Desktop\Hội giảng 8.3&quot;/&gt;&lt;property id=&quot;10194&quot; value=&quot;0&quot;/&gt;&lt;property id=&quot;10195&quot; value=&quot;1&quot;/&gt;&lt;property id=&quot;10196&quot; value=&quot;0&quot;/&gt;&lt;property id=&quot;10198&quot; value=&quot;100&quot;/&gt;&lt;property id=&quot;10200&quot; value=&quot;1&quot;/&gt;&lt;property id=&quot;10212&quot; value=&quot;1&quot;/&gt;&lt;property id=&quot;10213&quot; value=&quot;1&quot;/&gt;&lt;property id=&quot;10214&quot; value=&quot;0&quot;/&gt;&lt;property id=&quot;10215&quot; value=&quot;0&quot;/&gt;&lt;property id=&quot;10216&quot; value=&quot;0&quot;/&gt;&lt;property id=&quot;10217&quot; value=&quot;1&quot;/&gt;&lt;property id=&quot;10218&quot; value=&quot;0&quot;/&gt;&lt;property id=&quot;10219&quot; value=&quot;0&quot;/&gt;&lt;property id=&quot;10221&quot; value=&quot;&amp;lt;Format Name=&amp;quot;Presentation Default&amp;quot;&amp;gt;&amp;lt;Question FontName=&amp;quot;Arial&amp;quot; IsBold=&amp;quot;0&amp;quot; IsItalic=&amp;quot;0&amp;quot; IsUnderline=&amp;quot;0&amp;quot; FontSize=&amp;quot;44&amp;quot;/&amp;gt;&amp;lt;Answer FontName=&amp;quot;Arial&amp;quot; IsBold=&amp;quot;0&amp;quot; IsItalic=&amp;quot;0&amp;quot; IsUnderline=&amp;quot;0&amp;quot; FontSize=&amp;quot;28&amp;quot;/&amp;gt;&amp;lt;Button FontName=&amp;quot;Arial&amp;quot; IsBold=&amp;quot;0&amp;quot; IsItalic=&amp;quot;0&amp;quot; IsUnderline=&amp;quot;0&amp;quot; FontSize=&amp;quot;14&amp;quot;/&amp;gt;&amp;lt;Message FontName=&amp;quot;Arial&amp;quot; IsBold=&amp;quot;0&amp;quot; IsItalic=&amp;quot;0&amp;quot; IsUnderline=&amp;quot;0&amp;quot; FontSize=&amp;quot;18&amp;quot;/&amp;gt;&amp;lt;ButtonPlacement Orientation=&amp;quot;Horizontal&amp;quot; Position=&amp;quot;0&amp;quot;/&amp;gt;&amp;lt;/Format&amp;gt; &quot;/&gt;&lt;property id=&quot;10227&quot; value=&quot;1&quot;/&gt;&lt;property id=&quot;10229&quot; value=&quot;0&quot;/&gt;&lt;object type=&quot;10054&quot; unique_id=&quot;10002&quot;&gt;&lt;property id=&quot;10139&quot; value=&quot;1.0&quot;/&gt;&lt;property id=&quot;10141&quot; value=&quot;80&quot;/&gt;&lt;property id=&quot;10143&quot; value=&quot;0&quot;/&gt;&lt;property id=&quot;10144&quot; value=&quot;0&quot;/&gt;&lt;property id=&quot;10145&quot; value=&quot;0&quot;/&gt;&lt;property id=&quot;10146&quot; value=&quot;1&quot;/&gt;&lt;property id=&quot;10147&quot; value=&quot;0&quot;/&gt;&lt;property id=&quot;10148&quot; value=&quot;0&quot;/&gt;&lt;property id=&quot;10149&quot; value=&quot;0&quot;/&gt;&lt;property id=&quot;10150&quot; value=&quot;0&quot;/&gt;&lt;/object&gt;&lt;object type=&quot;10042&quot; unique_id=&quot;903&quot;&gt;&lt;object type=&quot;10003&quot; unique_id=&quot;10004&quot;&gt;&lt;property id=&quot;10002&quot; value=&quot;Quiz&quot;/&gt;&lt;property id=&quot;10003&quot; value=&quot;0&quot;/&gt;&lt;property id=&quot;10004&quot; value=&quot;0&quot;/&gt;&lt;property id=&quot;10005&quot; value=&quot;0&quot;/&gt;&lt;property id=&quot;10006&quot; value=&quot;0&quot;/&gt;&lt;property id=&quot;10010&quot; value=&quot;1&quot;/&gt;&lt;property id=&quot;10014&quot; value=&quot;1&quot;/&gt;&lt;property id=&quot;10015&quot; value=&quot;1&quot;/&gt;&lt;property id=&quot;10016&quot; value=&quot;1&quot;/&gt;&lt;property id=&quot;10017&quot; value=&quot;1&quot;/&gt;&lt;property id=&quot;10018&quot; value=&quot;1&quot;/&gt;&lt;property id=&quot;10029&quot; value=&quot;2&quot;/&gt;&lt;property id=&quot;10072&quot; value=&quot;Quiz10004&quot;/&gt;&lt;property id=&quot;10123&quot; value=&quot;1&quot;/&gt;&lt;property id=&quot;10129&quot; value=&quot;0&quot;/&gt;&lt;property id=&quot;10130&quot; value=&quot;80&quot;/&gt;&lt;property id=&quot;10160&quot; value=&quot;1&quot;/&gt;&lt;property id=&quot;10161&quot; value=&quot;1&quot;/&gt;&lt;property id=&quot;10162&quot; value=&quot;1&quot;/&gt;&lt;property id=&quot;10163&quot; value=&quot;0&quot;/&gt;&lt;property id=&quot;10164&quot; value=&quot;0&quot;/&gt;&lt;property id=&quot;10165&quot; value=&quot;Passed&quot;/&gt;&lt;property id=&quot;10166&quot; value=&quot;Failed&quot;/&gt;&lt;property id=&quot;10167&quot; value=&quot;FFFFFFFF&quot;/&gt;&lt;property id=&quot;10169&quot; value=&quot;Question %d of %d&quot;/&gt;&lt;property id=&quot;10170&quot; value=&quot;Send E-mail&quot;/&gt;&lt;property id=&quot;10171&quot; value=&quot;You answered this correctly!&quot;/&gt;&lt;property id=&quot;10172&quot; value=&quot;You did not answer this question completely&quot;/&gt;&lt;property id=&quot;10173&quot; value=&quot;Your answer:&quot;/&gt;&lt;property id=&quot;10174&quot; value=&quot;The correct answer is:&quot;/&gt;&lt;property id=&quot;10208&quot; value=&quot;0&quot;/&gt;&lt;property id=&quot;10222&quot; value=&quot;0&quot;/&gt;&lt;property id=&quot;10223&quot; value=&quot;1&quot;/&gt;&lt;property id=&quot;10224&quot; value=&quot;1&quot;/&gt;&lt;property id=&quot;10225&quot; value=&quot;Instruction Slide Title&quot;/&gt;&lt;property id=&quot;10226&quot; value=&quot;Write instructions for quiz takers here...&quot;/&gt;&lt;property id=&quot;10228&quot; value=&quot;100&quot;/&gt;&lt;object type=&quot;10062&quot; unique_id=&quot;10006&quot;&gt;&lt;object type=&quot;10050&quot; unique_id=&quot;10007&quot;&gt;&lt;property id=&quot;10020&quot; value=&quot;2&quot;/&gt;&lt;property id=&quot;10191&quot; value=&quot;-1&quot;/&gt;&lt;/object&gt;&lt;object type=&quot;10051&quot; unique_id=&quot;10008&quot;&gt;&lt;property id=&quot;10020&quot; value=&quot;2&quot;/&gt;&lt;property id=&quot;10191&quot; value=&quot;-1&quot;/&gt;&lt;/object&gt;&lt;/object&gt;&lt;object type=&quot;10061&quot; unique_id=&quot;20000&quot;/&gt;&lt;/object&gt;&lt;/object&gt;&lt;/object&gt;&#13;&#10;"/>
  <p:tag name="MMPROD_THEME_BG_IMAGE" val=""/>
  <p:tag name="MMPROD_TAG_VCONFIG" val="PD94bWwgdmVyc2lvbj0iMS4wIiBlbmNvZGluZz0iVVRGLTgiPz4NCjxjb25maWd1cmF0aW9uPg0KCTxicmFuZGluZz4NCgkJPHVpZm9udCBuYW1lPSJGT05UX05PVEVTX1RFWFQiIHZhbHVlPSJWZXJkYW5hLDksZmFsc2UsZmFsc2UsZmFsc2UiLz4NCgk8L2JyYW5kaW5nPg0KCTxjb2xvcnM+DQoJCTx1aWNvbG9yIG5hbWU9InByaW1hcnkiIHZhbHVlPSIweDZGODQ4OCIvPg0KCQk8dWljb2xvciBuYW1lPSJnbG93IiB2YWx1ZT0iMHgzNUQzMzQiLz4NCgkJPHVpY29sb3IgbmFtZT0idGV4dCIgdmFsdWU9IjB4RkZGRkZGIi8+DQoJCTx1aWNvbG9yIG5hbWU9ImxpZ2h0IiB2YWx1ZT0iMHg0RTVENjAiLz4NCgkJPHVpY29sb3IgbmFtZT0ic2hhZG93IiB2YWx1ZT0iMHgwMDAwMDAiLz4NCgkJPHVpY29sb3IgbmFtZT0iYmFja2dyb3VuZCIgdmFsdWU9IjB4NzI3OTcxIi8+DQoJPC9jb2xvcnM+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+DQoJCTx1aXNob3cgbmFtZT0idGh1bWJuYWlsIiB2YWx1ZT0idHJ1ZSIvPg0KCQk8dWlzaG93IG5hbWU9Im5vdGVzIiB2YWx1ZT0idHJ1ZSIvPg0KCQk8dWlzaG93IG5hbWU9InNlYXJjaCIgdmFsdWU9InRydWUiLz4NCgkJPHVpc2hvdyBuYW1lPSJxdWl6IiB2YWx1ZT0idHJ1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+DQoJCTx1aXNob3cgbmFtZT0iYWx3YXlzU2NydW5jaCIgdmFsdWU9ImZhbHNlIi8+DQoJCTx1aXNob3cgbmFtZT0iaW5pdGlhbGRpc3BsYXltb2RlaXNub3JtYWwiIHZhbHVlPSJ0cnVlIi8+DQoJCTx1aXJlcGxhY2UgbmFtZT0ibG9nbyIgdmFsdWU9IiIvPg0KCQk8dWlyZXBsYWNlIG5hbWU9ImJnaW1hZ2UiIHZhbHVlPSIiLz4NCgkJPHVpcmVwbGFjZSBuYW1lPSJpbml0aWFsdGFiIiB2YWx1ZT0ib3V0bGlu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+DQoJCTx1aXRleHQgbmFtZT0iU0NSVUJCQVJTVEFUVVNfTk9BVURJTyIgdmFsdWU9Ik5vIEF1ZGlvIi8+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x1aXRleHQgbmFtZT0iQ09VUlNFX1NUQVRVUyIgdmFsdWU9Ik1vZHVsZSBTdGF0dXMiLz4NCgkJPHVpdGV4dCBuYW1lPSJQQVNTRURfU1RSSU5HIiB2YWx1ZT0iUGFzc2VkIi8+DQoJCTx1aXRleHQgbmFtZT0iRkFJTEVEX1NUUklORyIgdmFsdWU9IkZhaWxlZCIvPg0KCQk8IS0tcXVpeiBwb2QgYW5kIG1lc3NhZ2UgYm94IHRleHRzLS0+DQoJCTx1aXRleHQgbmFtZT0iUVVJWlBPRF9RVUlaX0FUVEVNUFQiIHZhbHVlPSJRdWl6IEF0dGVtcHQ6Ii8+DQoJCTx1aXRleHQgbmFtZT0iUVVJWlBPRF9RVUlaX0FUVEVNUFRfVkFMVUUiIHZhbHVlPSIlbiBvZiAldCIvPg0KCQk8dWl0ZXh0IG5hbWU9IlFVSVpQT0RfUVVJWl9TQ09SRSIgdmFsdWU9IlNjb3JlZDoiLz4NCgkJPHVpdGV4dCBuYW1lPSJRVUlaUE9EX1FVSVpfUEFTU1NDT1JFIiB2YWx1ZT0iUGFzc2luZyBTY29yZToiLz4NCgkJPHVpdGV4dCBuYW1lPSJRVUlaUE9EX1FVSVpfTUFYU0NPUkUiIHZhbHVlPSJNYXggU2NvcmU6Ii8+DQoJCTx1aXRleHQgbmFtZT0iUVVJWlBPRF9RVUVTQVRNUFRfU1RSIiB2YWx1ZT0iQXR0ZW1wdDogJW4gb2YgJXQiLz4NCgkJPHVpdGV4dCBuYW1lPSJRVUlaUE9EX1FVRVNUWVBFX1NUUiIgdmFsdWU9IlR5cGU6ICVzIi8+DQoJCTx1aXRleHQgbmFtZT0iUVVJWlBPRF9RVUVTVFlQRV9HUkQiIHZhbHVlPSJHcmFkZWQiLz4NCgkJPHVpdGV4dCBuYW1lPSJRVUlaUE9EX1FVRVNUWVBFX1NWWSIgdmFsdWU9IlN1cnZleSIvPg0KCQk8dWl0ZXh0IG5hbWU9IlFVSVpQT0RfUVVJWkFUTVBUX0lORiIgdmFsdWU9IkluZmluaXRlIi8+DQoJCTx1aXRleHQgbmFtZT0iUVVJWlBPRF9RVUVTQVRNUFRfSU5GIiB2YWx1ZT0iSW5maW5pdGUiLz4NCgkJPHVpdGV4dCBuYW1lPSJXQVJOSU5HTVNHX1lFU1NUUklORyIgdmFsdWU9IlllcyIvPg0KCQk8dWl0ZXh0IG5hbWU9IldBUk5JTkdNU0dfTk9TVFJJTkciIHZhbHVlPSJObyIvPg0KCQk8dWl0ZXh0IG5hbWU9IldBUk5JTkdNU0dfVElUTEVTVFJJTkciIHZhbHVlPSJRdWl6IE5hdmlnYXRpb24gV2FybmluZyIvPg0KCQk8dWl0ZXh0IG5hbWU9IldBUk5JTkdNU0dfTVNHU1RSSU5HIiB2YWx1ZT0iVGhlcmUgYXJlIHVuLWF0dGVtcHRlZCBxdWVzdGlvbnMgaW4gdGhpcyBRdWl6LiYjeEE7JiN4QTtDbGlja2luZyBZZXMgd2lsbCB0YWtlIHlvdSBvdXQgb2YgdGhlIFF1aXouIENsaWNrIE5vIHRvIGNvbnRpbnVlIHRoZSBRdWl6LiIvPg0KCQk8dWl0ZXh0IG5hbWU9IklORk9STUFUSU9OX0gyNjRfRkxBU0hQTEFZRVIiIHZhbHVlPSJUaGUgY3VycmVudCB2ZXJzaW9uIG9mIEZsYXNoIFBsYXllciBpbnN0YWxsZWQgb24geW91ciBtYWNoaW5lIGRvZXMgbm90IHN1cHBvcnQgdGhpcyB2aWRlby4gQ2xpY2sgb24gdGhlIHZpZGVvIGFyZWEgdG8gZG93bmxvYWQgdGhlIGxhdGVzdC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+DQoJCTx1aXRleHQgbmFtZT0iRE9DV1JBUF9NU0ciIHZhbHVlPSJTYXZlIHRvIE15IENvbXB1dGVyIi8+DQoJCTx1aXRleHQgbmFtZT0iRE9DV1JBUF9QUk9NUFQiIHZhbHVlPSJDbGljayB0byBEb3dubG9hZCIvPg0KCTwvbGFuZ3VhZ2U+DQoJPGxhbmd1YWdlIGlkPSJkZS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Gb2xpZSAlbiIvPg0KCQk8IS0tIHN1YnN0aXR1dGlvbjogJW4gPT0gc2xpZGUgbnVtYmVyIC0tPg0KCQk8IS0tIHN1YnN0aXR1dGlvbjogJXQgPT0gdG90YWwgc2xpZGUgY291bnQgLS0+DQoJCTx1aXRleHQgbmFtZT0iU0NSVUJCQVJTVEFUVVNfU0xJREVJTkZPIiB2YWx1ZT0iRm9saWUgJW4gLyAldCB8ICIvPg0KCQk8dWl0ZXh0IG5hbWU9IlNDUlVCQkFSU1RBVFVTX1NUT1BQRUQiIHZhbHVlPSJCZWVuZGV0Ii8+DQoJCTx1aXRleHQgbmFtZT0iU0NSVUJCQVJTVEFUVVNfUExBWUlORyIgdmFsdWU9IldpZWRlcmdhYmUiLz4NCgkJPHVpdGV4dCBuYW1lPSJTQ1JVQkJBUlNUQVRVU19OT0FVRElPIiB2YWx1ZT0iS2VpbiBBdWRpbyIvPg0KCQk8dWl0ZXh0IG5hbWU9IlNDUlVCQkFSU1RBVFVTX1ZJRFBMQVlJTkciIHZhbHVlPSJWaWRlbyB3aXJkIGFiZ2VzcGllbHQiLz4NCgkJPHVpdGV4dCBuYW1lPSJTQ1JVQkJBUlNUQVRVU19MT0FESU5HIiB2YWx1ZT0iTGFkZW4iLz4NCgkJPHVpdGV4dCBuYW1lPSJTQ1JVQkJBUlNUQVRVU19CVUZGRVJJTkciIHZhbHVlPSJQdWZmZXJuIi8+DQoJCTx1aXRleHQgbmFtZT0iU0NSVUJCQVJTVEFUVVNfUVVFU1RJT04iIHZhbHVlPSJGcmFnZSBiZWFudHdvcnRlbiIvPg0KCQk8dWl0ZXh0IG5hbWU9IlNDUlVCQkFSU1RBVFVTX1JFVklFV1FVSVoiIHZhbHVlPSJOb2NobWFscyBkdXJjaHNlaGVuIi8+DQoJCTwhLS0gc3Vic3RpdHV0aW9uOiAlbSA9PSBtaW51dGVzIHJlbWFpbmluZyAtLT4NCgkJPCEtLSBzdWJzdGl0dXRpb246ICVzID09IHNlY29uZHMgcmVtYWluaW5nIC0tPg0KCQk8dWl0ZXh0IG5hbWU9IkVMQVBTRUQiIHZhbHVlPSJSZXN0ZGF1ZXI6ICVtIE1pbnV0ZW4gJXMgU2VrdW5kZW4iLz4NCgkJPHVpdGV4dCBuYW1lPSJOT1RGT1VORCIgdmFsdWU9Ik5pY2h0cyBnZWZ1bmRlbiIvPg0KCQk8dWl0ZXh0IG5hbWU9IkFUVEFDSE1FTlRTIiB2YWx1ZT0iQW5sYWdlbiIvPg0KCQk8IS0tIHN1YnN0aXR1dGlvbjogJXAgPT0gY3VycmVudCBzcGVha2VyJ3MgdGl0bGUgLS0+DQoJCTx1aXRleHQgbmFtZT0iQklPV0lOX1RJVExFIiB2YWx1ZT0iU3ByZWNoZXI6ICVwIi8+DQoJCTx1aXRleHQgbmFtZT0iQklPQlROX1RJVExFIiB2YWx1ZT0iU3ByZWNoZXIiLz4NCgkJPHVpdGV4dCBuYW1lPSJESVZJREVSQlROX1RJVExFIiB2YWx1ZT0ifCIvPg0KCQk8dWl0ZXh0IG5hbWU9IkNPTlRBQ1RCVE5fVElUTEUiIHZhbHVlPSJLb250YWt0Ii8+DQoJCTx1aXRleHQgbmFtZT0iVEFCX1FVSVoiIHZhbHVlPSJRdWl6Ii8+DQoJCTx1aXRleHQgbmFtZT0iVEFCX09VVExJTkUiIHZhbHVlPSJTdHJ1a3R1ciIvPg0KCQk8dWl0ZXh0IG5hbWU9IlRBQl9USFVNQiIgdmFsdWU9Ik1pbmlhdHVyIi8+DQoJCTx1aXRleHQgbmFtZT0iVEFCX05PVEVTIiB2YWx1ZT0iTm90aXplbiIvPg0KCQk8dWl0ZXh0IG5hbWU9IlRBQl9TRUFSQ0giIHZhbHVlPSJTdWNoZW4iLz4NCgkJPHVpdGV4dCBuYW1lPSJTTElERV9IRUFESU5HIiB2YWx1ZT0iRm9saWVudGl0ZWwiLz4NCgkJPHVpdGV4dCBuYW1lPSJEVVJBVElPTl9IRUFESU5HIiB2YWx1ZT0iRGF1ZXIiLz4NCgkJPHVpdGV4dCBuYW1lPSJTRUFSQ0hfSEVBRElORyIgdmFsdWU9IlRleHQgc3VjaGVuOiIvPg0KCQk8dWl0ZXh0IG5hbWU9IlRIVU1CX0hFQURJTkciIHZhbHVlPSJGb2xpZSIvPg0KCQk8dWl0ZXh0IG5hbWU9IlRIVU1CX0lORk8iIHZhbHVlPSJGb2xpZW50aXRlbC9EYXVlciIvPg0KCQk8dWl0ZXh0IG5hbWU9IkFUVEFDSE5BTUVfSEVBRElORyIgdmFsdWU9IkRhdGVpbmFtZSIvPg0KCQk8dWl0ZXh0IG5hbWU9IkFUVEFDSFNJWkVfSEVBRElORyIgdmFsdWU9Ikdyw7bDn2UiLz4NCgkJPHVpdGV4dCBuYW1lPSJTTElERV9OT1RFUyIgdmFsdWU9IkZvbGllbm5vdGl6ZW4iLz4NCgkJPHVpdGV4dCBuYW1lPSJDT1VSU0VfU1RBVFVTIiB2YWx1ZT0iTW9kdWxzdGF0dXMiLz4NCgkJPHVpdGV4dCBuYW1lPSJQQVNTRURfU1RSSU5HIiB2YWx1ZT0iRXJmb2xncmVpY2giLz4NCgkJPHVpdGV4dCBuYW1lPSJGQUlMRURfU1RSSU5HIiB2YWx1ZT0iRmVobGdlc2NobGFnZW4iLz4NCgkJPCEtLXF1aXogcG9kIGFuZCBtZXNzYWdlIGJveCB0ZXh0cy0tPg0KCQk8dWl0ZXh0IG5hbWU9IlFVSVpQT0RfUVVJWl9BVFRFTVBUIiB2YWx1ZT0iUXVpenZlcnN1Y2g6Ii8+DQoJCTx1aXRleHQgbmFtZT0iUVVJWlBPRF9RVUlaX0FUVEVNUFRfVkFMVUUiIHZhbHVlPSIlbiB2b24gJXQiLz4NCgkJPHVpdGV4dCBuYW1lPSJRVUlaUE9EX1FVSVpfU0NPUkUiIHZhbHVlPSJFcnJlaWNodDoiLz4NCgkJPHVpdGV4dCBuYW1lPSJRVUlaUE9EX1FVSVpfUEFTU1NDT1JFIiB2YWx1ZT0iTWluZGVzdHB1bmt0emFobDoiLz4NCgkJPHVpdGV4dCBuYW1lPSJRVUlaUE9EX1FVSVpfTUFYU0NPUkUiIHZhbHVlPSJNYXhpbWFsZSBQdW5rdHphaGw6Ii8+DQoJCTx1aXRleHQgbmFtZT0iUVVJWlBPRF9RVUVTQVRNUFRfU1RSIiB2YWx1ZT0iVmVyc3VjaDogJW4gdm9uICV0Ii8+DQoJCTx1aXRleHQgbmFtZT0iUVVJWlBPRF9RVUVTVFlQRV9TVFIiIHZhbHVlPSJUeXA6ICVzIi8+DQoJCTx1aXRleHQgbmFtZT0iUVVJWlBPRF9RVUVTVFlQRV9HUkQiIHZhbHVlPSJCZXdlcnRldCIvPg0KCQk8dWl0ZXh0IG5hbWU9IlFVSVpQT0RfUVVFU1RZUEVfU1ZZIiB2YWx1ZT0iVW1mcmFnZSIvPg0KCQk8dWl0ZXh0IG5hbWU9IlFVSVpQT0RfUVVJWkFUTVBUX0lORiIgdmFsdWU9IlVuZW5kbGljaCIvPg0KCQk8dWl0ZXh0IG5hbWU9IlFVSVpQT0RfUVVFU0FUTVBUX0lORiIgdmFsdWU9IlVuZW5kbGljaCIvPg0KCQk8dWl0ZXh0IG5hbWU9IldBUk5JTkdNU0dfWUVTU1RSSU5HIiB2YWx1ZT0iSmEiLz4NCgkJPHVpdGV4dCBuYW1lPSJXQVJOSU5HTVNHX05PU1RSSU5HIiB2YWx1ZT0iTmVpbiIvPg0KCQk8dWl0ZXh0IG5hbWU9IldBUk5JTkdNU0dfVElUTEVTVFJJTkciIHZhbHVlPSJRdWl6bmF2aWdhdGlvbnN3YXJudW5nIi8+DQoJCTx1aXRleHQgbmFtZT0iV0FSTklOR01TR19NU0dTVFJJTkciIHZhbHVlPSJJbiBkaWVzZW0gUXVpeiBnaWJ0IGVzIHVuYmVhbnR3b3J0ZXRlIEZyYWdlbi4mI3hBOyYjeEE7V2VubiBTaWUgYXVmICZxdW90O0phJnF1b3Q7IGtsaWNrZW4sIHdpcmQgZGFzIFF1aXogYmVlbmRldC4gS2xpY2tlbiBTaWUgYXVmICZxdW90O05laW4mcXVvdDssIHVtIG1pdCBkZW0gUXVpeiBmb3J0enVmYWhyZW4uIi8+DQoJCTx1aXRleHQgbmFtZT0iSU5GT1JNQVRJT05fSDI2NF9GTEFTSFBMQVlFUiIgdmFsdWU9IkRhcyBWaWRlbyB3aXJkIHZvbiBkZXIgbW9tZW50YW4gYXVmIGRpZXNlbSBDb21wdXRlciBpbnN0YWxsaWVydGVuIFZlcnNpb24gdm9uIEZsYXNoIFBsYXllciBuaWNodCB1bnRlcnN0w7x0enQuIEtsaWNrZW4gU2llIGF1ZiBkZW4gVmlkZW9iZXJlaWNoLCB1bSBkaWUgYWt0dWVsbGUgVmVyc2lvbiB2b24gRmxhc2ggUGxheWVyIGhlcnVudGVyenVs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RGVuIFRlaWxuZWhtZXJuIGRpZSBTZWl0ZW5sZWlzdGUgYW56ZWlnZW4iLz4NCgkJPHVpdGV4dCBuYW1lPSJNVVRFIiB2YWx1ZT0iQXVzIi8+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+DQoJPGxhbmd1YWdlIGlkPSJmci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EaWFwb3NpdGl2ZSAlbiIvPg0KCQk8IS0tIHN1YnN0aXR1dGlvbjogJW4gPT0gc2xpZGUgbnVtYmVyIC0tPg0KCQk8IS0tIHN1YnN0aXR1dGlvbjogJXQgPT0gdG90YWwgc2xpZGUgY291bnQgLS0+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+DQoJCTx1aXRleHQgbmFtZT0iU0NSVUJCQVJTVEFUVVNfVklEUExBWUlORyIgdmFsdWU9IkxlY3R1cmUgdmlkw6lvIGVuIGNvdXJzIi8+DQoJCTx1aXRleHQgbmFtZT0iU0NSVUJCQVJTVEFUVVNfTE9BRElORyIgdmFsdWU9IkNoYXJnZW1lbnQgZW4gY291cnMiLz4NCgkJPHVpdGV4dCBuYW1lPSJTQ1JVQkJBUlNUQVRVU19CVUZGRVJJTkciIHZhbHVlPSJNaXNlIGVuIG3DqW1vaXJlIi8+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+DQoJCTx1aXRleHQgbmFtZT0iRUxBUFNFRCIgdmFsdWU9IiVtIG1pbnV0ZXMgJXMgc2Vjb25kZXMgcmVzdGFudGVzIi8+DQoJCTx1aXRleHQgbmFtZT0iTk9URk9VTkQiIHZhbHVlPSJSaWVuIHRyb3V2w6kiLz4NCgkJPHVpdGV4dCBuYW1lPSJBVFRBQ0hNRU5UUyIgdmFsdWU9IlBpw6hjZXMgam9pbnRlcyIvPg0KCQk8IS0tIHN1YnN0aXR1dGlvbjogJXAgPT0gY3VycmVudCBzcGVha2VyJ3MgdGl0bGUgLS0+DQoJCTx1aXRleHQgbmFtZT0iQklPV0lOX1RJVExFIiB2YWx1ZT0iQmlvIDogJXAiLz4NCgkJPHVpdGV4dCBuYW1lPSJCSU9CVE5fVElUTEUiIHZhbHVlPSJCaW8gOiIvPg0KCQk8dWl0ZXh0IG5hbWU9IkRJVklERVJCVE5fVElUTEUiIHZhbHVlPSJ8Ii8+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+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HVpdGV4dCBuYW1lPSJDT1VSU0VfU1RBVFVTIiB2YWx1ZT0iU3RhdHV0IGR1IG1vZHVsZSIvPg0KCQk8dWl0ZXh0IG5hbWU9IlBBU1NFRF9TVFJJTkciIHZhbHVlPSJSw6l1c3NpIi8+DQoJCTx1aXRleHQgbmFtZT0iRkFJTEVEX1NUUklORyIgdmFsdWU9IkVjaG91w6kiLz4NCgkJPCEtLXF1aXogcG9kIGFuZCBtZXNzYWdlIGJveCB0ZXh0cy0tPg0KCQk8dWl0ZXh0IG5hbWU9IlFVSVpQT0RfUVVJWl9BVFRFTVBUIiB2YWx1ZT0iVGVudGF0aXZlIGRlIHF1ZXN0aW9ubmFpcmUgOiIvPg0KCQk8dWl0ZXh0IG5hbWU9IlFVSVpQT0RfUVVJWl9BVFRFTVBUX1ZBTFVFIiB2YWx1ZT0iJW4gc3VyICV0Ii8+DQoJCTx1aXRleHQgbmFtZT0iUVVJWlBPRF9RVUlaX1NDT1JFIiB2YWx1ZT0iTm90ZSBvYnRlbnVlIDoiLz4NCgkJPHVpdGV4dCBuYW1lPSJRVUlaUE9EX1FVSVpfUEFTU1NDT1JFIiB2YWx1ZT0iTm90ZSBkJ2FkbWlzc2liaWxpdMOpwqA6Ii8+DQoJCTx1aXRleHQgbmFtZT0iUVVJWlBPRF9RVUlaX01BWFNDT1JFIiB2YWx1ZT0iTm90ZSBtYXhpbWFsZSA6Ii8+DQoJCTx1aXRleHQgbmFtZT0iUVVJWlBPRF9RVUVTQVRNUFRfU1RSIiB2YWx1ZT0iVGVudGF0aXZlIDogJW4gc3VyICV0Ii8+DQoJCTx1aXRleHQgbmFtZT0iUVVJWlBPRF9RVUVTVFlQRV9TVFIiIHZhbHVlPSJUeXBlOiAlcyIvPg0KCQk8dWl0ZXh0IG5hbWU9IlFVSVpQT0RfUVVFU1RZUEVfR1JEIiB2YWx1ZT0iTm90w6kiLz4NCgkJPHVpdGV4dCBuYW1lPSJRVUlaUE9EX1FVRVNUWVBFX1NWWSIgdmFsdWU9IkVucXXDqnRlIi8+DQoJCTx1aXRleHQgbmFtZT0iUVVJWlBPRF9RVUlaQVRNUFRfSU5GIiB2YWx1ZT0iSWxsaW1pdMOpIi8+DQoJCTx1aXRleHQgbmFtZT0iUVVJWlBPRF9RVUVTQVRNUFRfSU5GIiB2YWx1ZT0iSWxsaW1pdMOpIi8+DQoJCTx1aXRleHQgbmFtZT0iV0FSTklOR01TR19ZRVNTVFJJTkciIHZhbHVlPSJPdWkiLz4NCgkJPHVpdGV4dCBuYW1lPSJXQVJOSU5HTVNHX05PU1RSSU5HIiB2YWx1ZT0iTm9uIi8+DQoJCTx1aXRleHQgbmFtZT0iV0FSTklOR01TR19USVRMRVNUUklORyIgdmFsdWU9IkF2ZXJ0aXNzZW1lbnQgZGUgbmF2aWdhdGlvbiBkdSBxdWVzdGlvbm5haXJlIi8+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+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+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+DQoJCTwhLS0gc3Vic3RpdHV0aW9uOiAlbiA9PSBzbGlkZSBudW1iZXIgLS0+DQoJCTwhLS0gc3Vic3RpdHV0aW9uOiAldCA9PSB0b3RhbCBzbGlkZSBjb3VudCAtLT4NCgkJPHVpdGV4dCBuYW1lPSJTQ1JVQkJBUlNUQVRVU19TTElERUlORk8iIHZhbHVlPSLjgrnjg6njgqTjg4kgOiAlbiAvICV0IHwgIi8+DQoJCTx1aXRleHQgbmFtZT0iU0NSVUJCQVJTVEFUVVNfU1RPUFBFRCIgdmFsdWU9IuWBnOatoiIvPg0KCQk8dWl0ZXh0IG5hbWU9IlNDUlVCQkFSU1RBVFVTX1BMQVlJTkciIHZhbHVlPSLlho3nlJ/kuK0iLz4NCgkJPHVpdGV4dCBuYW1lPSJTQ1JVQkJBUlNUQVRVU19OT0FVRElPIiB2YWx1ZT0i6Z+z5aOw44Gq44GXIi8+DQoJCTx1aXRleHQgbmFtZT0iU0NSVUJCQVJTVEFUVVNfVklEUExBWUlORyIgdmFsdWU9IuODk+ODh+OCquWGjeeUn+S4rSIvPg0KCQk8dWl0ZXh0IG5hbWU9IlNDUlVCQkFSU1RBVFVTX0xPQURJTkciIHZhbHVlPSLjg63jg7zjg4nkuK0iLz4NCgkJPHVpdGV4dCBuYW1lPSJTQ1JVQkJBUlNUQVRVU19CVUZGRVJJTkciIHZhbHVlPSLjg5Djg4Pjg5XjgqHkuK0iLz4NCgkJPHVpdGV4dCBuYW1lPSJTQ1JVQkJBUlNUQVRVU19RVUVTVElPTiIgdmFsdWU9IuizquWVj+OBq+etlOOBiOOBpuS4i+OBleOBhCIvPg0KCQk8dWl0ZXh0IG5hbWU9IlNDUlVCQkFSU1RBVFVTX1JFVklFV1FVSVoiIHZhbHVlPSLjgq/jgqTjgrrjgpLjg6zjg5Pjg6Xjg7zjgZfjgabjgYTjgb7jgZkiLz4NCgkJPCEtLSBzdWJzdGl0dXRpb246ICVtID09IG1pbnV0ZXMgcmVtYWluaW5nIC0tPg0KCQk8IS0tIHN1YnN0aXR1dGlvbjogJXMgPT0gc2Vjb25kcyByZW1haW5pbmcgLS0+DQoJCTx1aXRleHQgbmFtZT0iRUxBUFNFRCIgdmFsdWU9Iuaui+OCiiA6ICVtIOWIhiAlcyDnp5IiLz4NCgkJPHVpdGV4dCBuYW1lPSJOT1RGT1VORCIgdmFsdWU9IuS9leOCguimi+OBpOOBi+OCiuOBvuOBm+OCkyIvPg0KCQk8dWl0ZXh0IG5hbWU9IkFUVEFDSE1FTlRTIiB2YWx1ZT0i5re75LuYIi8+DQoJCTwhLS0gc3Vic3RpdHV0aW9uOiAlcCA9PSBjdXJyZW50IHNwZWFrZXIncyB0aXRsZSAtLT4NCgkJPHVpdGV4dCBuYW1lPSJCSU9XSU5fVElUTEUiIHZhbHVlPSLntYzmrbQgOiAlcCIvPg0KCQk8dWl0ZXh0IG5hbWU9IkJJT0JUTl9USVRMRSIgdmFsdWU9Iue1jOattCIvPg0KCQk8dWl0ZXh0IG5hbWU9IkRJVklERVJCVE5fVElUTEUiIHZhbHVlPSJ8Ii8+DQoJCTx1aXRleHQgbmFtZT0iQ09OVEFDVEJUTl9USVRMRSIgdmFsdWU9IuOBiuWVj+OBhOWQiOOCj+OBmyIvPg0KCQk8dWl0ZXh0IG5hbWU9IlRBQl9RVUlaIiB2YWx1ZT0i44Kv44Kk44K6Ii8+DQoJCTx1aXRleHQgbmFtZT0iVEFCX09VVExJTkUiIHZhbHVlPSLjgqLjgqbjg4jjg6njgqTjg7MiLz4NCgkJPHVpdGV4dCBuYW1lPSJUQUJfVEhVTUIiIHZhbHVlPSLjgrXjg6Djg43jg7zjg6siLz4NCgkJPHVpdGV4dCBuYW1lPSJUQUJfTk9URVMiIHZhbHVlPSLjg47jg7zjg4giLz4NCgkJPHVpdGV4dCBuYW1lPSJUQUJfU0VBUkNIIiB2YWx1ZT0i5qSc57SiIi8+DQoJCTx1aXRleHQgbmFtZT0iU0xJREVfSEVBRElORyIgdmFsdWU9IuOCueODqeOCpOODieOCv+OCpOODiOODqyIvPg0KCQk8dWl0ZXh0IG5hbWU9IkRVUkFUSU9OX0hFQURJTkciIHZhbHVlPSLplbfjgZUiLz4NCgkJPHVpdGV4dCBuYW1lPSJTRUFSQ0hfSEVBRElORyIgdmFsdWU9IuaknOe0ouOBmeOCi+ODhuOCreOCueODiCA6ICIvPg0KCQk8dWl0ZXh0IG5hbWU9IlRIVU1CX0hFQURJTkciIHZhbHVlPSLjgrnjg6njgqTjg4kiLz4NCgkJPHVpdGV4dCBuYW1lPSJUSFVNQl9JTkZPIiB2YWx1ZT0i44K544Op44Kk44OJ44K/44Kk44OI44OrIC8g6ZW344GVIi8+DQoJCTx1aXRleHQgbmFtZT0iQVRUQUNITkFNRV9IRUFESU5HIiB2YWx1ZT0i44OV44Kh44Kk44Or5ZCNIi8+DQoJCTx1aXRleHQgbmFtZT0iQVRUQUNIU0laRV9IRUFESU5HIiB2YWx1ZT0i44K144Kk44K6Ii8+DQoJCTx1aXRleHQgbmFtZT0iU0xJREVfTk9URVMiIHZhbHVlPSLjgrnjg6njgqTjg4njg47jg7zjg4giLz4NCgkJPHVpdGV4dCBuYW1lPSJDT1VSU0VfU1RBVFVTIiB2YWx1ZT0i44Oi44K444Ol44O844Or44K544OG44O844K/44K5Ii8+DQoJCTx1aXRleHQgbmFtZT0iUEFTU0VEX1NUUklORyIgdmFsdWU9IuWQiOagvCIvPg0KCQk8dWl0ZXh0IG5hbWU9IkZBSUxFRF9TVFJJTkciIHZhbHVlPSLkuI3lkIjmoLwiLz4NCgkJPCEtLXF1aXogcG9kIGFuZCBtZXNzYWdlIGJveCB0ZXh0cy0tPg0KCQk8dWl0ZXh0IG5hbWU9IlFVSVpQT0RfUVVJWl9BVFRFTVBUIiB2YWx1ZT0i44Kv44Kk44K66Kmm6KGM5Zue5pWwIDogIi8+DQoJCTx1aXRleHQgbmFtZT0iUVVJWlBPRF9RVUlaX0FUVEVNUFRfVkFMVUUiIHZhbHVlPSIlbiAvICV0Ii8+DQoJCTx1aXRleHQgbmFtZT0iUVVJWlBPRF9RVUlaX1NDT1JFIiB2YWx1ZT0i44K544Kz44KiIDogIi8+DQoJCTx1aXRleHQgbmFtZT0iUVVJWlBPRF9RVUlaX1BBU1NTQ09SRSIgdmFsdWU9IuWQiOagvOeCuSA6Ii8+DQoJCTx1aXRleHQgbmFtZT0iUVVJWlBPRF9RVUlaX01BWFNDT1JFIiB2YWx1ZT0i5pyA6auY5b6X54K5IDogIi8+DQoJCTx1aXRleHQgbmFtZT0iUVVJWlBPRF9RVUVTQVRNUFRfU1RSIiB2YWx1ZT0i6Kmm6KGM5Zue5pWwIDogJW4gLyAldCIvPg0KCQk8dWl0ZXh0IG5hbWU9IlFVSVpQT0RfUVVFU1RZUEVfU1RSIiB2YWx1ZT0i44K/44Kk44OXIDogJXMiLz4NCgkJPHVpdGV4dCBuYW1lPSJRVUlaUE9EX1FVRVNUWVBFX0dSRCIgdmFsdWU9IuipleS+oSIvPg0KCQk8dWl0ZXh0IG5hbWU9IlFVSVpQT0RfUVVFU1RZUEVfU1ZZIiB2YWx1ZT0i44Ki44Oz44Kx44O844OIIi8+DQoJCTx1aXRleHQgbmFtZT0iUVVJWlBPRF9RVUlaQVRNUFRfSU5GIiB2YWx1ZT0i54Sh5Yi26ZmQIi8+DQoJCTx1aXRleHQgbmFtZT0iUVVJWlBPRF9RVUVTQVRNUFRfSU5GIiB2YWx1ZT0i54Sh5Yi26ZmQIi8+DQoJCTx1aXRleHQgbmFtZT0iV0FSTklOR01TR19ZRVNTVFJJTkciIHZhbHVlPSLjga/jgYQiLz4NCgkJPHVpdGV4dCBuYW1lPSJXQVJOSU5HTVNHX05PU1RSSU5HIiB2YWx1ZT0i44GE44GE44GIIi8+DQoJCTx1aXRleHQgbmFtZT0iV0FSTklOR01TR19USVRMRVNUUklORyIgdmFsdWU9IuOCr+OCpOOCuuOBruODiuODk+OCsuODvOOCt+ODp+ODs+OBq+mWouOBmeOCi+itpuWRiiIvPg0KCQk8dWl0ZXh0IG5hbWU9IldBUk5JTkdNU0dfTVNHU1RSSU5HIiB2YWx1ZT0i44GT44Gu44Kv44Kk44K644Gr44Gv44CB44G+44Gg6Kej562U44GX44Gm44GE44Gq44GE6LOq5ZWP44GM44GC44KK44G+44GZ44CCJiN4QTsmI3hBOyDjgq/jgqTjgrrjgpLntYLkuobjgZnjgovjgavjga/jgIHjgIzjga/jgYTjgI3jgpLjgq/jg6rjg4Pjgq/jgZfjgb7jgZnjgILjgq/jgqTjgrrjgpLntprooYzjgZnjgovjgavjga/jgIHjgIzjgYTjgYTjgYjjgI3jgpLjgq/jg6rjg4Pjgq/jgZfjgb7jgZnjgIIiLz4NCgkJPHVpdGV4dCBuYW1lPSJJTkZPUk1BVElPTl9IMjY0X0ZMQVNIUExBWUVSIiB2YWx1ZT0i44GK5L2/44GE44Gu44Kz44Oz44OU44Ol44O844K/44Gr54++5Zyo44Kk44Oz44K544OI44O844Or44GV44KM44Gm44GE44KLIEZsYXNoIFBsYXllciDjga7jg5Djg7zjgrjjg6fjg7Pjga/jgIHjgZPjga7jg5Pjg4fjgqrjgpLjgrXjg53jg7zjg4jjgZfjgabjgYTjgb7jgZvjgpPjgILmnIDmlrDjga4gRmxhc2ggUGxheWVyIOOCkuODgOOCpuODs+ODreODvOODieOBmeOCi+OBq+OBr+OAgeODk+ODh+OCqumgmOWfn+OCkuOCr+ODquODg+OCr+OBl+OBpuOBj+OBoOOBleOBhOOAg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jgrXjgqTjg4njg5Djg7zjgpLlj4LliqDogIXjgavopovjgZvjgosiLz4NCgkJPHVpdGV4dCBuYW1lPSJNVVRFIiB2YWx1ZT0i44Of44Ol44O844OIIi8+DQoJCTx1aXRleHQgbmFtZT0iRE9DV1JBUF9USVRMRSIgdmFsdWU9IlByZXNlbnRlciDmt7vku5jjg5XjgqHjgqTjg6siLz4NCgkJPHVpdGV4dCBuYW1lPSJET0NXUkFQX01TRyIgdmFsdWU9IuODnuOCpOOCs+ODs+ODlOODpeODvOOCv+OBq+S/neWtmCIvPg0KCQk8dWl0ZXh0IG5hbWU9IkRPQ1dSQVBfUFJPTVBUIiB2YWx1ZT0i44Kv44Oq44OD44Kv44GX44Gm44OA44Km44Oz44Ot44O844OJIi8+DQoJPC9sYW5ndWFnZT4NCgk8bGFuZ3VhZ2UgaWQ9Imtv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xMSxmYWxzZSxmYWxzZSx0cnVlIi8+DQoJCTx1aWZvbnQgbmFtZT0iRk9OVF9CSU9XSU4iIHZhbHVlPSJWZXJkYW5hLDExLGZhbHNlLGZhbHNlLGZhbHNlIi8+DQoJCTx1aWZvbnQgbmFtZT0iRk9OVF9MSVNUSEVBRElORyIgdmFsdWU9IlZlcmRhbmEsMTEsZmFsc2UsZmFsc2UsZmFsc2UiLz4NCgkJPHVpZm9udCBuYW1lPSJGT05UX1dJTlRJVExFIiB2YWx1ZT0iVmVyZGFuYSwxM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+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+DQoJCTwhLS0gc3Vic3RpdHV0aW9uOiAlcyA9PSBzZWNvbmRzIHJlbWFpbmluZyAtLT4NCgkJPHVpdGV4dCBuYW1lPSJFTEFQU0VEIiB2YWx1ZT0iJW3rtoQgJXPstIgg64Ko7J2MIi8+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+DQoJCTx1aXRleHQgbmFtZT0iQklPQlROX1RJVExFIiB2YWx1ZT0i6rK966ClIOyGjOqwnCIvPg0KCQk8dWl0ZXh0IG5hbWU9IkRJVklERVJCVE5fVElUTEUiIHZhbHVlPSJ8Ii8+DQoJCTx1aXRleHQgbmFtZT0iQ09OVEFDVEJUTl9USVRMRSIgdmFsdWU9IuyXsOudveyymCIvPg0KCQk8dWl0ZXh0IG5hbWU9IlRBQl9RVUlaIiB2YWx1ZT0i7YC07KaIIi8+DQoJCTx1aXRleHQgbmFtZT0iVEFCX09VVExJTkUiIHZhbHVlPSLqsJzsmpQiLz4NCgkJPHVpdGV4dCBuYW1lPSJUQUJfVEhVTUIiIHZhbHVlPSLstpXshoztjJAiLz4NCgkJPHVpdGV4dCBuYW1lPSJUQUJfTk9URVMiIHZhbHVlPSLrhbjtirgiLz4NCgkJPHVpdGV4dCBuYW1lPSJUQUJfU0VBUkNIIiB2YWx1ZT0i6rKA7IOJIi8+DQoJCTx1aXRleHQgbmFtZT0iU0xJREVfSEVBRElORyIgdmFsdWU9IuyKrOudvOydtOuTnCDsoJzrqqkiLz4NCgkJPHVpdGV4dCBuYW1lPSJEVVJBVElPTl9IRUFESU5HIiB2YWx1ZT0i7J6s7IOd7Iuc6rCEIi8+DQoJCTx1aXRleHQgbmFtZT0iU0VBUkNIX0hFQURJTkciIHZhbHVlPSLthY3siqTtirgg6rKA7IOJOiIvPg0KCQk8dWl0ZXh0IG5hbWU9IlRIVU1CX0hFQURJTkciIHZhbHVlPSLsiqzrnbzsnbTrk5wiLz4NCgkJPHVpdGV4dCBuYW1lPSJUSFVNQl9JTkZPIiB2YWx1ZT0i7KCc66qpL+yerOyDneyLnOqwhCIvPg0KCQk8dWl0ZXh0IG5hbWU9IkFUVEFDSE5BTUVfSEVBRElORyIgdmFsdWU9Iu2MjOydvCDsnbTrpoQiLz4NCgkJPHVpdGV4dCBuYW1lPSJBVFRBQ0hTSVpFX0hFQURJTkciIHZhbHVlPSLtgazquLAiLz4NCgkJPHVpdGV4dCBuYW1lPSJTTElERV9OT1RFUyIgdmFsdWU9IuyKrOudvOydtOuTnCDrhbjtirgiLz4NCgkJPHVpdGV4dCBuYW1lPSJDT1VSU0VfU1RBVFVTIiB2YWx1ZT0i66qo65OIIOyDge2DnCIvPg0KCQk8dWl0ZXh0IG5hbWU9IlBBU1NFRF9TVFJJTkciIHZhbHVlPSLtlanqsqkiLz4NCgkJPHVpdGV4dCBuYW1lPSJGQUlMRURfU1RSSU5HIiB2YWx1ZT0i67aI7ZWp6rKpIi8+DQoJCTwhLS1xdWl6IHBvZCBhbmQgbWVzc2FnZSBib3ggdGV4dHMtLT4NCgkJPHVpdGV4dCBuYW1lPSJRVUlaUE9EX1FVSVpfQVRURU1QVCIgdmFsdWU9Iu2AtOymiCDsi5zrj4Qg7Zqf7IiYOiIvPg0KCQk8dWl0ZXh0IG5hbWU9IlFVSVpQT0RfUVVJWl9BVFRFTVBUX1ZBTFVFIiB2YWx1ZT0iJW4vJXQiLz4NCgkJPHVpdGV4dCBuYW1lPSJRVUlaUE9EX1FVSVpfU0NPUkUiIHZhbHVlPSLrk53soJA6Ii8+DQoJCTx1aXRleHQgbmFtZT0iUVVJWlBPRF9RVUlaX1BBU1NTQ09SRSIgdmFsdWU9Iu2GteqzvCDsoJDsiJg6Ii8+DQoJCTx1aXRleHQgbmFtZT0iUVVJWlBPRF9RVUlaX01BWFNDT1JFIiB2YWx1ZT0i7LWc6rOgIOygkOyImDoiLz4NCgkJPHVpdGV4dCBuYW1lPSJRVUlaUE9EX1FVRVNBVE1QVF9TVFIiIHZhbHVlPSLsi5zrj4Qg7Zqf7IiYOiAlbi8ldCIvPg0KCQk8dWl0ZXh0IG5hbWU9IlFVSVpQT0RfUVVFU1RZUEVfU1RSIiB2YWx1ZT0i7Jyg7ZiVOiAlcyIvPg0KCQk8dWl0ZXh0IG5hbWU9IlFVSVpQT0RfUVVFU1RZUEVfR1JEIiB2YWx1ZT0i7KCQ7IiYIOunpOq4sOq4sCDsmYTro4wiLz4NCgkJPHVpdGV4dCBuYW1lPSJRVUlaUE9EX1FVRVNUWVBFX1NWWSIgdmFsdWU9IuyEpOusuCDsobDsgqwiLz4NCgkJPHVpdGV4dCBuYW1lPSJRVUlaUE9EX1FVSVpBVE1QVF9JTkYiIHZhbHVlPSLrrLTtlZwiLz4NCgkJPHVpdGV4dCBuYW1lPSJRVUlaUE9EX1FVRVNBVE1QVF9JTkYiIHZhbHVlPSLrrLTtlZwiLz4NCgkJPHVpdGV4dCBuYW1lPSJXQVJOSU5HTVNHX1lFU1NUUklORyIgdmFsdWU9IuyYiCIvPg0KCQk8dWl0ZXh0IG5hbWU9IldBUk5JTkdNU0dfTk9TVFJJTkciIHZhbHVlPSLslYTri4jsmKQiLz4NCgkJPHVpdGV4dCBuYW1lPSJXQVJOSU5HTVNHX1RJVExFU1RSSU5HIiB2YWx1ZT0i7YC07KaIIOuCtOu5hOqyjOydtOyFmCDqsr3qs6AiLz4NCgkJPHVpdGV4dCBuYW1lPSJXQVJOSU5HTVNHX01TR1NUUklORyIgdmFsdWU9IuydtCDtgLTspojsl5DshJwg7Iuc64+E7ZWY7KeAIOyViuydgCDsp4jrrLjsnbQg7J6I7Iq164uI64ukLiYjeEE7JiN4QTvtgLTspojrpbwg7KKF66OM7ZWY66Ck66m0IFvsmIhd66W8IO2BtOumre2VmOqzoCwg7YC07KaI66W8IOqzhOyGje2VmOugpOuptCBb7JWE64uI7JikXeulvCDtgbTrpq3tlZjsi63si5zsmKQuIi8+DQoJCTx1aXRleHQgbmFtZT0iSU5GT1JNQVRJT05fSDI2NF9GTEFTSFBMQVlFUiIgdmFsdWU9IuyLnOyKpO2FnOyXkCDshKTsuZjrkJjslrQg7J6I64qUIO2YhOyerCDrsoTsoITsnZggRmxhc2ggUGxheWVy64qUIOydtCDruYTrlJTsmKTrpbwg7KeA7JuQ7ZWY7KeAIOyViuyKteuLiOuLpC4g7LWc7IugIEZsYXNoIFBsYXllcuulvCDri6TsmrTroZzrk5ztlZjroKTrqbQg67mE65SU7JikIOyYgeyXreydhCDtgbTrpq3tlZjsi63si5zsmKQ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+DQoJCTx1aXRleHQgbmFtZT0iRE9DV1JBUF9QUk9NUFQiIHZhbHVlPSLtgbTrpq3tlZjsl6wg64uk7Jq066Gc65OcIi8+DQoJPC9sYW5ndWFnZT4NCgk8bGFuZ3VhZ2UgaWQ9ImVz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+DQoJCTwhLS0gc3Vic3RpdHV0aW9uOiAlbiA9PSBzbGlkZSBudW1iZXIgLS0+DQoJCTwhLS0gc3Vic3RpdHV0aW9uOiAldCA9PSB0b3RhbCBzbGlkZSBjb3VudCAtLT4NCgkJPHVpdGV4dCBuYW1lPSJTQ1JVQkJBUlNUQVRVU19TTElERUlORk8iIHZhbHVlPSJEaWFwb3NpdGl2YSAlbiAvICV0IHwgIi8+DQoJCTx1aXRleHQgbmFtZT0iU0NSVUJCQVJTVEFUVVNfU1RPUFBFRCIgdmFsdWU9IkRldGVuaWRhIi8+DQoJCTx1aXRleHQgbmFtZT0iU0NSVUJCQVJTVEFUVVNfUExBWUlORyIgdmFsdWU9IlJlcHJvZHVjaWVuZG8iLz4NCgkJPHVpdGV4dCBuYW1lPSJTQ1JVQkJBUlNUQVRVU19OT0FVRElPIiB2YWx1ZT0iU2luIHNvbmlkbyIvPg0KCQk8dWl0ZXh0IG5hbWU9IlNDUlVCQkFSU1RBVFVTX1ZJRFBMQVlJTkciIHZhbHVlPSJWw61kZW8gZW4gcmVwcm9kLiIvPg0KCQk8dWl0ZXh0IG5hbWU9IlNDUlVCQkFSU1RBVFVTX0xPQURJTkciIHZhbHVlPSJDYXJnYW5kbyIvPg0KCQk8dWl0ZXh0IG5hbWU9IlNDUlVCQkFSU1RBVFVTX0JVRkZFUklORyIgdmFsdWU9IkFsbWFjZW5hbmRvIGVuIGLDumZlciIvPg0KCQk8dWl0ZXh0IG5hbWU9IlNDUlVCQkFSU1RBVFVTX1FVRVNUSU9OIiB2YWx1ZT0iQ29udGVzdGFyIHByZWd1bnRhIi8+DQoJCTx1aXRleHQgbmFtZT0iU0NSVUJCQVJTVEFUVVNfUkVWSUVXUVVJWiIgdmFsdWU9IlJldmlzYW5kbyBwcnVlYmEiLz4NCgkJPCEtLSBzdWJzdGl0dXRpb246ICVtID09IG1pbnV0ZXMgcmVtYWluaW5nIC0tPg0KCQk8IS0tIHN1YnN0aXR1dGlvbjogJXMgPT0gc2Vjb25kcyByZW1haW5pbmcgLS0+DQoJCTx1aXRleHQgbmFtZT0iRUxBUFNFRCIgdmFsdWU9IiVtIG1pbnV0b3MgJXMgc2VndW5kb3MgcmVzdGFudGVzIi8+DQoJCTx1aXRleHQgbmFtZT0iTk9URk9VTkQiIHZhbHVlPSJObyBzZSBoYSBlbmNvbnRyYWRvIG5hZGEiLz4NCgkJPHVpdGV4dCBuYW1lPSJBVFRBQ0hNRU5UUyIgdmFsdWU9IkFyY2hpdm9zIGFkanVudG9zIi8+DQoJCTwhLS0gc3Vic3RpdHV0aW9uOiAlcCA9PSBjdXJyZW50IHNwZWFrZXIncyB0aXRsZSAtLT4NCgkJPHVpdGV4dCBuYW1lPSJCSU9XSU5fVElUTEUiIHZhbHVlPSJCaW9ncmFmw61hOiAlcCIvPg0KCQk8dWl0ZXh0IG5hbWU9IkJJT0JUTl9USVRMRSIgdmFsdWU9IkJpb2dyYWbDrWEiLz4NCgkJPHVpdGV4dCBuYW1lPSJESVZJREVSQlROX1RJVExFIiB2YWx1ZT0ifCIvPg0KCQk8dWl0ZXh0IG5hbWU9IkNPTlRBQ1RCVE5fVElUTEUiIHZhbHVlPSJDb250YWN0byIvPg0KCQk8dWl0ZXh0IG5hbWU9IlRBQl9RVUlaIiB2YWx1ZT0iUHJ1ZWJhIi8+DQoJCTx1aXRleHQgbmFtZT0iVEFCX09VVExJTkUiIHZhbHVlPSJDb250b3JubyIvPg0KCQk8dWl0ZXh0IG5hbWU9IlRBQl9USFVNQiIgdmFsdWU9Ik1pbmlhdC4iLz4NCgkJPHVpdGV4dCBuYW1lPSJUQUJfTk9URVMiIHZhbHVlPSJOb3RhcyIvPg0KCQk8dWl0ZXh0IG5hbWU9IlRBQl9TRUFSQ0giIHZhbHVlPSJCdXNjYXIiLz4NCgkJPHVpdGV4dCBuYW1lPSJTTElERV9IRUFESU5HIiB2YWx1ZT0iVMOtdHVsbyBkZSBkaWFwb3NpdGl2YSIvPg0KCQk8dWl0ZXh0IG5hbWU9IkRVUkFUSU9OX0hFQURJTkciIHZhbHVlPSJEdXJhYy4iLz4NCgkJPHVpdGV4dCBuYW1lPSJTRUFSQ0hfSEVBRElORyIgdmFsdWU9IkJ1c2NhciB0ZXh0bzoiLz4NCgkJPHVpdGV4dCBuYW1lPSJUSFVNQl9IRUFESU5HIiB2YWx1ZT0iRGlhcG9zaXRpdmEiLz4NCgkJPHVpdGV4dCBuYW1lPSJUSFVNQl9JTkZPIiB2YWx1ZT0iRHVyLi9Uw610LiBkaWFwLiIvPg0KCQk8dWl0ZXh0IG5hbWU9IkFUVEFDSE5BTUVfSEVBRElORyIgdmFsdWU9Ik5vbWJyZSBkZSBhcmNoaXZvIi8+DQoJCTx1aXRleHQgbmFtZT0iQVRUQUNIU0laRV9IRUFESU5HIiB2YWx1ZT0iVGFtYcOxbyIvPg0KCQk8dWl0ZXh0IG5hbWU9IlNMSURFX05PVEVTIiB2YWx1ZT0iTm90YXMgZGUgZGlhcG9zaXRpdmEiLz4NCgkJPHVpdGV4dCBuYW1lPSJDT1VSU0VfU1RBVFVTIiB2YWx1ZT0iRXN0YWRvIGRlIG1vZHVsbyIvPg0KCQk8dWl0ZXh0IG5hbWU9IlBBU1NFRF9TVFJJTkciIHZhbHVlPSJBcHJvYmFkbyIvPg0KCQk8dWl0ZXh0IG5hbWU9IkZBSUxFRF9TVFJJTkciIHZhbHVlPSJTdXNwZW5zbyIvPg0KCQk8IS0tcXVpeiBwb2QgYW5kIG1lc3NhZ2UgYm94IHRleHRzLS0+DQoJCTx1aXRleHQgbmFtZT0iUVVJWlBPRF9RVUlaX0FUVEVNUFQiIHZhbHVlPSJJbnRlbnRvIGRlIHBydWViYToiLz4NCgkJPHVpdGV4dCBuYW1lPSJRVUlaUE9EX1FVSVpfQVRURU1QVF9WQUxVRSIgdmFsdWU9IiVuIGRlICV0Ii8+DQoJCTx1aXRleHQgbmFtZT0iUVVJWlBPRF9RVUlaX1NDT1JFIiB2YWx1ZT0iUHVudHVhY2nDs246Ii8+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+DQoJCTx1aXRleHQgbmFtZT0iV0FSTklOR01TR19ZRVNTVFJJTkciIHZhbHVlPSJTw60iLz4NCgkJPHVpdGV4dCBuYW1lPSJXQVJOSU5HTVNHX05PU1RSSU5HIiB2YWx1ZT0iTm8iLz4NCgkJPHVpdGV4dCBuYW1lPSJXQVJOSU5HTVNHX1RJVExFU1RSSU5HIiB2YWx1ZT0iQXZpc28gZGUgbmF2ZWdhY2nDs24gZGUgcHJ1ZWJhIi8+DQoJCTx1aXRleHQgbmFtZT0iV0FSTklOR01TR19NU0dTVFJJTkciIHZhbHVlPSJIYXkgcHJlZ3VudGFzIHNpbiBpbnRlbnRvcyBlbiBlc3RhIHBydWViYS4mI3hBOyYjeEE7UGFyYSBzYWxpciBkZSBsYSBwcnVlYmEsIGhhZ2EgY2xpYyBlbiBTw60uIFBhcmEgY29udGludWFyLCBoYWdhIGNsaWMgZW4gTm8uIi8+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+DQoJCTwhLS0gc3Vic3RpdHV0aW9uOiAlbiA9PSBzbGlkZSBudW1iZXIgLS0+DQoJCTx1aXRleHQgbmFtZT0iQk9PS01BUktTTElERSIgdmFsdWU9IkFkb2JlIFByZXNlbnRlcjogJXAgJXMiLz4NCgkJPHVpdGV4dCBuYW1lPSJTSE9XU0lERUJBUiIgdmFsdWU9Ik1vc3RyYXIgYmFycmEgbGF0ZXJhbCBhIGxvcyBwYXJ0aWNpcGFudGVzIi8+DQoJCTx1aXRleHQgbmFtZT0iTVVURSIgdmFsdWU9IlNpbGVuY2lhciIvPg0KCQk8dWl0ZXh0IG5hbWU9IkRPQ1dSQVBfVElUTEUiIHZhbHVlPSJBcmNoaXZvIGFkanVudG8gZGUgUHJlc2VudGVyIi8+DQoJCTx1aXRleHQgbmFtZT0iRE9DV1JBUF9NU0ciIHZhbHVlPSJHdWFyZGFyIGVuIE1pIFBDIi8+DQoJCTx1aXRleHQgbmFtZT0iRE9DV1JBUF9QUk9NUFQiIHZhbHVlPSJIYWdhIGNsaWMgZW4gRGVzY2FyZ2FyIi8+DQoJPC9sYW5ndWFnZT4NCgk8bGFuZ3VhZ2UgaWQ9InB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lNsaWRlICVuIi8+DQoJCTwhLS0gc3Vic3RpdHV0aW9uOiAlbiA9PSBzbGlkZSBudW1iZXIgLS0+DQoJCTwhLS0gc3Vic3RpdHV0aW9uOiAldCA9PSB0b3RhbCBzbGlkZSBjb3VudCAtLT4NCgkJPHVpdGV4dCBuYW1lPSJTQ1JVQkJBUlNUQVRVU19TTElERUlORk8iIHZhbHVlPSJTbGlkZSAlbiAvICV0IHwgIi8+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+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+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GF0byIvPg0KCQk8dWl0ZXh0IG5hbWU9IlRBQl9RVUlaIiB2YWx1ZT0iUXVlc3QuIi8+DQoJCTx1aXRleHQgbmFtZT0iVEFCX09VVExJTkUiIHZhbHVlPSJFc3F1ZW1hIi8+DQoJCTx1aXRleHQgbmFtZT0iVEFCX1RIVU1CIiB2YWx1ZT0iTWluaSIvPg0KCQk8dWl0ZXh0IG5hbWU9IlRBQl9OT1RFUyIgdmFsdWU9Ik5vdGFzIi8+DQoJCTx1aXRleHQgbmFtZT0iVEFCX1NFQVJDSCIgdmFsdWU9IkJ1c2NhIi8+DQoJCTx1aXRleHQgbmFtZT0iU0xJREVfSEVBRElORyIgdmFsdWU9IlTDrXR1bG8gZG8gc2xpZGUiLz4NCgkJPHVpdGV4dCBuYW1lPSJEVVJBVElPTl9IRUFESU5HIiB2YWx1ZT0iRHVyYcOnw6NvIi8+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+DQoJCTx1aXRleHQgbmFtZT0iU0xJREVfTk9URVMiIHZhbHVlPSJBbm90YcOnw7VlcyBkbyBzbGlkZSIvPg0KCQk8dWl0ZXh0IG5hbWU9IkNPVVJTRV9TVEFUVVMiIHZhbHVlPSJTdGF0dXMgZG8gbcOzZHVsbyIvPg0KCQk8dWl0ZXh0IG5hbWU9IlBBU1NFRF9TVFJJTkciIHZhbHVlPSJBcHJvdmFkbyIvPg0KCQk8dWl0ZXh0IG5hbWU9IkZBSUxFRF9TVFJJTkciIHZhbHVlPSJSZXByb3ZhZG8iLz4NCgkJPCEtLXF1aXogcG9kIGFuZCBtZXNzYWdlIGJveCB0ZXh0cy0tPg0KCQk8dWl0ZXh0IG5hbWU9IlFVSVpQT0RfUVVJWl9BVFRFTVBUIiB2YWx1ZT0iVGVudGF0aXZhIG5vIHF1ZXN0aW9uw6FyaW86Ii8+DQoJCTx1aXRleHQgbmFtZT0iUVVJWlBPRF9RVUlaX0FUVEVNUFRfVkFMVUUiIHZhbHVlPSIlbiBkZSAldCIvPg0KCQk8dWl0ZXh0IG5hbWU9IlFVSVpQT0RfUVVJWl9TQ09SRSIgdmFsdWU9IlBvbnR1YcOnw6NvOiIvPg0KCQk8dWl0ZXh0IG5hbWU9IlFVSVpQT0RfUVVJWl9QQVNTU0NPUkUiIHZhbHVlPSJQb250dWHDp8OjbyBkZSBhcHJvdmHDp8OjbzoiLz4NCgkJPHVpdGV4dCBuYW1lPSJRVUlaUE9EX1FVSVpfTUFYU0NPUkUiIHZhbHVlPSJQb250dWHDp8OjbyBtw6F4aW1hOiIvPg0KCQk8dWl0ZXh0IG5hbWU9IlFVSVpQT0RfUVVFU0FUTVBUX1NUUiIgdmFsdWU9IlRlbnRhdGl2YTogJW4gZGUgJXQiLz4NCgkJPHVpdGV4dCBuYW1lPSJRVUlaUE9EX1FVRVNUWVBFX1NUUiIgdmFsdWU9IlRpcG86ICVzIi8+DQoJCTx1aXRleHQgbmFtZT0iUVVJWlBPRF9RVUVTVFlQRV9HUkQiIHZhbHVlPSJDbGFzc2lmaWNhdMOzcmlhIi8+DQoJCTx1aXRleHQgbmFtZT0iUVVJWlBPRF9RVUVTVFlQRV9TVlkiIHZhbHVlPSJQZXNxdWlzYSIvPg0KCQk8dWl0ZXh0IG5hbWU9IlFVSVpQT0RfUVVJWkFUTVBUX0lORiIgdmFsdWU9IkluZmluaXRvIi8+DQoJCTx1aXRleHQgbmFtZT0iUVVJWlBPRF9RVUVTQVRNUFRfSU5GIiB2YWx1ZT0iSW5maW5pdG8iLz4NCgkJPHVpdGV4dCBuYW1lPSJXQVJOSU5HTVNHX1lFU1NUUklORyIgdmFsdWU9IlNpbSIvPg0KCQk8dWl0ZXh0IG5hbWU9IldBUk5JTkdNU0dfTk9TVFJJTkciIHZhbHVlPSJOw6NvIi8+DQoJCTx1aXRleHQgbmFtZT0iV0FSTklOR01TR19USVRMRVNUUklORyIgdmFsdWU9IkFsZXJ0YSBkZSBuYXZlZ2HDp8OjbyBkbyBxdWVzdGlvbsOhcmlvIi8+DQoJCTx1aXRleHQgbmFtZT0iV0FSTklOR01TR19NU0dTVFJJTkciIHZhbHVlPSJFeGlzdGVtIHBlcmd1bnRhcyBxdWUgbsOjbyBmb3JhbSByZXNwb25kaWRhcyBuZXN0ZSBxdWVzdGlvbsOhcmlvLiYjeEE7JiN4QTtDbGlxdWUgZW0gU2ltIHBhcmEgc2FpciBkbyBxdWVzdGlvbsOhcmlvIG91IGVtIE7Do28gc2UgcXVpc2VyIGNvbnRpbnVhci4iLz4NCgkJPHVpdGV4dCBuYW1lPSJJTkZPUk1BVElPTl9IMjY0X0ZMQVNIUExBWUVSIiB2YWx1ZT0iQSB2ZXJzw6NvIGF0dWFsIGRvIEZsYXNoIFBsYXllciBpbnN0YWxhZGEgbm8gY29tcHV0YWRvciBuw6NvIG9mZXJlY2Ugc3Vwb3J0ZSBhIGVzc2UgdsOtZGVvLiBDbGlxdWUgbmEgw6FyZWEgZG8gdsOtZGVvIHBhcmEgYmFpeGFyIGEgdmVyc8OjbyBtYWlzIHJlY2VudGUgZG8gRmxhc2ggUGxheWVy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Nb3N0cmFyIGJhcnJhIGxhdGVyYWwgYW8gcGFydGljaXBhbnRlcyIvPg0KCQk8dWl0ZXh0IG5hbWU9Ik1VVEUiIHZhbHVlPSJNdWRvIi8+DQoJCTx1aXRleHQgbmFtZT0iRE9DV1JBUF9USVRMRSIgdmFsdWU9IkFuZXhvIGRlIGFycXVpdm8gZG8gUHJlc2VudGVyIi8+DQoJCTx1aXRleHQgbmFtZT0iRE9DV1JBUF9NU0ciIHZhbHVlPSJTYWx2YXIgZW0gTWV1IGNvbXB1dGFkb3IiLz4NCgkJPHVpdGV4dCBuYW1lPSJET0NXUkFQX1BST01QVCIgdmFsdWU9IkNsaXF1ZSBwYXJhIGJhaXhhciIvPg0KCTwvbGFuZ3VhZ2U+DQoJPGxhbmd1YWdlIGlkPSJpdC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EaWFwb3NpdGl2YSAlbiIvPg0KCQk8IS0tIHN1YnN0aXR1dGlvbjogJW4gPT0gc2xpZGUgbnVtYmVyIC0tPg0KCQk8IS0tIHN1YnN0aXR1dGlvbjogJXQgPT0gdG90YWwgc2xpZGUgY291bnQgLS0+DQoJCTx1aXRleHQgbmFtZT0iU0NSVUJCQVJTVEFUVVNfU0xJREVJTkZPIiB2YWx1ZT0iRGlhcG9zaXRpdmEgJW4gLyAldCB8ICIvPg0KCQk8dWl0ZXh0IG5hbWU9IlNDUlVCQkFSU1RBVFVTX1NUT1BQRUQiIHZhbHVlPSJJbnRlcnJvdHRvIi8+DQoJCTx1aXRleHQgbmFtZT0iU0NSVUJCQVJTVEFUVVNfUExBWUlORyIgdmFsdWU9IlJpcHJvZHV6aW9uZSIvPg0KCQk8dWl0ZXh0IG5hbWU9IlNDUlVCQkFSU1RBVFVTX05PQVVESU8iIHZhbHVlPSJBdWRpbyBpbmF0dC4iLz4NCgkJPHVpdGV4dCBuYW1lPSJTQ1JVQkJBUlNUQVRVU19WSURQTEFZSU5HIiB2YWx1ZT0iVmlkZW8gaW4gcmlwcm9kdXppb25lIi8+DQoJCTx1aXRleHQgbmFtZT0iU0NSVUJCQVJTVEFUVVNfTE9BRElORyIgdmFsdWU9IkNhcmljYW1lbnRvIi8+DQoJCTx1aXRleHQgbmFtZT0iU0NSVUJCQVJTVEFUVVNfQlVGRkVSSU5HIiB2YWx1ZT0iQnVmZmVyaW5nIi8+DQoJCTx1aXRleHQgbmFtZT0iU0NSVUJCQVJTVEFUVVNfUVVFU1RJT04iIHZhbHVlPSJSaXNwb25kaSBhIGRvbWFuZGEiLz4NCgkJPHVpdGV4dCBuYW1lPSJTQ1JVQkJBUlNUQVRVU19SRVZJRVdRVUlaIiB2YWx1ZT0iUmV2aXNpb25lIGRlbCBxdWl6Ii8+DQoJCTwhLS0gc3Vic3RpdHV0aW9uOiAlbSA9PSBtaW51dGVzIHJlbWFpbmluZyAtLT4NCgkJPCEtLSBzdWJzdGl0dXRpb246ICVzID09IHNlY29uZHMgcmVtYWluaW5nIC0tPg0KCQk8dWl0ZXh0IG5hbWU9IkVMQVBTRUQiIHZhbHVlPSIlbSBNaW51dGkgJXMgU2Vjb25kaSByaW1hbmVudGkiLz4NCgkJPHVpdGV4dCBuYW1lPSJOT1RGT1VORCIgdmFsdWU9Ik5lc3N1biBlbGVtZW50byB0cm92YXRvIi8+DQoJCTx1aXRleHQgbmFtZT0iQVRUQUNITUVOVFMiIHZhbHVlPSJBbGxlZ2F0aS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QuIi8+DQoJCTx1aXRleHQgbmFtZT0iVEFCX1FVSVoiIHZhbHVlPSJRdWl6Ii8+DQoJCTx1aXRleHQgbmFtZT0iVEFCX09VVExJTkUiIHZhbHVlPSJTdHJ1dHR1cmEiLz4NCgkJPHVpdGV4dCBuYW1lPSJUQUJfVEhVTUIiIHZhbHVlPSJNaW5pYXR1cmUiLz4NCgkJPHVpdGV4dCBuYW1lPSJUQUJfTk9URVMiIHZhbHVlPSJOb3RlIi8+DQoJCTx1aXRleHQgbmFtZT0iVEFCX1NFQVJDSCIgdmFsdWU9IkNlcmNhIi8+DQoJCTx1aXRleHQgbmFtZT0iU0xJREVfSEVBRElORyIgdmFsdWU9IlRpdG9sbyBkaWFwb3NpdGl2YSIvPg0KCQk8dWl0ZXh0IG5hbWU9IkRVUkFUSU9OX0hFQURJTkciIHZhbHVlPSJEdXJhdGEiLz4NCgkJPHVpdGV4dCBuYW1lPSJTRUFSQ0hfSEVBRElORyIgdmFsdWU9IkNlcmNhIHRlc3RvOiIvPg0KCQk8dWl0ZXh0IG5hbWU9IlRIVU1CX0hFQURJTkciIHZhbHVlPSJEaWFwb3NpdGl2YSIvPg0KCQk8dWl0ZXh0IG5hbWU9IlRIVU1CX0lORk8iIHZhbHVlPSJUaXRvbG8vVGVtcG8iLz4NCgkJPHVpdGV4dCBuYW1lPSJBVFRBQ0hOQU1FX0hFQURJTkciIHZhbHVlPSJOb21lIGZpbGUiLz4NCgkJPHVpdGV4dCBuYW1lPSJBVFRBQ0hTSVpFX0hFQURJTkciIHZhbHVlPSJEaW1lbnNpb25lIi8+DQoJCTx1aXRleHQgbmFtZT0iU0xJREVfTk9URVMiIHZhbHVlPSJOb3RlIGRpYXBvc2l0aXZhIi8+DQoJCTx1aXRleHQgbmFtZT0iQ09VUlNFX1NUQVRVUyIgdmFsdWU9Ik1vZHVsZSBTdGF0dXMiLz4NCgkJPHVpdGV4dCBuYW1lPSJQQVNTRURfU1RSSU5HIiB2YWx1ZT0iUGFzc2VkIi8+DQoJCTx1aXRleHQgbmFtZT0iRkFJTEVEX1NUUklORyIgdmFsdWU9IkZhaWxlZCIvPg0KCQk8IS0tcXVpeiBwb2QgYW5kIG1lc3NhZ2UgYm94IHRleHRzLS0+DQoJCTx1aXRleHQgbmFtZT0iUVVJWlBPRF9RVUlaX0FUVEVNUFQiIHZhbHVlPSJUZW50YXRpdm8gcXVpejoiLz4NCgkJPHVpdGV4dCBuYW1lPSJRVUlaUE9EX1FVSVpfQVRURU1QVF9WQUxVRSIgdmFsdWU9IiVuIGRpICV0Ii8+DQoJCTx1aXRleHQgbmFtZT0iUVVJWlBPRF9RVUlaX1NDT1JFIiB2YWx1ZT0iUHVudGVnZ2lvOiIvPg0KCQk8dWl0ZXh0IG5hbWU9IlFVSVpQT0RfUVVJWl9QQVNTU0NPUkUiIHZhbHVlPSJQdW50ZWdnaW8gbWluaW1vOiIvPg0KCQk8dWl0ZXh0IG5hbWU9IlFVSVpQT0RfUVVJWl9NQVhTQ09SRSIgdmFsdWU9IlB1bnRlZ2dpbyBtYXNzaW1vOiIvPg0KCQk8dWl0ZXh0IG5hbWU9IlFVSVpQT0RfUVVFU0FUTVBUX1NUUiIgdmFsdWU9IlRlbnRhdGl2bzogJW4gZGkgJXQiLz4NCgkJPHVpdGV4dCBuYW1lPSJRVUlaUE9EX1FVRVNUWVBFX1NUUiIgdmFsdWU9IlRpcG86ICVzIi8+DQoJCTx1aXRleHQgbmFtZT0iUVVJWlBPRF9RVUVTVFlQRV9HUkQiIHZhbHVlPSJDb24gdmFsdXRhemlvbmUiLz4NCgkJPHVpdGV4dCBuYW1lPSJRVUlaUE9EX1FVRVNUWVBFX1NWWSIgdmFsdWU9IkluZGFnaW5lIi8+DQoJCTx1aXRleHQgbmFtZT0iUVVJWlBPRF9RVUlaQVRNUFRfSU5GIiB2YWx1ZT0iSW5maW5pdGkiLz4NCgkJPHVpdGV4dCBuYW1lPSJRVUlaUE9EX1FVRVNBVE1QVF9JTkYiIHZhbHVlPSJJbmZpbml0aSIvPg0KCQk8dWl0ZXh0IG5hbWU9IldBUk5JTkdNU0dfWUVTU1RSSU5HIiB2YWx1ZT0iU8OsIi8+DQoJCTx1aXRleHQgbmFtZT0iV0FSTklOR01TR19OT1NUUklORyIgdmFsdWU9Ik5vIi8+DQoJCTx1aXRleHQgbmFtZT0iV0FSTklOR01TR19USVRMRVNUUklORyIgdmFsdWU9IkF2dmVydGVuemEgbmF2aWdhemlvbmUgcXVpeiIvPg0KCQk8dWl0ZXh0IG5hbWU9IldBUk5JTkdNU0dfTVNHU1RSSU5HIiB2YWx1ZT0iT2Njb3JyZSBhbmNvcmEgcmlzcG9uZGVyZSBhZCBhbGN1bmUgZG9tYW5kZSBkZWwgcXVpei4mI3hBOyYjeEE7U2UgZmF0ZSBjbGljIHN1IFPDrCwgdXNjaXJldGUgZGFsIHF1aXouIEZhdGUgY2xpYyBzdSBObyBwZXIgY29udGludWFyZSBpbCBxdWl6LiIvPg0KCQk8dWl0ZXh0IG5hbWU9IklORk9STUFUSU9OX0gyNjRfRkxBU0hQTEFZRVIiIHZhbHVlPSJMYSB2ZXJzaW9uZSBkaSBGbGFzaCBQbGF5ZXIgYXR0dWFsbWVudGUgaW5zdGFsbGF0YSBub24gc3VwcG9ydGEgcXVlc3RvIHZpZGVvLiBGYXRlIGNsaWMgc3VsbCdhcmVhIGRlbCB2aWRlbyBwZXIgc2NhcmljYXJlIGwndWx0aW1hIHZlcnNpb25lIGRp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zdHJhIGJhcnJhIGxhdGVyYWxlIGFpIHBhcnRlY2lwYW50aSIvPg0KCQk8dWl0ZXh0IG5hbWU9Ik1VVEUiIHZhbHVlPSJEaXNhdHRpdmEgYXVkaW8iLz4NCgkJPHVpdGV4dCBuYW1lPSJET0NXUkFQX1RJVExFIiB2YWx1ZT0iQWxsZWdhdG8gZmlsZSBQcmVzZW50ZXIiLz4NCgkJPHVpdGV4dCBuYW1lPSJET0NXUkFQX01TRyIgdmFsdWU9IlNhbHZhIGluIFJpc29yc2UgZGVsIGNvbXB1dGVyIi8+DQoJCTx1aXRleHQgbmFtZT0iRE9DV1JBUF9QUk9NUFQiIHZhbHVlPSJDbGljIHBlciBzY2FyaWNhcmUiLz4NCgk8L2xhbmd1YWdlPg0KCTxsYW5ndWFnZSBpZD0ibmw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RGlhICVuIi8+DQoJCTwhLS0gc3Vic3RpdHV0aW9uOiAlbiA9PSBzbGlkZSBudW1iZXIgLS0+DQoJCTwhLS0gc3Vic3RpdHV0aW9uOiAldCA9PSB0b3RhbCBzbGlkZSBjb3VudCAtLT4NCgkJPHVpdGV4dCBuYW1lPSJTQ1JVQkJBUlNUQVRVU19TTElERUlORk8iIHZhbHVlPSJEaWEgJW4gLyAldCB8ICIvPg0KCQk8dWl0ZXh0IG5hbWU9IlNDUlVCQkFSU1RBVFVTX1NUT1BQRUQiIHZhbHVlPSJHZXN0b3B0Ii8+DQoJCTx1aXRleHQgbmFtZT0iU0NSVUJCQVJTVEFUVVNfUExBWUlORyIgdmFsdWU9IkFmc3BlbGVuIi8+DQoJCTx1aXRleHQgbmFtZT0iU0NSVUJCQVJTVEFUVVNfTk9BVURJTyIgdmFsdWU9IkdlZW4gYXVkaW8iLz4NCgkJPHVpdGV4dCBuYW1lPSJTQ1JVQkJBUlNUQVRVU19WSURQTEFZSU5HIiB2YWx1ZT0iVmlkZW8gYWZzcGVsZW4iLz4NCgkJPHVpdGV4dCBuYW1lPSJTQ1JVQkJBUlNUQVRVU19MT0FESU5HIiB2YWx1ZT0iTGFkZW4iLz4NCgkJPHVpdGV4dCBuYW1lPSJTQ1JVQkJBUlNUQVRVU19CVUZGRVJJTkciIHZhbHVlPSJCdWZmZXJlbiIvPg0KCQk8dWl0ZXh0IG5hbWU9IlNDUlVCQkFSU1RBVFVTX1FVRVNUSU9OIiB2YWx1ZT0iVnJhYWcgbWV0IGFudHdvb3JkIi8+DQoJCTx1aXRleHQgbmFtZT0iU0NSVUJCQVJTVEFUVVNfUkVWSUVXUVVJWiIgdmFsdWU9IlF1aXogY29udHJvbGVyZW4iLz4NCgkJPCEtLSBzdWJzdGl0dXRpb246ICVtID09IG1pbnV0ZXMgcmVtYWluaW5nIC0tPg0KCQk8IS0tIHN1YnN0aXR1dGlvbjogJXMgPT0gc2Vjb25kcyByZW1haW5pbmcgLS0+DQoJCTx1aXRleHQgbmFtZT0iRUxBUFNFRCIgdmFsdWU9IkVyIHJlc3RlcmVuICVtIG1pbnV0ZW4gJXMgc2Vjb25kZW4iLz4NCgkJPHVpdGV4dCBuYW1lPSJOT1RGT1VORCIgdmFsdWU9Ik5pZXRzIGdldm9uZGVuIi8+DQoJCTx1aXRleHQgbmFtZT0iQVRUQUNITUVOVFMiIHZhbHVlPSJCaWpsYWdlbiIvPg0KCQk8IS0tIHN1YnN0aXR1dGlvbjogJXAgPT0gY3VycmVudCBzcGVha2VyJ3MgdGl0bGUgLS0+DQoJCTx1aXRleHQgbmFtZT0iQklPV0lOX1RJVExFIiB2YWx1ZT0iQmlvZ3JhZmllOiAlcCIvPg0KCQk8dWl0ZXh0IG5hbWU9IkJJT0JUTl9USVRMRSIgdmFsdWU9IkJpb2dyYWZpZSIvPg0KCQk8dWl0ZXh0IG5hbWU9IkRJVklERVJCVE5fVElUTEUiIHZhbHVlPSJ8Ii8+DQoJCTx1aXRleHQgbmFtZT0iQ09OVEFDVEJUTl9USVRMRSIgdmFsdWU9IkNvbnRhY3QiLz4NCgkJPHVpdGV4dCBuYW1lPSJUQUJfUVVJWiIgdmFsdWU9IlF1aXoiLz4NCgkJPHVpdGV4dCBuYW1lPSJUQUJfT1VUTElORSIgdmFsdWU9Ik92ZXJ6aWNodCIvPg0KCQk8dWl0ZXh0IG5hbWU9IlRBQl9USFVNQiIgdmFsdWU9Ik1pbmlhdHV1ciIvPg0KCQk8dWl0ZXh0IG5hbWU9IlRBQl9OT1RFUyIgdmFsdWU9Ik5vdGl0aWVzIi8+DQoJCTx1aXRleHQgbmFtZT0iVEFCX1NFQVJDSCIgdmFsdWU9IlpvZWtlbiIvPg0KCQk8dWl0ZXh0IG5hbWU9IlNMSURFX0hFQURJTkciIHZhbHVlPSJUaXRlbCB2YW4gZGlhIi8+DQoJCTx1aXRleHQgbmFtZT0iRFVSQVRJT05fSEVBRElORyIgdmFsdWU9IkR1dXIiLz4NCgkJPHVpdGV4dCBuYW1lPSJTRUFSQ0hfSEVBRElORyIgdmFsdWU9IlpvZWtlbiBuYWFyIHRla3N0OiIvPg0KCQk8dWl0ZXh0IG5hbWU9IlRIVU1CX0hFQURJTkciIHZhbHVlPSJEaWEiLz4NCgkJPHVpdGV4dCBuYW1lPSJUSFVNQl9JTkZPIiB2YWx1ZT0iVGl0ZWwvZHV1ciB2YW4gZGlhIi8+DQoJCTx1aXRleHQgbmFtZT0iQVRUQUNITkFNRV9IRUFESU5HIiB2YWx1ZT0iQmVzdGFuZHNuYWFtIi8+DQoJCTx1aXRleHQgbmFtZT0iQVRUQUNIU0laRV9IRUFESU5HIiB2YWx1ZT0iR3Jvb3R0ZSIvPg0KCQk8dWl0ZXh0IG5hbWU9IlNMSURFX05PVEVTIiB2YWx1ZT0iRGlhbm90aXRpZXMiLz4NCgkJPHVpdGV4dCBuYW1lPSJDT1VSU0VfU1RBVFVTIiB2YWx1ZT0iTW9kdWxlIFN0YXR1cyIvPg0KCQk8dWl0ZXh0IG5hbWU9IlBBU1NFRF9TVFJJTkciIHZhbHVlPSJQYXNzZWQiLz4NCgkJPHVpdGV4dCBuYW1lPSJGQUlMRURfU1RSSU5HIiB2YWx1ZT0iRmFpbGVkIi8+DQoJCTwhLS1xdWl6IHBvZCBhbmQgbWVzc2FnZSBib3ggdGV4dHMtLT4NCgkJPHVpdGV4dCBuYW1lPSJRVUlaUE9EX1FVSVpfQVRURU1QVCIgdmFsdWU9IlF1aXpwb2dpbmc6Ii8+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+DQoJCTx1aXRleHQgbmFtZT0iUVVJWlBPRF9RVUVTVFlQRV9TVFIiIHZhbHVlPSJUeXBlOiAlcyIvPg0KCQk8dWl0ZXh0IG5hbWU9IlFVSVpQT0RfUVVFU1RZUEVfR1JEIiB2YWx1ZT0iVGVsdCB2b29yIHNjb3JlIi8+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+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+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+DQoJCTx1aWZvbnQgbmFtZT0iRk9OVF9QUkVTRU5UQVRJT05OQU1FIiB2YWx1ZT0i5a6L5L2TLTE4MDMwLDE0LGZhbHNlLGZhbHNlLHRydWUiLz4NCgkJPHVpZm9udCBuYW1lPSJGT05UX1BSRVNFTlRFUk5BTUUiIHZhbHVlPSLlrovkvZMtMTgwMzAsMTQsdHJ1ZSxmYWxzZSx0cnVlIi8+DQoJCTx1aWZvbnQgbmFtZT0iRk9OVF9QUkVTRU5URVJUSVRMRSIgdmFsdWU9IuWui+S9ky0xODAzMCwxMyxmYWxzZSxmYWxzZSx0cnVlIi8+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+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+DQoJCTx1aWZvbnQgbmFtZT0iRk9OVF9NU0dCT1hfV0lOVElUTEUiIHZhbHVlPSLlrovkvZMtMTgwMzAsMTIsdHJ1ZSxmYWxzZSx0cnVlIi8+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+DQoJCTx1aWZvbnQgbmFtZT0iRk9OVF9RVUlaUE9EX1FVRVNUSU9OX1NDT1JFIiB2YWx1ZT0i5a6L5L2TLTE4MDMwLDEwLGZhbHNlLGZhbHNlLHRydWUiLz4NCgkJPHVpZm9udCBuYW1lPSJGT05UX1FVSVpQT0RfUVVFU1RJT05fU0NPUkVfVkFMVUUiIHZhbHVlPSLlrovkvZMtMTgwMzAsMTAsdHJ1ZSxmYWxzZSx0cnVlIi8+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+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+S9ky0xODAzMCwxMCxmYWxzZSxmYWxzZSx0cnVlIi8+DQoJCTx1aWZvbnQgbmFtZT0iRk9OVF9RVUlaUE9EX1FVSVpfUVVFU1RJT05fQVRURU1QVEVEX1ZBTFVFIiB2YWx1ZT0i5a6L5L2TLTE4MDMwLDEwLHRydWUsZmFsc2UsdHJ1ZSIvPg0KCQk8dWlmb250IG5hbWU9IkZPTlRfUVVJWlBPRF9RVUlaX1NDT1JFX1RBRyIgdmFsdWU9IuWui+S9ky0xODAzMCwxMix0cnVlLGZhbHNlLHRydWUiLz4NCgkJPHVpZm9udCBuYW1lPSJGT05UX1FVSVpQT0RfUVVJWl9TQ09SRSIgdmFsdWU9IuWui+S9ky0xODAzMCwxMCxmYWxzZSxmYWxzZSx0cnVlIi8+DQoJCTx1aWZvbnQgbmFtZT0iRk9OVF9RVUlaUE9EX1FVSVpfU0NPUkVfVkFMVUUiIHZhbHVlPSLlrovkvZMtMTgwMzAsMTAsdHJ1ZSxmYWxzZSx0cnVlIi8+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+S9ky0xODAzMCwxMCxmYWxzZSxmYWxzZSx0cnVlIi8+DQoJCTx1aWZvbnQgbmFtZT0iRk9OVF9RVUlaUE9EX1FVSVpfUEFTU1NDT1JFX1ZBTFVFIiB2YWx1ZT0i5a6L5L2TLTE4MDMwLDEwLHRydWUsZmFsc2UsdHJ1ZSIvPg0KCQk8IS0tIHVpdGV4dCAtLT4NCgkJPCEtLSBzdWJzdGl0dXRpb246ICVuID09IHNsaWRlIG51bWJlciAtLT4NCgkJPHVpdGV4dCBuYW1lPSJVTk5BTUVEU0xJREVUSVRMRSIgdmFsdWU9IuW5u+eBr+eJhyAlbiIvPg0KCQk8IS0tIHN1YnN0aXR1dGlvbjogJW4gPT0gc2xpZGUgbnVtYmVyIC0tPg0KCQk8IS0tIHN1YnN0aXR1dGlvbjogJXQgPT0gdG90YWwgc2xpZGUgY291bnQgLS0+DQoJCTx1aXRleHQgbmFtZT0iU0NSVUJCQVJTVEFUVVNfU0xJREVJTkZPIiB2YWx1ZT0i5bm754Gv54mHICVuIC8gJXQgfCAiLz4NCgkJPHVpdGV4dCBuYW1lPSJTQ1JVQkJBUlNUQVRVU19TVE9QUEVEIiB2YWx1ZT0i5bey5YGc5q2iIi8+DQoJCTx1aXRleHQgbmFtZT0iU0NSVUJCQVJTVEFUVVNfUExBWUlORyIgdmFsdWU9Iuato+WcqOaSreaUviIvPg0KCQk8dWl0ZXh0IG5hbWU9IlNDUlVCQkFSU1RBVFVTX05PQVVESU8iIHZhbHVlPSLml6Dpn7PpopEiLz4NCgkJPHVpdGV4dCBuYW1lPSJTQ1JVQkJBUlNUQVRVU19WSURQTEFZSU5HIiB2YWx1ZT0i6KeG6aKR5pKt5pS+Ii8+DQoJCTx1aXRleHQgbmFtZT0iU0NSVUJCQVJTVEFUVVNfTE9BRElORyIgdmFsdWU9Iuato+WcqOi9veWFpSIvPg0KCQk8dWl0ZXh0IG5hbWU9IlNDUlVCQkFSU1RBVFVTX0JVRkZFUklORyIgdmFsdWU9Iuato+WcqOi/m+ihjOe8k+WGsuWkhOeQhiIvPg0KCQk8dWl0ZXh0IG5hbWU9IlNDUlVCQkFSU1RBVFVTX1FVRVNUSU9OIiB2YWx1ZT0i5Zue562U6Zeu6aKYIi8+DQoJCTx1aXRleHQgbmFtZT0iU0NSVUJCQVJTVEFUVVNfUkVWSUVXUVVJWiIgdmFsdWU9Iuato+WcqOWuoemYhea1i+mqjCIvPg0KCQk8IS0tIHN1YnN0aXR1dGlvbjogJW0gPT0gbWludXRlcyByZW1haW5pbmcgLS0+DQoJCTwhLS0gc3Vic3RpdHV0aW9uOiAlcyA9PSBzZWNvbmRzIHJlbWFpbmluZyAtLT4NCgkJPHVpdGV4dCBuYW1lPSJFTEFQU0VEIiB2YWx1ZT0i5Ymp5L2ZICVtIOWIhumSnyAlcyDnp5IiLz4NCgkJPHVpdGV4dCBuYW1lPSJOT1RGT1VORCIgdmFsdWU9IuacquaJvuWIsOS7u+S9leWGheWuuSIvPg0KCQk8dWl0ZXh0IG5hbWU9IkFUVEFDSE1FTlRTIiB2YWx1ZT0i6ZmE5Lu2Ii8+DQoJCTwhLS0gc3Vic3RpdHV0aW9uOiAlcCA9PSBjdXJyZW50IHNwZWFrZXIncyB0aXRsZSAtLT4NCgkJPHVpdGV4dCBuYW1lPSJCSU9XSU5fVElUTEUiIHZhbHVlPSLkuKrkurrnroDku4s6ICVwIi8+DQoJCTx1aXRleHQgbmFtZT0iQklPQlROX1RJVExFIiB2YWx1ZT0i5Liq5Lq6566A5LuLIi8+DQoJCTx1aXRleHQgbmFtZT0iRElWSURFUkJUTl9USVRMRSIgdmFsdWU9InwiLz4NCgkJPHVpdGV4dCBuYW1lPSJDT05UQUNUQlROX1RJVExFIiB2YWx1ZT0i6IGU57O75pa55byPIi8+DQoJCTx1aXRleHQgbmFtZT0iVEFCX1FVSVoiIHZhbHVlPSLmtYvpqowiLz4NCgkJPHVpdGV4dCBuYW1lPSJUQUJfT1VUTElORSIgdmFsdWU9IuWkp+e6siIvPg0KCQk8dWl0ZXh0IG5hbWU9IlRBQl9USFVNQiIgdmFsdWU9Iue8qeeVpeWbviIvPg0KCQk8dWl0ZXh0IG5hbWU9IlRBQl9OT1RFUyIgdmFsdWU9IuWkh+azqCIvPg0KCQk8dWl0ZXh0IG5hbWU9IlRBQl9TRUFSQ0giIHZhbHVlPSLmkJzntKIiLz4NCgkJPHVpdGV4dCBuYW1lPSJTTElERV9IRUFESU5HIiB2YWx1ZT0i5bm754Gv54mH5qCH6aKYIi8+DQoJCTx1aXRleHQgbmFtZT0iRFVSQVRJT05fSEVBRElORyIgdmFsdWU9IuaMgee7reaXtumXtCIvPg0KCQk8dWl0ZXh0IG5hbWU9IlNFQVJDSF9IRUFESU5HIiB2YWx1ZT0i5pCc57Si5paH5pysOiIvPg0KCQk8dWl0ZXh0IG5hbWU9IlRIVU1CX0hFQURJTkciIHZhbHVlPSLlubvnga/niYciLz4NCgkJPHVpdGV4dCBuYW1lPSJUSFVNQl9JTkZPIiB2YWx1ZT0i5bm754Gv54mH5qCH6aKYL+aMgee7reaXtumXtCIvPg0KCQk8dWl0ZXh0IG5hbWU9IkFUVEFDSE5BTUVfSEVBRElORyIgdmFsdWU9IuaWh+S7tuWQjSIvPg0KCQk8dWl0ZXh0IG5hbWU9IkFUVEFDSFNJWkVfSEVBRElORyIgdmFsdWU9IuWkp+WwjyIvPg0KCQk8dWl0ZXh0IG5hbWU9IlNMSURFX05PVEVTIiB2YWx1ZT0i5bm754Gv54mH5aSH5rOoIi8+DQoJCTx1aXRleHQgbmFtZT0iQ09VUlNFX1NUQVRVUyIgdmFsdWU9Ik1vZHVsZSBTdGF0dXMiLz4NCgkJPHVpdGV4dCBuYW1lPSJQQVNTRURfU1RSSU5HIiB2YWx1ZT0iUGFzc2VkIi8+DQoJCTx1aXRleHQgbmFtZT0iRkFJTEVEX1NUUklORyIgdmFsdWU9IkZhaWxlZCIvPg0KCQk8IS0tcXVpeiBwb2QgYW5kIG1lc3NhZ2UgYm94IHRleHRzLS0+DQoJCTx1aXRleHQgbmFtZT0iUVVJWlBPRF9RVUlaX0FUVEVNUFQiIHZhbHVlPSLmtYvpqozlsJ3or5XmrKHmlbA6Ii8+DQoJCTx1aXRleHQgbmFtZT0iUVVJWlBPRF9RVUlaX0FUVEVNUFRfVkFMVUUiIHZhbHVlPSLnrKwgJW4g5qyh77yM5YWxICV0IOasoSIvPg0KCQk8dWl0ZXh0IG5hbWU9IlFVSVpQT0RfUVVJWl9TQ09SRSIgdmFsdWU9IuW+l+WIhjoiLz4NCgkJPHVpdGV4dCBuYW1lPSJRVUlaUE9EX1FVSVpfUEFTU1NDT1JFIiB2YWx1ZT0i5Y+K5qC85YiG5pWwOiIvPg0KCQk8dWl0ZXh0IG5hbWU9IlFVSVpQT0RfUVVJWl9NQVhTQ09SRSIgdmFsdWU9IuacgOmrmOWIhuaVsDoiLz4NCgkJPHVpdGV4dCBuYW1lPSJRVUlaUE9EX1FVRVNBVE1QVF9TVFIiIHZhbHVlPSLlsJ3or5XmrKHmlbA6IOesrCAlbiDmrKHvvIzlhbEgJXQg5qyhIi8+DQoJCTx1aXRleHQgbmFtZT0iUVVJWlBPRF9RVUVTVFlQRV9TVFIiIHZhbHVlPSLnsbvlnos6ICVzIi8+DQoJCTx1aXRleHQgbmFtZT0iUVVJWlBPRF9RVUVTVFlQRV9HUkQiIHZhbHVlPSLor4TnuqciLz4NCgkJPHVpdGV4dCBuYW1lPSJRVUlaUE9EX1FVRVNUWVBFX1NWWSIgdmFsdWU9Iuiwg+afpSIvPg0KCQk8dWl0ZXh0IG5hbWU9IlFVSVpQT0RfUVVJWkFUTVBUX0lORiIgdmFsdWU9IuaXoOmZkCIvPg0KCQk8dWl0ZXh0IG5hbWU9IlFVSVpQT0RfUVVFU0FUTVBUX0lORiIgdmFsdWU9IuaXoOmZkCIvPg0KCQk8dWl0ZXh0IG5hbWU9IldBUk5JTkdNU0dfWUVTU1RSSU5HIiB2YWx1ZT0i5pivIi8+DQoJCTx1aXRleHQgbmFtZT0iV0FSTklOR01TR19OT1NUUklORyIgdmFsdWU9IuWQpiIvPg0KCQk8dWl0ZXh0IG5hbWU9IldBUk5JTkdNU0dfVElUTEVTVFJJTkciIHZhbHVlPSLmtYvpqozlr7zoiKrorablkYoiLz4NCgkJPHVpdGV4dCBuYW1lPSJXQVJOSU5HTVNHX01TR1NUUklORyIgdmFsdWU9IuatpOa1i+mqjOS4reacieacquWwneivleS9nOetlOeahOmXrumimOOAgiYjeEE7JiN4QTvljZXlh7vigJzmmK/igJ3pgIDlh7rmraTmtYvpqozjgILljZXlh7vigJzlkKbigJ3nu6fnu63mtYvpqozjgIIiLz4NCgkJPHVpdGV4dCBuYW1lPSJJTkZPUk1BVElPTl9IMjY0X0ZMQVNIUExBWUVSIiB2YWx1ZT0i5b2T5YmN5a6J6KOF5Zyo5oKo55qE6K6h566X5py65LiK55qEIEZsYXNoIFBsYXllciDniYjmnKzkuI3mlK/mjIHor6Xop4bpopHjgILljZXlh7vop4bpopHljLrln5/kuIvovb3mnIDmlrDniYjmnKznmoQgRmxhc2ggUGxheWVy44CC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uWQkeWPguWKoOiAheaYvuekuuaPkOimgeagjyIvPg0KCQk8dWl0ZXh0IG5hbWU9Ik1VVEUiIHZhbHVlPSLpnZnpn7MiLz4NCgkJPHVpdGV4dCBuYW1lPSJET0NXUkFQX1RJVExFIiB2YWx1ZT0iUHJlc2VudGVyIOaWh+S7tumZhOS7tiIvPg0KCQk8dWl0ZXh0IG5hbWU9IkRPQ1dSQVBfTVNHIiB2YWx1ZT0i5L+d5a2Y5Yiw5oiR55qE6K6h566X5py6Ii8+DQoJCTx1aXRleHQgbmFtZT0iRE9DV1JBUF9QUk9NUFQiIHZhbHVlPSLljZXlh7vku6XkuIvovb0iLz4NCgk8L2xhbmd1YWdlPg0KCTxsYW5ndWFnZSBpZD0idH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U2xheXQgJW4iLz4NCgkJPCEtLSBzdWJzdGl0dXRpb246ICVuID09IHNsaWRlIG51bWJlciAtLT4NCgkJPCEtLSBzdWJzdGl0dXRpb246ICV0ID09IHRvdGFsIHNsaWRlIGNvdW50IC0tPg0KCQk8dWl0ZXh0IG5hbWU9IlNDUlVCQkFSU1RBVFVTX1NMSURFSU5GTyIgdmFsdWU9IlNsYXl0ICVuIC8gJXQgfCAiLz4NCgkJPHVpdGV4dCBuYW1lPSJTQ1JVQkJBUlNUQVRVU19TVE9QUEVEIiB2YWx1ZT0iRHVyZHVydWxkdSIvPg0KCQk8dWl0ZXh0IG5hbWU9IlNDUlVCQkFSU1RBVFVTX1BMQVlJTkciIHZhbHVlPSJPeW5hdMSxbMSxeW9yIi8+DQoJCTx1aXRleHQgbmFtZT0iU0NSVUJCQVJTVEFUVVNfTk9BVURJTyIgdmFsdWU9IlNlcyBZb2siLz4NCgkJPHVpdGV4dCBuYW1lPSJTQ1JVQkJBUlNUQVRVU19WSURQTEFZSU5HIiB2YWx1ZT0iVmlkZW8gT3luYXTEsWzEsXlvciIvPg0KCQk8dWl0ZXh0IG5hbWU9IlNDUlVCQkFSU1RBVFVTX0xPQURJTkciIHZhbHVlPSJZw7xrbGVuaXlvciIvPg0KCQk8dWl0ZXh0IG5hbWU9IlNDUlVCQkFSU1RBVFVTX0JVRkZFUklORyIgdmFsdWU9IkFyYWJlbGxlxJ9lIEFsxLFuxLF5b3IiLz4NCgkJPHVpdGV4dCBuYW1lPSJTQ1JVQkJBUlNUQVRVU19RVUVTVElPTiIgdmFsdWU9IlNvcnV5dSBZYW7EsXRsYSIvPg0KCQk8dWl0ZXh0IG5hbWU9IlNDUlVCQkFSU1RBVFVTX1JFVklFV1FVSVoiIHZhbHVlPSJTxLFuYXYgxLBuY2VsZW5peW9yIi8+DQoJCTwhLS0gc3Vic3RpdHV0aW9uOiAlbSA9PSBtaW51dGVzIHJlbWFpbmluZyAtLT4NCgkJPCEtLSBzdWJzdGl0dXRpb246ICVzID09IHNlY29uZHMgcmVtYWluaW5nIC0tPg0KCQk8dWl0ZXh0IG5hbWU9IkVMQVBTRUQiIHZhbHVlPSIlbSBEYWtpa2EgJXMgU2FuaXllIEthbGTEsSIvPg0KCQk8dWl0ZXh0IG5hbWU9Ik5PVEZPVU5EIiB2YWx1ZT0iSGVyaGFuZ2kgQmlyIMWeZXkgQnVsdW5tYWTEsSIvPg0KCQk8dWl0ZXh0IG5hbWU9IkFUVEFDSE1FTlRTIiB2YWx1ZT0iRWtsZXI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LEsHJ0aWJhdCIvPg0KCQk8dWl0ZXh0IG5hbWU9IlRBQl9RVUlaIiB2YWx1ZT0iU8SxbmF2Ii8+DQoJCTx1aXRleHQgbmFtZT0iVEFCX09VVExJTkUiIHZhbHVlPSJBbmEgSGF0Ii8+DQoJCTx1aXRleHQgbmFtZT0iVEFCX1RIVU1CIiB2YWx1ZT0iUmVzaW0iLz4NCgkJPHVpdGV4dCBuYW1lPSJUQUJfTk9URVMiIHZhbHVlPSJOb3RsYXIiLz4NCgkJPHVpdGV4dCBuYW1lPSJUQUJfU0VBUkNIIiB2YWx1ZT0iQXJhIi8+DQoJCTx1aXRleHQgbmFtZT0iU0xJREVfSEVBRElORyIgdmFsdWU9IlNsYXl0IEJhxZ9sxLHEn8SxIi8+DQoJCTx1aXRleHQgbmFtZT0iRFVSQVRJT05fSEVBRElORyIgdmFsdWU9IlPDvHJlIi8+DQoJCTx1aXRleHQgbmFtZT0iU0VBUkNIX0hFQURJTkciIHZhbHVlPSJNZXRuaSBhcmE6Ii8+DQoJCTx1aXRleHQgbmFtZT0iVEhVTUJfSEVBRElORyIgdmFsdWU9IlNsYXl0Ii8+DQoJCTx1aXRleHQgbmFtZT0iVEhVTUJfSU5GTyIgdmFsdWU9IlNsYXl0IEJhxZ9sxLHEn8SxL1PDvHJlc2kiLz4NCgkJPHVpdGV4dCBuYW1lPSJBVFRBQ0hOQU1FX0hFQURJTkciIHZhbHVlPSJEb3N5YSBBZMSxIi8+DQoJCTx1aXRleHQgbmFtZT0iQVRUQUNIU0laRV9IRUFESU5HIiB2YWx1ZT0iQm95dXQiLz4NCgkJPHVpdGV4dCBuYW1lPSJTTElERV9OT1RFUyIgdmFsdWU9IlNsYXl0IE5vdGxhcsSxIi8+DQoJCTx1aXRleHQgbmFtZT0iQ09VUlNFX1NUQVRVUyIgdmFsdWU9Ik1vZHVsZSBTdGF0dXMiLz4NCgkJPHVpdGV4dCBuYW1lPSJQQVNTRURfU1RSSU5HIiB2YWx1ZT0iUGFzc2VkIi8+DQoJCTx1aXRleHQgbmFtZT0iRkFJTEVEX1NUUklORyIgdmFsdWU9IkZhaWxlZCIvPg0KCQk8IS0tcXVpeiBwb2QgYW5kIG1lc3NhZ2UgYm94IHRleHRzLS0+DQoJCTx1aXRleHQgbmFtZT0iUVVJWlBPRF9RVUlaX0FUVEVNUFQiIHZhbHVlPSJTxLFuYXYgRGVuZW1lc2k6Ii8+DQoJCTx1aXRleHQgbmFtZT0iUVVJWlBPRF9RVUlaX0FUVEVNUFRfVkFMVUUiIHZhbHVlPSIlbi8ldCIvPg0KCQk8dWl0ZXh0IG5hbWU9IlFVSVpQT0RfUVVJWl9TQ09SRSIgdmFsdWU9IlB1YW46Ii8+DQoJCTx1aXRleHQgbmFtZT0iUVVJWlBPRF9RVUlaX1BBU1NTQ09SRSIgdmFsdWU9Ikdlw6dtZSBQdWFuxLE6Ii8+DQoJCTx1aXRleHQgbmFtZT0iUVVJWlBPRF9RVUlaX01BWFNDT1JFIiB2YWx1ZT0iTWFrc2ltdW0gUHVhbjoiLz4NCgkJPHVpdGV4dCBuYW1lPSJRVUlaUE9EX1FVRVNBVE1QVF9TVFIiIHZhbHVlPSJEZW5lbWU6ICVuLyV0Ii8+DQoJCTx1aXRleHQgbmFtZT0iUVVJWlBPRF9RVUVTVFlQRV9TVFIiIHZhbHVlPSJUw7xyOiAlcyIvPg0KCQk8dWl0ZXh0IG5hbWU9IlFVSVpQT0RfUVVFU1RZUEVfR1JEIiB2YWx1ZT0iQmFzYW1ha2zEsSIvPg0KCQk8dWl0ZXh0IG5hbWU9IlFVSVpQT0RfUVVFU1RZUEVfU1ZZIiB2YWx1ZT0iQW5rZXQiLz4NCgkJPHVpdGV4dCBuYW1lPSJRVUlaUE9EX1FVSVpBVE1QVF9JTkYiIHZhbHVlPSJTxLFuxLFyc8SxeiIvPg0KCQk8dWl0ZXh0IG5hbWU9IlFVSVpQT0RfUVVFU0FUTVBUX0lORiIgdmFsdWU9IlPEsW7EsXJzxLF6Ii8+DQoJCTx1aXRleHQgbmFtZT0iV0FSTklOR01TR19ZRVNTVFJJTkciIHZhbHVlPSJFdmV0Ii8+DQoJCTx1aXRleHQgbmFtZT0iV0FSTklOR01TR19OT1NUUklORyIgdmFsdWU9IkhhecSxciIvPg0KCQk8dWl0ZXh0IG5hbWU9IldBUk5JTkdNU0dfVElUTEVTVFJJTkciIHZhbHVlPSJTxLFuYXYgR2V6aW5tZSBVeWFyxLFzxLEiLz4NCgkJPHVpdGV4dCBuYW1lPSJXQVJOSU5HTVNHX01TR1NUUklORyIgdmFsdWU9IkJ1IFPEsW5hdmRhIGRlbmVubWVtacWfIHNvcnVsYXIgdmFyLiYjeEE7JiN4QTtFdmV0IHNlw6dlbmXEn2luaSB0xLFrbGF0xLFyc2FuxLF6IFPEsW5hdmRhbiDDp8Sxa2FjYWtzxLFuxLF6LiBTxLFuYXZhIGRldmFtIGV0bWVrIGnDp2luIEhhecSxciBzZcOnZW5lxJ9pbmkgdMSxa2xhdMSxbi4iLz4NCgkJPHVpdGV4dCBuYW1lPSJJTkZPUk1BVElPTl9IMjY0X0ZMQVNIUExBWUVSIiB2YWx1ZT0iQmlsZ2lzYXlhcsSxbsSxemEgecO8a2zDvCBvbGFuIGdlw6dlcmxpIEZsYXNoIFBsYXllciBzw7xyw7xtw7wgYnUgdmlkZW95dSBkZXN0ZWtsZW1peW9yLiBFbiBzb24gRmxhc2ggUGxheWVyIHPDvHLDvG3DvG7DvCBpbmRpcm1layBpw6dpbiB2aWRlbyBhbGFuxLFuxLEgdMSxa2xhdMSx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S2F0xLFsxLFtY8SxbGFyYSBrZW5hciDDp3VidcSfdW51IGfDtnN0ZXIiLz4NCgkJPHVpdGV4dCBuYW1lPSJNVVRFIiB2YWx1ZT0iU2Vzc2l6Ii8+DQoJCTx1aXRleHQgbmFtZT0iRE9DV1JBUF9USVRMRSIgdmFsdWU9IlByZXNlbnRlciBEb3N5YSBFa2kiLz4NCgkJPHVpdGV4dCBuYW1lPSJET0NXUkFQX01TRyIgdmFsdWU9IkJpbGdpc2F5YXLEsW1hIEtheWRldCIvPg0KCQk8dWl0ZXh0IG5hbWU9IkRPQ1dSQVBfUFJPTVBUIiB2YWx1ZT0ixLBuZGlybWVrIGnDp2luIFTEsWtsYXTEsW4iLz4NCgk8L2xhbmd1YWdlPg0KCTxsYW5ndWFnZSBpZD0icnU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0KHQu9Cw0LnQtCAlbiIvPg0KCQk8IS0tIHN1YnN0aXR1dGlvbjogJW4gPT0gc2xpZGUgbnVtYmVyIC0tPg0KCQk8IS0tIHN1YnN0aXR1dGlvbjogJXQgPT0gdG90YWwgc2xpZGUgY291bnQgLS0+DQoJCTx1aXRleHQgbmFtZT0iU0NSVUJCQVJTVEFUVVNfU0xJREVJTkZPIiB2YWx1ZT0i0KHQu9Cw0LnQtCAlbiAvICV0IHwgIi8+DQoJCTx1aXRleHQgbmFtZT0iU0NSVUJCQVJTVEFUVVNfU1RPUFBFRCIgdmFsdWU9ItCe0YHRgtCw0L3QvtCy0LvQtdC90L4iLz4NCgkJPHVpdGV4dCBuYW1lPSJTQ1JVQkJBUlNUQVRVU19QTEFZSU5HIiB2YWx1ZT0i0JLQvtGB0L/RgNC+0LjQt9Cy0LXQtNC10L3QuNC1Ii8+DQoJCTx1aXRleHQgbmFtZT0iU0NSVUJCQVJTVEFUVVNfTk9BVURJTyIgdmFsdWU9ItCd0LXRgiDQsNGD0LTQuNC+Ii8+DQoJCTx1aXRleHQgbmFtZT0iU0NSVUJCQVJTVEFUVVNfVklEUExBWUlORyIgdmFsdWU9ItCS0L7RgdC/0YDQvtC40LfQstC10LTQtdC90LjQtSDQstC40LTQtdC+Ii8+DQoJCTx1aXRleHQgbmFtZT0iU0NSVUJCQVJTVEFUVVNfTE9BRElORyIgdmFsdWU9ItCX0LDQs9GA0YPQt9C60LAiLz4NCgkJPHVpdGV4dCBuYW1lPSJTQ1JVQkJBUlNUQVRVU19CVUZGRVJJTkciIHZhbHVlPSLQkdGD0YTQtdGA0LjQt9Cw0YbQuNGPIi8+DQoJCTx1aXRleHQgbmFtZT0iU0NSVUJCQVJTVEFUVVNfUVVFU1RJT04iIHZhbHVlPSLQntGC0LLQtdGCINC90LAg0LLQvtC/0YDQvtGBIi8+DQoJCTx1aXRleHQgbmFtZT0iU0NSVUJCQVJTVEFUVVNfUkVWSUVXUVVJWiIgdmFsdWU9ItCe0LHQt9C+0YAg0L7Qv9GA0L7RgdCwIi8+DQoJCTwhLS0gc3Vic3RpdHV0aW9uOiAlbSA9PSBtaW51dGVzIHJlbWFpbmluZyAtLT4NCgkJPCEtLSBzdWJzdGl0dXRpb246ICVzID09IHNlY29uZHMgcmVtYWluaW5nIC0tPg0KCQk8dWl0ZXh0IG5hbWU9IkVMQVBTRUQiIHZhbHVlPSLQntGB0YLQsNC70L7RgdGMICVtINC80LjQvS4gJXMg0YEiLz4NCgkJPHVpdGV4dCBuYW1lPSJOT1RGT1VORCIgdmFsdWU9ItCd0LjRh9C10LPQviDQvdC1INC90LDQudC00LXQvdC+Ii8+DQoJCTx1aXRleHQgbmFtZT0iQVRUQUNITUVOVFMiIHZhbHVlPSLQktC70L7QttC10L3QuNGPIi8+DQoJCTwhLS0gc3Vic3RpdHV0aW9uOiAlcCA9PSBjdXJyZW50IHNwZWFrZXIncyB0aXRsZSAtLT4NCgkJPHVpdGV4dCBuYW1lPSJCSU9XSU5fVElUTEUiIHZhbHVlPSLQkdC40L7Qs9GA0LDRhNC40Y86ICVwIi8+DQoJCTx1aXRleHQgbmFtZT0iQklPQlROX1RJVExFIiB2YWx1ZT0i0JHQuNC+0LPRgNCw0YTQuNGPIi8+DQoJCTx1aXRleHQgbmFtZT0iRElWSURFUkJUTl9USVRMRSIgdmFsdWU9InwiLz4NCgkJPHVpdGV4dCBuYW1lPSJDT05UQUNUQlROX1RJVExFIiB2YWx1ZT0i0JrQvtC90YLQsNC60YIiLz4NCgkJPHVpdGV4dCBuYW1lPSJUQUJfUVVJWiIgdmFsdWU9ItCe0L/RgNC+0YEiLz4NCgkJPHVpdGV4dCBuYW1lPSJUQUJfT1VUTElORSIgdmFsdWU9ItCh0YXQtdC80LAiLz4NCgkJPHVpdGV4dCBuYW1lPSJUQUJfVEhVTUIiIHZhbHVlPSLQkdC10LPRg9C90L7QuiIvPg0KCQk8dWl0ZXh0IG5hbWU9IlRBQl9OT1RFUyIgdmFsdWU9ItCX0LDQvNC10YLQutC4Ii8+DQoJCTx1aXRleHQgbmFtZT0iVEFCX1NFQVJDSCIgdmFsdWU9ItCf0L7QuNGB0LoiLz4NCgkJPHVpdGV4dCBuYW1lPSJTTElERV9IRUFESU5HIiB2YWx1ZT0i0JfQsNCz0L7Qu9C+0LLQvtC6INGB0LvQsNC50LTQsCIvPg0KCQk8dWl0ZXh0IG5hbWU9IkRVUkFUSU9OX0hFQURJTkciIHZhbHVlPSLQlNC70LjRgi3RgdGC0YwiLz4NCgkJPHVpdGV4dCBuYW1lPSJTRUFSQ0hfSEVBRElORyIgdmFsdWU9ItCf0L7QuNGB0Log0YLQtdC60YHRgtCwOiIvPg0KCQk8dWl0ZXh0IG5hbWU9IlRIVU1CX0hFQURJTkciIHZhbHVlPSLQodC70LDQudC0Ii8+DQoJCTx1aXRleHQgbmFtZT0iVEhVTUJfSU5GTyIgdmFsdWU9ItCd0LDQt9Cy0LDQvdC40LUv0LTQu9C40YIt0L3QvtGB0YLRjCIvPg0KCQk8dWl0ZXh0IG5hbWU9IkFUVEFDSE5BTUVfSEVBRElORyIgdmFsdWU9ItCY0LzRjyDRhNCw0LnQu9CwIi8+DQoJCTx1aXRleHQgbmFtZT0iQVRUQUNIU0laRV9IRUFESU5HIiB2YWx1ZT0i0KDQsNC30LzQtdGAIi8+DQoJCTx1aXRleHQgbmFtZT0iU0xJREVfTk9URVMiIHZhbHVlPSLQl9Cw0LzQtdGC0LrQuCDQuiDRgdC70LDQudC00YMiLz4NCgkJPHVpdGV4dCBuYW1lPSJDT1VSU0VfU1RBVFVTIiB2YWx1ZT0iTW9kdWxlIFN0YXR1cyIvPg0KCQk8dWl0ZXh0IG5hbWU9IlBBU1NFRF9TVFJJTkciIHZhbHVlPSJQYXNzZWQiLz4NCgkJPHVpdGV4dCBuYW1lPSJGQUlMRURfU1RSSU5HIiB2YWx1ZT0iRmFpbGVkIi8+DQoJCTwhLS1xdWl6IHBvZCBhbmQgbWVzc2FnZSBib3ggdGV4dHMtLT4NCgkJPHVpdGV4dCBuYW1lPSJRVUlaUE9EX1FVSVpfQVRURU1QVCIgdmFsdWU9ItCf0L7Qv9GL0YLQutCwINC/0YDQvtC50YLQuCDQvtC/0YDQvtGBOiIvPg0KCQk8dWl0ZXh0IG5hbWU9IlFVSVpQT0RfUVVJWl9BVFRFTVBUX1ZBTFVFIiB2YWx1ZT0iJW4g0LjQtyAldCIvPg0KCQk8dWl0ZXh0IG5hbWU9IlFVSVpQT0RfUVVJWl9TQ09SRSIgdmFsdWU9ItCd0LDQsdGA0LDQvdC+INCx0LDQu9C70L7QsjoiLz4NCgkJPHVpdGV4dCBuYW1lPSJRVUlaUE9EX1FVSVpfUEFTU1NDT1JFIiB2YWx1ZT0i0J/RgNC+0YXQvtC00L3QvtC5INGA0LXQt9GD0LvRjNGC0LDRgjoiLz4NCgkJPHVpdGV4dCBuYW1lPSJRVUlaUE9EX1FVSVpfTUFYU0NPUkUiIHZhbHVlPSLQnNCw0LrRgdC40LzQsNC70YzQvdGL0Lkg0YDQtdC30YPQu9GM0YLQsNGCOiIvPg0KCQk8dWl0ZXh0IG5hbWU9IlFVSVpQT0RfUVVFU0FUTVBUX1NUUiIgdmFsdWU9ItCf0L7Qv9GL0YLQutCwOiAlbiDQuNC3ICV0Ii8+DQoJCTx1aXRleHQgbmFtZT0iUVVJWlBPRF9RVUVTVFlQRV9TVFIiIHZhbHVlPSLQotC40L86ICVzIi8+DQoJCTx1aXRleHQgbmFtZT0iUVVJWlBPRF9RVUVTVFlQRV9HUkQiIHZhbHVlPSLQoSDQvtGG0LXQvdC60L7QuSIvPg0KCQk8dWl0ZXh0IG5hbWU9IlFVSVpQT0RfUVVFU1RZUEVfU1ZZIiB2YWx1ZT0i0J7QsdC30L7RgCIvPg0KCQk8dWl0ZXh0IG5hbWU9IlFVSVpQT0RfUVVJWkFUTVBUX0lORiIgdmFsdWU9ItCR0L7Qu9GM0YjQvtC1INGH0LjRgdC70L4iLz4NCgkJPHVpdGV4dCBuYW1lPSJRVUlaUE9EX1FVRVNBVE1QVF9JTkYiIHZhbHVlPSLQkdC+0LvRjNGI0L7QtSDRh9C40YHQu9C+Ii8+DQoJCTx1aXRleHQgbmFtZT0iV0FSTklOR01TR19ZRVNTVFJJTkciIHZhbHVlPSLQlNCwIi8+DQoJCTx1aXRleHQgbmFtZT0iV0FSTklOR01TR19OT1NUUklORyIgdmFsdWU9ItCd0LXRgiIvPg0KCQk8dWl0ZXh0IG5hbWU9IldBUk5JTkdNU0dfVElUTEVTVFJJTkciIHZhbHVlPSLQn9GA0LXQtNGD0L/RgNC10LbQtNC10L3QuNC1INC+INC90LDQstC40LPQsNGG0LjQuCDQsiDQvtC/0YDQvtGB0LUiLz4NCgkJPHVpdGV4dCBuYW1lPSJXQVJOSU5HTVNHX01TR1NUUklORyIgdmFsdWU9ItCSINC+0L/RgNC+0YHQtSDQvtGB0YLQsNC70LjRgdGMINC90LXQvtGC0LLQtdGH0LXQvdC90YvQtSDQstC+0L/RgNC+0YHRiy7QndCw0LbQsNGC0LjQtSDQutC90L7Qv9C60LggJnF1b3Q70JTQsCZxdW90OyDQv9GA0LjQstC10LTQtdGCINC6INC30LDQutGA0YvRgtC40Y4g0L7Qv9GA0L7RgdCwLiDQndCw0LbQsNGC0LjQtSDQutC90L7Qv9C60LggJnF1b3Q70J3QtdGCJnF1b3Q7INC/0YDQvtC00L7Qu9C20LjRgiDQvtC/0YDQvtGBLiIvPg0KCQk8dWl0ZXh0IG5hbWU9IklORk9STUFUSU9OX0gyNjRfRkxBU0hQTEFZRVIiIHZhbHVlPSLQotC10LrRg9GJ0LDRjyDQstC10YDRgdC40Y8g0L/RgNC+0LjQs9GA0YvQstCw0YLQtdC70Y8gRmxhc2ggUGxheWVyLCDRg9GB0YLQsNC90L7QstC70LXQvdC90LDRjyDQvdCwINGN0YLQvtC8INC60L7QvNC/0YzRjtGC0LXRgNC1LCDQvdC1INC/0L7QtNC00LXRgNC20LjQstCw0LXRgiDRjdGC0L4g0LLQuNC00LXQvi4g0KnQtdC70LrQvdC40YLQtSDQsiDQvtCx0LvQsNGB0YLQuCDQstC40LTQtdC+LCDRh9GC0L7QsdGLINC30LDQs9GA0YPQt9C40YLRjCDQv9C+0YHQu9C10LTQvdGO0Y4g0LLQtdGA0YHQuNGOINC/0YDQvtC40LPRgNGL0LLQsNGC0LXQu9GP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0J/QvtC60LDQt9GL0LLQsNGC0Ywg0LLRgNC10LfQutGDINGD0YfQsNGB0YLQvdC40LrQsNC8Ii8+DQoJCTx1aXRleHQgbmFtZT0iTVVURSIgdmFsdWU9ItCe0YLQutC70Y7Rh9C40YLRjCDQt9Cy0YPQuiIvPg0KCQk8dWl0ZXh0IG5hbWU9IkRPQ1dSQVBfVElUTEUiIHZhbHVlPSLQktC70L7QttC10L3QuNC1INCyINGE0LDQudC7IEFkb2JlIFByZXNlbnRlciIvPg0KCQk8dWl0ZXh0IG5hbWU9IkRPQ1dSQVBfTVNHIiB2YWx1ZT0i0KHQvtGF0YDQsNC90LjRgtGMINCyINC/0LDQv9C60YMgJnF1b3Q70JzQvtC5INC60L7QvNC/0YzRjtGC0LXRgCZxdW90OyIvPg0KCQk8dWl0ZXh0IG5hbWU9IkRPQ1dSQVBfUFJPTVBUIiB2YWx1ZT0i0KnQtdC70LrQvdGD0YLRjCDQtNC70Y8g0LfQsNCz0YDRg9C30LrQuCIvPg0KCTwvbGFuZ3VhZ2U+DQo8L2NvbmZpZ3VyYXRpb24+DQo="/>
  <p:tag name="SECTOMILLISECCONVERTED" val="1"/>
</p:tagLst>
</file>

<file path=ppt/tags/tag2.xml><?xml version="1.0" encoding="utf-8"?>
<p:tagLst xmlns:p="http://schemas.openxmlformats.org/presentationml/2006/main">
  <p:tag name="PPSNARRATION" val="1,2036785504,C:\Users\Admin\Desktop\Hội giảng 8.3\nhan biet y nghia cua cac chu so trong cuoc songhang ngay\Media.ppcx"/>
  <p:tag name="PPSNARRATIONPROPS" val="C:\Users\Admin\Desktop\Hội giảng 8.3\nhac kloi 1.mp3"/>
</p:tagLst>
</file>

<file path=ppt/tags/tag3.xml><?xml version="1.0" encoding="utf-8"?>
<p:tagLst xmlns:p="http://schemas.openxmlformats.org/presentationml/2006/main">
  <p:tag name="PPSNARRATION" val="35,2036785504,C:\Users\Admin\Desktop\Hội giảng 8.3\nhan biet y nghia cua cac chu so trong cuoc songhang ngay\Media.ppcx"/>
</p:tagLst>
</file>

<file path=ppt/tags/tag4.xml><?xml version="1.0" encoding="utf-8"?>
<p:tagLst xmlns:p="http://schemas.openxmlformats.org/presentationml/2006/main">
  <p:tag name="PPSNARRATION" val="51,2036785504,C:\Users\Admin\Desktop\Hội giảng 8.3\nhan biet y nghia cua cac chu so trong cuoc songhang ngay\Media.ppcx"/>
</p:tagLst>
</file>

<file path=ppt/tags/tag5.xml><?xml version="1.0" encoding="utf-8"?>
<p:tagLst xmlns:p="http://schemas.openxmlformats.org/presentationml/2006/main">
  <p:tag name="MMPROD_ID" val="10118"/>
  <p:tag name="MMPROD_ABSOLUTEPOSITIONID" val="100"/>
  <p:tag name="MMPROD_LASTVALUES" val="&lt;ChangeData&gt;&lt;Text&gt;&lt;![CDATA[Câu hỏi sô 2: Con hãy tìm những số còn thiếu trên bàn phím điện thoại?]]&gt;&lt;/Text&gt;&lt;FontSize&gt;&lt;![CDATA[37]]&gt;&lt;/FontSize&gt;&lt;Left&gt;&lt;![CDATA[0]]&gt;&lt;/Left&gt;&lt;Top&gt;&lt;![CDATA[0]]&gt;&lt;/Top&gt;&lt;/ChangeData&gt;"/>
</p:tagLst>
</file>

<file path=ppt/tags/tag6.xml><?xml version="1.0" encoding="utf-8"?>
<p:tagLst xmlns:p="http://schemas.openxmlformats.org/presentationml/2006/main">
  <p:tag name="MMPROD_LASTVALUES" val="&lt;ChangeData&gt;&lt;SlideID&gt;&lt;![CDATA[332]]&gt;&lt;/SlideID&gt;&lt;/ChangeData&gt;"/>
  <p:tag name="MMPROD_PASSDATA" val="&lt;object type=&quot;10050&quot; unique_id=&quot;10120&quot;&gt;&lt;property id=&quot;10020&quot; value=&quot;2&quot;/&gt;&lt;property id=&quot;10191&quot; value=&quot;18&quot;/&gt;&lt;/object&gt;"/>
  <p:tag name="MMPROD_FAILDATA" val="&lt;object type=&quot;10051&quot; unique_id=&quot;10121&quot;&gt;&lt;property id=&quot;10020&quot; value=&quot;2&quot;/&gt;&lt;property id=&quot;10191&quot; value=&quot;19&quot;/&gt;&lt;/object&gt;"/>
  <p:tag name="MMPROD_ID" val="10118"/>
  <p:tag name="MMPROD_TYPE" val="10008"/>
  <p:tag name="MMPROD_DATA" val="&lt;property id=&quot;10026&quot; value=&quot;10&quot;/&gt;&lt;property id=&quot;10027&quot; value=&quot;Interaction10118&quot;/&gt;&lt;property id=&quot;10028&quot; value=&quot;0&quot;/&gt;&lt;property id=&quot;10063&quot; value=&quot;2&quot;/&gt;&lt;property id=&quot;10070&quot; value=&quot;Câu 9&quot;/&gt;&lt;property id=&quot;10098&quot; value=&quot;Multiple choice&quot;/&gt;&lt;property id=&quot;10100&quot; value=&quot;0&quot;/&gt;&lt;property id=&quot;10108&quot; value=&quot;1&quot;/&gt;&lt;property id=&quot;10109&quot; value=&quot;1&quot;/&gt;&lt;property id=&quot;10110&quot; value=&quot;1&quot;/&gt;&lt;property id=&quot;10111&quot; value=&quot;3&quot;/&gt;&lt;property id=&quot;10112&quot; value=&quot;1&quot;/&gt;&lt;property id=&quot;10115&quot; value=&quot;1&quot;/&gt;&lt;property id=&quot;10120&quot; value=&quot;2&quot;/&gt;&lt;property id=&quot;10131&quot; value=&quot;1&quot;/&gt;&lt;property id=&quot;10132&quot; value=&quot;1&quot;/&gt;&lt;property id=&quot;10159&quot; value=&quot;0&quot;/&gt;&lt;property id=&quot;10178&quot; value=&quot;1&quot;/&gt;&lt;property id=&quot;10182&quot; value=&quot;1&quot;/&gt;&lt;property id=&quot;10206&quot; value=&quot;0&quot;/&gt;&lt;property id=&quot;10207&quot; value=&quot;0&quot;/&gt;"/>
  <p:tag name="MMPROD_COLLECTIONCONTAINERID" val="20000"/>
  <p:tag name="MMPROD_PARENTID" val="10004"/>
  <p:tag name="MMPROD_PARENTQUESTIONGROUPID" val="-1"/>
  <p:tag name="QUIZCLIPSSOURCE" val="2036785504,C:\Users\Admin\Desktop\Hội giảng 8.3\nhan biet y nghia cua cac chu so trong cuoc songhang ngay\Media.ppcx"/>
  <p:tag name="PPSNARRATION" val="56,2036785504,C:\Users\Admin\Desktop\Hội giảng 8.3\nhan biet y nghia cua cac chu so trong cuoc songhang ngay\Media.ppcx"/>
  <p:tag name="MMPROD_ANSWERCOUNT" val="4"/>
</p:tagLst>
</file>

<file path=ppt/tags/tag7.xml><?xml version="1.0" encoding="utf-8"?>
<p:tagLst xmlns:p="http://schemas.openxmlformats.org/presentationml/2006/main">
  <p:tag name="MMPROD_ID" val="10066"/>
  <p:tag name="MMPROD_ABSOLUTEPOSITIONID" val="100"/>
  <p:tag name="MMPROD_LASTVALUES" val="&lt;ChangeData&gt;&lt;Text&gt;&lt;![CDATA[Câu hỏi số 1: Số điện thoại khẩn cấp 113 là số của ai?]]&gt;&lt;/Text&gt;&lt;FontSize&gt;&lt;![CDATA[37]]&gt;&lt;/FontSize&gt;&lt;Left&gt;&lt;![CDATA[0]]&gt;&lt;/Left&gt;&lt;Top&gt;&lt;![CDATA[0]]&gt;&lt;/Top&gt;&lt;/ChangeData&gt;"/>
</p:tagLst>
</file>

<file path=ppt/tags/tag8.xml><?xml version="1.0" encoding="utf-8"?>
<p:tagLst xmlns:p="http://schemas.openxmlformats.org/presentationml/2006/main">
  <p:tag name="MMPROD_LASTVALUES" val="&lt;ChangeData&gt;&lt;Text&gt;&lt;![CDATA[Cảnh sát]]&gt;&lt;/Text&gt;&lt;FontSize&gt;&lt;![CDATA[28]]&gt;&lt;/FontSize&gt;&lt;Left&gt;&lt;![CDATA[126]]&gt;&lt;/Left&gt;&lt;Top&gt;&lt;![CDATA[176.8001]]&gt;&lt;/Top&gt;&lt;/ChangeData&gt;"/>
  <p:tag name="MMPROD_ABSOLUTEPOSITIONID" val="1022"/>
</p:tagLst>
</file>

<file path=ppt/tags/tag9.xml><?xml version="1.0" encoding="utf-8"?>
<p:tagLst xmlns:p="http://schemas.openxmlformats.org/presentationml/2006/main">
  <p:tag name="MMPROD_ABSOLUTEPOSITIONID" val="1013"/>
  <p:tag name="MMPROD_CONTROLTYPE" val="1"/>
  <p:tag name="MMPROD_SCALEOPERATION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573</Words>
  <Application>WPS Slides</Application>
  <PresentationFormat/>
  <Paragraphs>27</Paragraphs>
  <Slides>8</Slides>
  <Notes>0</Notes>
  <HiddenSlides>0</HiddenSlides>
  <MMClips>5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9" baseType="lpstr">
      <vt:lpstr>Arial</vt:lpstr>
      <vt:lpstr>SimSun</vt:lpstr>
      <vt:lpstr>Wingdings</vt:lpstr>
      <vt:lpstr>.VnTime</vt:lpstr>
      <vt:lpstr>Segoe Print</vt:lpstr>
      <vt:lpstr>Calibri</vt:lpstr>
      <vt:lpstr>.VnTimeH</vt:lpstr>
      <vt:lpstr>Times New Roman</vt:lpstr>
      <vt:lpstr>Microsoft YaHei</vt:lpstr>
      <vt:lpstr>Arial Unicode MS</vt:lpstr>
      <vt:lpstr>Default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PhungGiaPC</dc:creator>
  <cp:lastModifiedBy>THUY TIEN</cp:lastModifiedBy>
  <cp:revision>256</cp:revision>
  <dcterms:created xsi:type="dcterms:W3CDTF">2013-04-08T00:59:40Z</dcterms:created>
  <dcterms:modified xsi:type="dcterms:W3CDTF">2025-04-25T02:02:15Z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2F6FB173C7A04E149F915A5783C5DD66_13</vt:lpwstr>
  </property>
  <property fmtid="{D5CDD505-2E9C-101B-9397-08002B2CF9AE}" pid="3" name="KSOProductBuildVer">
    <vt:lpwstr>1033-12.2.0.20795</vt:lpwstr>
  </property>
</Properties>
</file>