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70" r:id="rId6"/>
    <p:sldId id="260" r:id="rId7"/>
    <p:sldId id="261" r:id="rId8"/>
    <p:sldId id="262" r:id="rId9"/>
    <p:sldId id="276" r:id="rId10"/>
    <p:sldId id="264" r:id="rId11"/>
    <p:sldId id="272" r:id="rId12"/>
    <p:sldId id="277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3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D4C6C-085A-401B-9483-ABEAA49441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921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FA994D-E3F2-4E6A-9F06-2FA7F820C07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media" Target="file:///C:\Users\Admin\Downloads\Ngay-Vui-Cua-Be-CLB-Hoa-Mi.mp3" TargetMode="External"/><Relationship Id="rId3" Type="http://schemas.openxmlformats.org/officeDocument/2006/relationships/audio" Target="file:///C:\Users\Admin\Downloads\Ngay-Vui-Cua-Be-CLB-Hoa-Mi.mp3" TargetMode="Externa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media" Target="file:///C:\Users\Admin\Downloads\Ngay-Vui-Cua-Be-CLB-Hoa-Mi.mp3" TargetMode="External"/><Relationship Id="rId3" Type="http://schemas.openxmlformats.org/officeDocument/2006/relationships/audio" Target="file:///C:\Users\Admin\Downloads\Ngay-Vui-Cua-Be-CLB-Hoa-Mi.mp3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15.GIF"/><Relationship Id="rId5" Type="http://schemas.openxmlformats.org/officeDocument/2006/relationships/hyperlink" Target="NINH%20MN%20(F)/CHUYEM%20MON%2008-09/KHO%20HINH%20HIEU%20UNG%20DONG/PW%20HAI%20PHONG/5%20-%20The%20gioi%20quanh%20be%20-CHUAN/CACFILE/chua%20dung.wav" TargetMode="External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4" descr="00J60012B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552700" y="2247900"/>
            <a:ext cx="7010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00J60012B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800600"/>
            <a:ext cx="8686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00J60012B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4621213" y="2019300"/>
            <a:ext cx="655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WordArt 7"/>
          <p:cNvSpPr>
            <a:spLocks noTextEdit="1"/>
          </p:cNvSpPr>
          <p:nvPr/>
        </p:nvSpPr>
        <p:spPr>
          <a:xfrm>
            <a:off x="1371600" y="914400"/>
            <a:ext cx="5791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p>
            <a:pPr algn="ctr"/>
            <a:r>
              <a:rPr lang="en-US" sz="3200" b="1">
                <a:gradFill rotWithShape="1">
                  <a:gsLst>
                    <a:gs pos="0">
                      <a:srgbClr val="FF0000"/>
                    </a:gs>
                    <a:gs pos="100000">
                      <a:srgbClr val="FF2424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MẪU GIÁO VÀNH KHUYÊN</a:t>
            </a:r>
            <a:endParaRPr lang="en-US" sz="3200" b="1">
              <a:gradFill rotWithShape="1">
                <a:gsLst>
                  <a:gs pos="0">
                    <a:srgbClr val="FF0000"/>
                  </a:gs>
                  <a:gs pos="100000">
                    <a:srgbClr val="FF2424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WordArt 8"/>
          <p:cNvSpPr>
            <a:spLocks noTextEdit="1"/>
          </p:cNvSpPr>
          <p:nvPr/>
        </p:nvSpPr>
        <p:spPr>
          <a:xfrm>
            <a:off x="685800" y="228600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9" descr="White marble"/>
          <p:cNvSpPr>
            <a:spLocks noTextEdit="1"/>
          </p:cNvSpPr>
          <p:nvPr/>
        </p:nvSpPr>
        <p:spPr>
          <a:xfrm>
            <a:off x="1295400" y="2438400"/>
            <a:ext cx="205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 b="1">
                <a:blipFill rotWithShape="0">
                  <a:blip r:embed="rId2"/>
                </a:blipFill>
                <a:latin typeface="Arial" panose="020B0604020202020204" pitchFamily="34" charset="0"/>
                <a:ea typeface="Arial" panose="020B0604020202020204" pitchFamily="34" charset="0"/>
              </a:rPr>
              <a:t>Chủ điểm:</a:t>
            </a:r>
            <a:endParaRPr lang="en-US" sz="3600" b="1">
              <a:blipFill rotWithShape="0">
                <a:blip r:embed="rId2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81" name="WordArt 10"/>
          <p:cNvSpPr>
            <a:spLocks noTextEdit="1"/>
          </p:cNvSpPr>
          <p:nvPr/>
        </p:nvSpPr>
        <p:spPr>
          <a:xfrm>
            <a:off x="3581400" y="2590800"/>
            <a:ext cx="4114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NHÁNH: NGÀY HỘI ĐẾN TRƯỜNG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WordArt 11"/>
          <p:cNvSpPr>
            <a:spLocks noTextEdit="1"/>
          </p:cNvSpPr>
          <p:nvPr/>
        </p:nvSpPr>
        <p:spPr>
          <a:xfrm>
            <a:off x="1524000" y="1524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ngôn ngữ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WordArt 12"/>
          <p:cNvSpPr>
            <a:spLocks noTextEdit="1"/>
          </p:cNvSpPr>
          <p:nvPr/>
        </p:nvSpPr>
        <p:spPr>
          <a:xfrm>
            <a:off x="1600200" y="3657600"/>
            <a:ext cx="5105400" cy="7540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thơ: Bạn mới</a:t>
            </a:r>
            <a:endParaRPr lang="en-US" sz="3600" spc="-36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WordArt 13" descr="White marble"/>
          <p:cNvSpPr>
            <a:spLocks noTextEdit="1"/>
          </p:cNvSpPr>
          <p:nvPr/>
        </p:nvSpPr>
        <p:spPr>
          <a:xfrm>
            <a:off x="1676400" y="4694555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>
                <a:blipFill rotWithShape="0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H’DEL NIÊ</a:t>
            </a:r>
            <a:endParaRPr lang="en-US" sz="3600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blipFill rotWithShape="0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LỚP: MẦM</a:t>
            </a:r>
            <a:endParaRPr lang="en-US" sz="3600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96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5"/>
          <p:cNvSpPr>
            <a:spLocks noTextEdit="1"/>
          </p:cNvSpPr>
          <p:nvPr/>
        </p:nvSpPr>
        <p:spPr>
          <a:xfrm>
            <a:off x="762000" y="685800"/>
            <a:ext cx="7924800" cy="3886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2" name="Picture 6" descr="Picture1bupb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4114800"/>
            <a:ext cx="15621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Picturebupb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419600"/>
            <a:ext cx="1211263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Rectangle 9"/>
          <p:cNvSpPr/>
          <p:nvPr/>
        </p:nvSpPr>
        <p:spPr>
          <a:xfrm>
            <a:off x="2362200" y="2362200"/>
            <a:ext cx="457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99"/>
                </a:solidFill>
              </a:rPr>
              <a:t>Hoạt động </a:t>
            </a:r>
            <a:r>
              <a:rPr lang="vi-VN" altLang="en-US" sz="2800" b="1" dirty="0">
                <a:solidFill>
                  <a:srgbClr val="000099"/>
                </a:solidFill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</a:rPr>
              <a:t>: </a:t>
            </a:r>
            <a:r>
              <a:rPr lang="vi-VN" altLang="en-US" sz="1600" b="1" dirty="0">
                <a:solidFill>
                  <a:srgbClr val="000099"/>
                </a:solidFill>
              </a:rPr>
              <a:t>DẠY TRẺ ĐỌC THƠ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repeatCount="indefinite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88070" name="Picture 6" descr="66_102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2" name="Picture 8" descr="66_10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3" y="0"/>
            <a:ext cx="45735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WordArt 6"/>
          <p:cNvSpPr>
            <a:spLocks noTextEdit="1"/>
          </p:cNvSpPr>
          <p:nvPr/>
        </p:nvSpPr>
        <p:spPr>
          <a:xfrm>
            <a:off x="1905000" y="304800"/>
            <a:ext cx="51054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4: Trò chơi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WordArt 7"/>
          <p:cNvSpPr>
            <a:spLocks noTextEdit="1"/>
          </p:cNvSpPr>
          <p:nvPr/>
        </p:nvSpPr>
        <p:spPr>
          <a:xfrm>
            <a:off x="1752600" y="23622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8" name="Rectangle 9"/>
          <p:cNvSpPr/>
          <p:nvPr/>
        </p:nvSpPr>
        <p:spPr>
          <a:xfrm>
            <a:off x="3505200" y="2514600"/>
            <a:ext cx="3048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THEO NỘI DUNG BÀI THƠ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Ngay-Vui-Cua-Be-CLB-Hoa-Mi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619500"/>
            <a:ext cx="1752600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5111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23556" name="Picture 4" descr="48dbbe9203c6c_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2438400" y="1371600"/>
            <a:ext cx="6553200" cy="3581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en-US" sz="4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HOẠT ĐỘNG:</a:t>
            </a:r>
            <a:endParaRPr lang="en-US" sz="4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Cô nhận xét họat động</a:t>
            </a:r>
            <a:endParaRPr lang="en-US" sz="4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chào tạm biệt các bé và các cô giáo</a:t>
            </a:r>
            <a:endParaRPr lang="en-US" sz="4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5124" name="Picture 4" descr="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5"/>
          <p:cNvSpPr>
            <a:spLocks noTextEdit="1"/>
          </p:cNvSpPr>
          <p:nvPr/>
        </p:nvSpPr>
        <p:spPr>
          <a:xfrm>
            <a:off x="2438400" y="1219200"/>
            <a:ext cx="4419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WordArt 6" descr="Paper bag"/>
          <p:cNvSpPr>
            <a:spLocks noTextEdit="1"/>
          </p:cNvSpPr>
          <p:nvPr/>
        </p:nvSpPr>
        <p:spPr>
          <a:xfrm>
            <a:off x="1524000" y="2971800"/>
            <a:ext cx="6248400" cy="1905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Rectangle 8"/>
          <p:cNvSpPr/>
          <p:nvPr/>
        </p:nvSpPr>
        <p:spPr>
          <a:xfrm>
            <a:off x="2286000" y="3124200"/>
            <a:ext cx="457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ĐỊNH- TRÒ CHUYỆN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vận động 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Ng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vui của bé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Ngay-Vui-Cua-Be-CLB-Hoa-Mi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0" y="4516438"/>
            <a:ext cx="1524000" cy="1217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6" descr="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14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WordArt 5"/>
          <p:cNvSpPr>
            <a:spLocks noTextEdit="1"/>
          </p:cNvSpPr>
          <p:nvPr/>
        </p:nvSpPr>
        <p:spPr>
          <a:xfrm>
            <a:off x="990600" y="1905000"/>
            <a:ext cx="6781800" cy="2895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thơ lần 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457200" y="1295400"/>
            <a:ext cx="853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400" b="1" dirty="0">
              <a:solidFill>
                <a:srgbClr val="660033"/>
              </a:solidFill>
              <a:latin typeface=".VnTime" pitchFamily="34" charset="0"/>
            </a:endParaRPr>
          </a:p>
        </p:txBody>
      </p:sp>
      <p:pic>
        <p:nvPicPr>
          <p:cNvPr id="6147" name="Picture 3" descr="A_S_Template_Children_C05_5175x3375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304800"/>
            <a:ext cx="8305800" cy="6248400"/>
          </a:xfrm>
          <a:ln/>
        </p:spPr>
      </p:pic>
      <p:sp>
        <p:nvSpPr>
          <p:cNvPr id="6148" name="Rectangle 4"/>
          <p:cNvSpPr/>
          <p:nvPr/>
        </p:nvSpPr>
        <p:spPr>
          <a:xfrm>
            <a:off x="3352800" y="457200"/>
            <a:ext cx="5791200" cy="5214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Bạn mới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Bạn mới tới trường 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Hãy còn nhút nhát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Em dạy bạn hát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Rủ bạn cùng chơi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Cô thấy cô cười</a:t>
            </a:r>
            <a:endParaRPr lang="en-US" altLang="en-US" sz="48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Cô khen đoàn kết</a:t>
            </a:r>
            <a:r>
              <a:rPr lang="en-US" altLang="en-US" sz="4800" dirty="0">
                <a:solidFill>
                  <a:srgbClr val="FF3300"/>
                </a:solidFill>
                <a:latin typeface=".VnTime" pitchFamily="34" charset="0"/>
              </a:rPr>
              <a:t>.</a:t>
            </a:r>
            <a:endParaRPr lang="en-US" altLang="en-US" sz="4800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7173" name="Picture 5" descr="__Mot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257800"/>
            <a:ext cx="15525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__Mot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181600"/>
            <a:ext cx="15525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__Mot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1552575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4864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562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715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71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858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43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609600"/>
            <a:ext cx="533400" cy="51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charRg st="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6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charRg st="61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7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charRg st="7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9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charRg st="94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Picturebupb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Picture1bupb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phcanh 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phcanh 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phcanh 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Text Box 9"/>
          <p:cNvSpPr txBox="1"/>
          <p:nvPr/>
        </p:nvSpPr>
        <p:spPr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7178" name="Text Box 10"/>
          <p:cNvSpPr txBox="1"/>
          <p:nvPr/>
        </p:nvSpPr>
        <p:spPr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1" indent="0" eaLnBrk="1" hangingPunct="1">
              <a:spcBef>
                <a:spcPct val="50000"/>
              </a:spcBef>
              <a:buNone/>
            </a:pPr>
            <a:endParaRPr lang="en-US" altLang="en-US" sz="1800" i="1" dirty="0">
              <a:ea typeface="Arial" panose="020B0604020202020204" pitchFamily="34" charset="0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8204" name="WordArt 12"/>
          <p:cNvSpPr>
            <a:spLocks noTextEdit="1"/>
          </p:cNvSpPr>
          <p:nvPr/>
        </p:nvSpPr>
        <p:spPr>
          <a:xfrm>
            <a:off x="609600" y="838200"/>
            <a:ext cx="7772400" cy="2819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đọc thơ lần 2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5" name="Picture 13" descr="roses_swaying_back_an_a_mc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4" descr="roses_swaying_back_an_a_mc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0243" name="Picture 7" descr="tranh1"/>
          <p:cNvPicPr>
            <a:picLocks noChangeAspect="1"/>
          </p:cNvPicPr>
          <p:nvPr>
            <p:ph idx="1"/>
          </p:nvPr>
        </p:nvPicPr>
        <p:blipFill>
          <a:blip r:embed="rId1">
            <a:lum contras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0244" name="Text Box 4"/>
          <p:cNvSpPr txBox="1"/>
          <p:nvPr/>
        </p:nvSpPr>
        <p:spPr>
          <a:xfrm>
            <a:off x="1600200" y="48006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0245" name="Text Box 7"/>
          <p:cNvSpPr txBox="1"/>
          <p:nvPr/>
        </p:nvSpPr>
        <p:spPr>
          <a:xfrm>
            <a:off x="4038600" y="1066800"/>
            <a:ext cx="2819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Bạn mới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1268" name="Picture 4" descr="1376707925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2291" name="Picture 4" descr="tranh4"/>
          <p:cNvPicPr>
            <a:picLocks noChangeAspect="1"/>
          </p:cNvPicPr>
          <p:nvPr>
            <p:ph idx="1"/>
          </p:nvPr>
        </p:nvPicPr>
        <p:blipFill>
          <a:blip r:embed="rId1">
            <a:lum contrast="30000"/>
          </a:blip>
          <a:srcRect/>
          <a:stretch>
            <a:fillRect/>
          </a:stretch>
        </p:blipFill>
        <p:spPr>
          <a:xfrm>
            <a:off x="0" y="-152400"/>
            <a:ext cx="6934200" cy="7115175"/>
          </a:xfrm>
          <a:ln/>
        </p:spPr>
      </p:pic>
      <p:pic>
        <p:nvPicPr>
          <p:cNvPr id="12293" name="Picture 5" descr="CO DAY MUA"/>
          <p:cNvPicPr>
            <a:picLocks noChangeAspect="1"/>
          </p:cNvPicPr>
          <p:nvPr/>
        </p:nvPicPr>
        <p:blipFill>
          <a:blip r:embed="rId2">
            <a:lum contrast="24000"/>
          </a:blip>
          <a:srcRect l="61526" t="6734" r="25140" b="41074"/>
          <a:stretch>
            <a:fillRect/>
          </a:stretch>
        </p:blipFill>
        <p:spPr>
          <a:xfrm>
            <a:off x="6858000" y="0"/>
            <a:ext cx="2286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3316" name="Picture 4" descr="96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WordArt 5"/>
          <p:cNvSpPr>
            <a:spLocks noTextEdit="1"/>
          </p:cNvSpPr>
          <p:nvPr/>
        </p:nvSpPr>
        <p:spPr>
          <a:xfrm>
            <a:off x="762000" y="685800"/>
            <a:ext cx="7924800" cy="3886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Picture 6" descr="Picture1bupb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4114800"/>
            <a:ext cx="15621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Picturebupb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419600"/>
            <a:ext cx="1211263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Rectangle 9"/>
          <p:cNvSpPr/>
          <p:nvPr/>
        </p:nvSpPr>
        <p:spPr>
          <a:xfrm>
            <a:off x="2362200" y="2362200"/>
            <a:ext cx="457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99"/>
                </a:solidFill>
              </a:rPr>
              <a:t>Hoạt động 2: </a:t>
            </a:r>
            <a:r>
              <a:rPr lang="vi-VN" altLang="en-US" sz="2800" b="1" dirty="0">
                <a:solidFill>
                  <a:srgbClr val="000099"/>
                </a:solidFill>
              </a:rPr>
              <a:t>Đàm thoại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repeatCount="indefinite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1,7212465,I:\BAI THI DAY\BAIDUNG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WPS Slides</Application>
  <PresentationFormat>On-screen Show (4:3)</PresentationFormat>
  <Paragraphs>46</Paragraphs>
  <Slides>13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TIEN</cp:lastModifiedBy>
  <cp:revision>21</cp:revision>
  <dcterms:created xsi:type="dcterms:W3CDTF">2013-09-08T07:42:57Z</dcterms:created>
  <dcterms:modified xsi:type="dcterms:W3CDTF">2025-04-25T02:52:47Z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1A5BE6E2EC2F4CA187DD351637D08D29_13</vt:lpwstr>
  </property>
  <property fmtid="{D5CDD505-2E9C-101B-9397-08002B2CF9AE}" pid="3" name="KSOProductBuildVer">
    <vt:lpwstr>1033-12.2.0.20795</vt:lpwstr>
  </property>
</Properties>
</file>