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mp3" ContentType="audio/mp3"/>
  <Default Extension="mp4" ContentType="video/mp4"/>
  <Default Extension="m4a" ContentType="audi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11.svg" ContentType="image/svg+xml"/>
  <Override PartName="/ppt/media/image13.svg" ContentType="image/svg+xml"/>
  <Override PartName="/ppt/media/image15.svg" ContentType="image/svg+xml"/>
  <Override PartName="/ppt/media/image19.svg" ContentType="image/svg+xml"/>
  <Override PartName="/ppt/media/image26.svg" ContentType="image/svg+xml"/>
  <Override PartName="/ppt/media/image28.svg" ContentType="image/svg+xml"/>
  <Override PartName="/ppt/media/image30.svg" ContentType="image/svg+xml"/>
  <Override PartName="/ppt/media/image32.svg" ContentType="image/svg+xml"/>
  <Override PartName="/ppt/media/image34.svg" ContentType="image/svg+xml"/>
  <Override PartName="/ppt/media/image40.svg" ContentType="image/svg+xml"/>
  <Override PartName="/ppt/media/image41.svg" ContentType="image/svg+xml"/>
  <Override PartName="/ppt/media/image48.svg" ContentType="image/svg+xml"/>
  <Override PartName="/ppt/media/image50.svg" ContentType="image/svg+xml"/>
  <Override PartName="/ppt/media/image52.svg" ContentType="image/svg+xml"/>
  <Override PartName="/ppt/media/image54.svg" ContentType="image/svg+xml"/>
  <Override PartName="/ppt/media/image57.svg" ContentType="image/svg+xml"/>
  <Override PartName="/ppt/media/image59.svg" ContentType="image/svg+xml"/>
  <Override PartName="/ppt/media/image6.svg" ContentType="image/svg+xml"/>
  <Override PartName="/ppt/media/image61.svg" ContentType="image/svg+xml"/>
  <Override PartName="/ppt/media/image66.svg" ContentType="image/svg+xml"/>
  <Override PartName="/ppt/media/image68.svg" ContentType="image/svg+xml"/>
  <Override PartName="/ppt/media/image70.svg" ContentType="image/svg+xml"/>
  <Override PartName="/ppt/media/image72.svg" ContentType="image/svg+xml"/>
  <Override PartName="/ppt/media/image74.svg" ContentType="image/svg+xml"/>
  <Override PartName="/ppt/media/image78.svg" ContentType="image/svg+xml"/>
  <Override PartName="/ppt/media/image80.svg" ContentType="image/svg+xml"/>
  <Override PartName="/ppt/media/image82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269" r:id="rId3"/>
    <p:sldId id="270" r:id="rId4"/>
    <p:sldId id="279" r:id="rId5"/>
    <p:sldId id="274" r:id="rId6"/>
    <p:sldId id="271" r:id="rId7"/>
    <p:sldId id="278" r:id="rId8"/>
    <p:sldId id="276" r:id="rId9"/>
    <p:sldId id="256" r:id="rId10"/>
    <p:sldId id="287" r:id="rId11"/>
    <p:sldId id="267" r:id="rId12"/>
    <p:sldId id="258" r:id="rId14"/>
    <p:sldId id="283" r:id="rId15"/>
    <p:sldId id="286" r:id="rId16"/>
    <p:sldId id="275" r:id="rId17"/>
    <p:sldId id="280" r:id="rId18"/>
    <p:sldId id="282" r:id="rId19"/>
  </p:sldIdLst>
  <p:sldSz cx="18288000" cy="10287000"/>
  <p:notesSz cx="6858000" cy="9144000"/>
  <p:embeddedFontLst>
    <p:embeddedFont>
      <p:font typeface="SimSun" panose="02010600030101010101" pitchFamily="2" charset="-122"/>
      <p:regular r:id="rId23"/>
    </p:embeddedFont>
    <p:embeddedFont>
      <p:font typeface="Arial Rounded MT Bold" panose="020F0704030504030204" charset="0"/>
      <p:regular r:id="rId24"/>
    </p:embeddedFont>
    <p:embeddedFont>
      <p:font typeface="Comic Sans MS" panose="030F0702030302020204" charset="0"/>
      <p:regular r:id="rId25"/>
      <p:bold r:id="rId26"/>
      <p:italic r:id="rId27"/>
      <p:boldItalic r:id="rId28"/>
    </p:embeddedFont>
    <p:embeddedFont>
      <p:font typeface="Elephant" panose="02020904090505020303" charset="0"/>
      <p:regular r:id="rId29"/>
      <p:italic r:id="rId30"/>
    </p:embeddedFont>
    <p:embeddedFont>
      <p:font typeface="Baloo 2 ExtraBold" pitchFamily="2" charset="0"/>
      <p:bold r:id="rId31"/>
    </p:embeddedFont>
    <p:embeddedFont>
      <p:font typeface="Calibri" panose="020F0502020204030204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16" userDrawn="1">
          <p15:clr>
            <a:srgbClr val="A4A3A4"/>
          </p15:clr>
        </p15:guide>
        <p15:guide id="2" pos="294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FFD9"/>
    <a:srgbClr val="8BB4E0"/>
    <a:srgbClr val="B8D4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 showGuides="1">
      <p:cViewPr>
        <p:scale>
          <a:sx n="33" d="100"/>
          <a:sy n="33" d="100"/>
        </p:scale>
        <p:origin x="1219" y="216"/>
      </p:cViewPr>
      <p:guideLst>
        <p:guide orient="horz" pos="2216"/>
        <p:guide pos="294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5" Type="http://schemas.openxmlformats.org/officeDocument/2006/relationships/font" Target="fonts/font13.fntdata"/><Relationship Id="rId34" Type="http://schemas.openxmlformats.org/officeDocument/2006/relationships/font" Target="fonts/font12.fntdata"/><Relationship Id="rId33" Type="http://schemas.openxmlformats.org/officeDocument/2006/relationships/font" Target="fonts/font11.fntdata"/><Relationship Id="rId32" Type="http://schemas.openxmlformats.org/officeDocument/2006/relationships/font" Target="fonts/font10.fntdata"/><Relationship Id="rId31" Type="http://schemas.openxmlformats.org/officeDocument/2006/relationships/font" Target="fonts/font9.fntdata"/><Relationship Id="rId30" Type="http://schemas.openxmlformats.org/officeDocument/2006/relationships/font" Target="fonts/font8.fntdata"/><Relationship Id="rId3" Type="http://schemas.openxmlformats.org/officeDocument/2006/relationships/slide" Target="slides/slide1.xml"/><Relationship Id="rId29" Type="http://schemas.openxmlformats.org/officeDocument/2006/relationships/font" Target="fonts/font7.fntdata"/><Relationship Id="rId28" Type="http://schemas.openxmlformats.org/officeDocument/2006/relationships/font" Target="fonts/font6.fntdata"/><Relationship Id="rId27" Type="http://schemas.openxmlformats.org/officeDocument/2006/relationships/font" Target="fonts/font5.fntdata"/><Relationship Id="rId26" Type="http://schemas.openxmlformats.org/officeDocument/2006/relationships/font" Target="fonts/font4.fntdata"/><Relationship Id="rId25" Type="http://schemas.openxmlformats.org/officeDocument/2006/relationships/font" Target="fonts/font3.fntdata"/><Relationship Id="rId24" Type="http://schemas.openxmlformats.org/officeDocument/2006/relationships/font" Target="fonts/font2.fntdata"/><Relationship Id="rId23" Type="http://schemas.openxmlformats.org/officeDocument/2006/relationships/font" Target="fonts/font1.fntdata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93D36B-375C-4641-B750-63DBCA686381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98D777-CAA5-4BDD-8460-FB6CE088602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98D777-CAA5-4BDD-8460-FB6CE0886020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" Target="slide15.xml"/><Relationship Id="rId8" Type="http://schemas.openxmlformats.org/officeDocument/2006/relationships/image" Target="../media/image74.svg"/><Relationship Id="rId7" Type="http://schemas.openxmlformats.org/officeDocument/2006/relationships/image" Target="../media/image73.png"/><Relationship Id="rId6" Type="http://schemas.openxmlformats.org/officeDocument/2006/relationships/image" Target="../media/image72.svg"/><Relationship Id="rId5" Type="http://schemas.openxmlformats.org/officeDocument/2006/relationships/image" Target="../media/image71.png"/><Relationship Id="rId4" Type="http://schemas.openxmlformats.org/officeDocument/2006/relationships/image" Target="../media/image70.svg"/><Relationship Id="rId3" Type="http://schemas.openxmlformats.org/officeDocument/2006/relationships/image" Target="../media/image69.png"/><Relationship Id="rId26" Type="http://schemas.openxmlformats.org/officeDocument/2006/relationships/notesSlide" Target="../notesSlides/notesSlide1.xml"/><Relationship Id="rId25" Type="http://schemas.openxmlformats.org/officeDocument/2006/relationships/slideLayout" Target="../slideLayouts/slideLayout7.xml"/><Relationship Id="rId24" Type="http://schemas.openxmlformats.org/officeDocument/2006/relationships/slide" Target="slide14.xml"/><Relationship Id="rId23" Type="http://schemas.openxmlformats.org/officeDocument/2006/relationships/slide" Target="slide13.xml"/><Relationship Id="rId22" Type="http://schemas.openxmlformats.org/officeDocument/2006/relationships/slide" Target="slide12.xml"/><Relationship Id="rId21" Type="http://schemas.openxmlformats.org/officeDocument/2006/relationships/image" Target="../media/image63.png"/><Relationship Id="rId20" Type="http://schemas.openxmlformats.org/officeDocument/2006/relationships/slide" Target="slide1.xml"/><Relationship Id="rId2" Type="http://schemas.openxmlformats.org/officeDocument/2006/relationships/image" Target="../media/image68.svg"/><Relationship Id="rId19" Type="http://schemas.openxmlformats.org/officeDocument/2006/relationships/image" Target="../media/image64.png"/><Relationship Id="rId18" Type="http://schemas.openxmlformats.org/officeDocument/2006/relationships/slide" Target="slide11.xml"/><Relationship Id="rId17" Type="http://schemas.openxmlformats.org/officeDocument/2006/relationships/image" Target="../media/image76.png"/><Relationship Id="rId16" Type="http://schemas.microsoft.com/office/2007/relationships/media" Target="../media/media8.mp3"/><Relationship Id="rId15" Type="http://schemas.openxmlformats.org/officeDocument/2006/relationships/audio" Target="NULL" TargetMode="External"/><Relationship Id="rId14" Type="http://schemas.openxmlformats.org/officeDocument/2006/relationships/image" Target="../media/image26.svg"/><Relationship Id="rId13" Type="http://schemas.openxmlformats.org/officeDocument/2006/relationships/image" Target="../media/image55.png"/><Relationship Id="rId12" Type="http://schemas.openxmlformats.org/officeDocument/2006/relationships/image" Target="../media/image62.png"/><Relationship Id="rId11" Type="http://schemas.openxmlformats.org/officeDocument/2006/relationships/image" Target="../media/image28.svg"/><Relationship Id="rId10" Type="http://schemas.openxmlformats.org/officeDocument/2006/relationships/image" Target="../media/image75.png"/><Relationship Id="rId1" Type="http://schemas.openxmlformats.org/officeDocument/2006/relationships/image" Target="../media/image67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" Target="slide10.xml"/><Relationship Id="rId8" Type="http://schemas.openxmlformats.org/officeDocument/2006/relationships/image" Target="../media/image80.svg"/><Relationship Id="rId7" Type="http://schemas.openxmlformats.org/officeDocument/2006/relationships/image" Target="../media/image79.png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4" Type="http://schemas.openxmlformats.org/officeDocument/2006/relationships/image" Target="../media/image70.svg"/><Relationship Id="rId3" Type="http://schemas.openxmlformats.org/officeDocument/2006/relationships/image" Target="../media/image69.png"/><Relationship Id="rId22" Type="http://schemas.openxmlformats.org/officeDocument/2006/relationships/slideLayout" Target="../slideLayouts/slideLayout7.xml"/><Relationship Id="rId21" Type="http://schemas.openxmlformats.org/officeDocument/2006/relationships/image" Target="../media/image84.png"/><Relationship Id="rId20" Type="http://schemas.openxmlformats.org/officeDocument/2006/relationships/tags" Target="../tags/tag2.xml"/><Relationship Id="rId2" Type="http://schemas.openxmlformats.org/officeDocument/2006/relationships/image" Target="../media/image78.svg"/><Relationship Id="rId19" Type="http://schemas.microsoft.com/office/2007/relationships/media" Target="../media/media11.mp4"/><Relationship Id="rId18" Type="http://schemas.openxmlformats.org/officeDocument/2006/relationships/video" Target="../media/media11.mp4"/><Relationship Id="rId17" Type="http://schemas.openxmlformats.org/officeDocument/2006/relationships/image" Target="../media/image83.jpeg"/><Relationship Id="rId16" Type="http://schemas.openxmlformats.org/officeDocument/2006/relationships/image" Target="../media/image82.svg"/><Relationship Id="rId15" Type="http://schemas.openxmlformats.org/officeDocument/2006/relationships/image" Target="../media/image81.png"/><Relationship Id="rId14" Type="http://schemas.microsoft.com/office/2007/relationships/media" Target="../media/media10.mp3"/><Relationship Id="rId13" Type="http://schemas.openxmlformats.org/officeDocument/2006/relationships/image" Target="../media/image76.png"/><Relationship Id="rId12" Type="http://schemas.microsoft.com/office/2007/relationships/media" Target="../media/media9.mp3"/><Relationship Id="rId11" Type="http://schemas.openxmlformats.org/officeDocument/2006/relationships/audio" Target="NULL" TargetMode="External"/><Relationship Id="rId10" Type="http://schemas.openxmlformats.org/officeDocument/2006/relationships/image" Target="../media/image62.png"/><Relationship Id="rId1" Type="http://schemas.openxmlformats.org/officeDocument/2006/relationships/image" Target="../media/image77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" Target="slide10.xml"/><Relationship Id="rId8" Type="http://schemas.openxmlformats.org/officeDocument/2006/relationships/image" Target="../media/image80.svg"/><Relationship Id="rId7" Type="http://schemas.openxmlformats.org/officeDocument/2006/relationships/image" Target="../media/image79.png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4" Type="http://schemas.openxmlformats.org/officeDocument/2006/relationships/image" Target="../media/image70.svg"/><Relationship Id="rId3" Type="http://schemas.openxmlformats.org/officeDocument/2006/relationships/image" Target="../media/image69.png"/><Relationship Id="rId22" Type="http://schemas.openxmlformats.org/officeDocument/2006/relationships/slideLayout" Target="../slideLayouts/slideLayout7.xml"/><Relationship Id="rId21" Type="http://schemas.openxmlformats.org/officeDocument/2006/relationships/image" Target="../media/image85.jpeg"/><Relationship Id="rId20" Type="http://schemas.openxmlformats.org/officeDocument/2006/relationships/image" Target="../media/image84.png"/><Relationship Id="rId2" Type="http://schemas.openxmlformats.org/officeDocument/2006/relationships/image" Target="../media/image78.svg"/><Relationship Id="rId19" Type="http://schemas.openxmlformats.org/officeDocument/2006/relationships/tags" Target="../tags/tag3.xml"/><Relationship Id="rId18" Type="http://schemas.microsoft.com/office/2007/relationships/media" Target="../media/media11.mp4"/><Relationship Id="rId17" Type="http://schemas.openxmlformats.org/officeDocument/2006/relationships/video" Target="../media/media11.mp4"/><Relationship Id="rId16" Type="http://schemas.openxmlformats.org/officeDocument/2006/relationships/image" Target="../media/image82.svg"/><Relationship Id="rId15" Type="http://schemas.openxmlformats.org/officeDocument/2006/relationships/image" Target="../media/image81.png"/><Relationship Id="rId14" Type="http://schemas.microsoft.com/office/2007/relationships/media" Target="../media/media10.mp3"/><Relationship Id="rId13" Type="http://schemas.openxmlformats.org/officeDocument/2006/relationships/image" Target="../media/image76.png"/><Relationship Id="rId12" Type="http://schemas.microsoft.com/office/2007/relationships/media" Target="../media/media9.mp3"/><Relationship Id="rId11" Type="http://schemas.openxmlformats.org/officeDocument/2006/relationships/audio" Target="NULL" TargetMode="External"/><Relationship Id="rId10" Type="http://schemas.openxmlformats.org/officeDocument/2006/relationships/image" Target="../media/image62.png"/><Relationship Id="rId1" Type="http://schemas.openxmlformats.org/officeDocument/2006/relationships/image" Target="../media/image77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" Target="slide10.xml"/><Relationship Id="rId8" Type="http://schemas.openxmlformats.org/officeDocument/2006/relationships/image" Target="../media/image80.svg"/><Relationship Id="rId7" Type="http://schemas.openxmlformats.org/officeDocument/2006/relationships/image" Target="../media/image79.png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4" Type="http://schemas.openxmlformats.org/officeDocument/2006/relationships/image" Target="../media/image70.svg"/><Relationship Id="rId3" Type="http://schemas.openxmlformats.org/officeDocument/2006/relationships/image" Target="../media/image69.png"/><Relationship Id="rId22" Type="http://schemas.openxmlformats.org/officeDocument/2006/relationships/slideLayout" Target="../slideLayouts/slideLayout7.xml"/><Relationship Id="rId21" Type="http://schemas.openxmlformats.org/officeDocument/2006/relationships/image" Target="../media/image86.jpeg"/><Relationship Id="rId20" Type="http://schemas.openxmlformats.org/officeDocument/2006/relationships/image" Target="../media/image84.png"/><Relationship Id="rId2" Type="http://schemas.openxmlformats.org/officeDocument/2006/relationships/image" Target="../media/image78.svg"/><Relationship Id="rId19" Type="http://schemas.openxmlformats.org/officeDocument/2006/relationships/tags" Target="../tags/tag4.xml"/><Relationship Id="rId18" Type="http://schemas.microsoft.com/office/2007/relationships/media" Target="../media/media11.mp4"/><Relationship Id="rId17" Type="http://schemas.openxmlformats.org/officeDocument/2006/relationships/video" Target="../media/media11.mp4"/><Relationship Id="rId16" Type="http://schemas.openxmlformats.org/officeDocument/2006/relationships/image" Target="../media/image82.svg"/><Relationship Id="rId15" Type="http://schemas.openxmlformats.org/officeDocument/2006/relationships/image" Target="../media/image81.png"/><Relationship Id="rId14" Type="http://schemas.microsoft.com/office/2007/relationships/media" Target="../media/media10.mp3"/><Relationship Id="rId13" Type="http://schemas.openxmlformats.org/officeDocument/2006/relationships/image" Target="../media/image76.png"/><Relationship Id="rId12" Type="http://schemas.microsoft.com/office/2007/relationships/media" Target="../media/media9.mp3"/><Relationship Id="rId11" Type="http://schemas.openxmlformats.org/officeDocument/2006/relationships/audio" Target="NULL" TargetMode="External"/><Relationship Id="rId10" Type="http://schemas.openxmlformats.org/officeDocument/2006/relationships/image" Target="../media/image62.png"/><Relationship Id="rId1" Type="http://schemas.openxmlformats.org/officeDocument/2006/relationships/image" Target="../media/image77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82.svg"/><Relationship Id="rId7" Type="http://schemas.openxmlformats.org/officeDocument/2006/relationships/image" Target="../media/image81.png"/><Relationship Id="rId6" Type="http://schemas.openxmlformats.org/officeDocument/2006/relationships/slide" Target="slide10.xml"/><Relationship Id="rId5" Type="http://schemas.openxmlformats.org/officeDocument/2006/relationships/image" Target="../media/image87.png"/><Relationship Id="rId4" Type="http://schemas.openxmlformats.org/officeDocument/2006/relationships/tags" Target="../tags/tag5.xml"/><Relationship Id="rId3" Type="http://schemas.microsoft.com/office/2007/relationships/media" Target="../media/media12.mp4"/><Relationship Id="rId2" Type="http://schemas.openxmlformats.org/officeDocument/2006/relationships/video" Target="../media/media12.mp4"/><Relationship Id="rId1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microsoft.com/office/2007/relationships/media" Target="../media/media14.mp3"/><Relationship Id="rId6" Type="http://schemas.openxmlformats.org/officeDocument/2006/relationships/audio" Target="../media/media14.mp3"/><Relationship Id="rId5" Type="http://schemas.openxmlformats.org/officeDocument/2006/relationships/image" Target="../media/image23.png"/><Relationship Id="rId4" Type="http://schemas.microsoft.com/office/2007/relationships/media" Target="../media/media13.mp3"/><Relationship Id="rId3" Type="http://schemas.openxmlformats.org/officeDocument/2006/relationships/audio" Target="../media/media13.mp3"/><Relationship Id="rId2" Type="http://schemas.openxmlformats.org/officeDocument/2006/relationships/image" Target="../media/image38.GIF"/><Relationship Id="rId1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9.svg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2" Type="http://schemas.openxmlformats.org/officeDocument/2006/relationships/slideLayout" Target="../slideLayouts/slideLayout7.xml"/><Relationship Id="rId21" Type="http://schemas.openxmlformats.org/officeDocument/2006/relationships/image" Target="../media/image22.GIF"/><Relationship Id="rId20" Type="http://schemas.openxmlformats.org/officeDocument/2006/relationships/image" Target="../media/image21.GIF"/><Relationship Id="rId2" Type="http://schemas.openxmlformats.org/officeDocument/2006/relationships/image" Target="../media/image3.png"/><Relationship Id="rId19" Type="http://schemas.openxmlformats.org/officeDocument/2006/relationships/image" Target="../media/image20.GIF"/><Relationship Id="rId18" Type="http://schemas.openxmlformats.org/officeDocument/2006/relationships/image" Target="../media/image19.svg"/><Relationship Id="rId17" Type="http://schemas.openxmlformats.org/officeDocument/2006/relationships/image" Target="../media/image18.png"/><Relationship Id="rId16" Type="http://schemas.openxmlformats.org/officeDocument/2006/relationships/image" Target="../media/image17.png"/><Relationship Id="rId15" Type="http://schemas.openxmlformats.org/officeDocument/2006/relationships/image" Target="../media/image16.png"/><Relationship Id="rId14" Type="http://schemas.openxmlformats.org/officeDocument/2006/relationships/image" Target="../media/image15.svg"/><Relationship Id="rId13" Type="http://schemas.openxmlformats.org/officeDocument/2006/relationships/image" Target="../media/image14.png"/><Relationship Id="rId12" Type="http://schemas.openxmlformats.org/officeDocument/2006/relationships/image" Target="../media/image13.svg"/><Relationship Id="rId11" Type="http://schemas.openxmlformats.org/officeDocument/2006/relationships/image" Target="../media/image12.png"/><Relationship Id="rId10" Type="http://schemas.openxmlformats.org/officeDocument/2006/relationships/image" Target="../media/image11.sv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9.svg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5" Type="http://schemas.openxmlformats.org/officeDocument/2006/relationships/slideLayout" Target="../slideLayouts/slideLayout7.xml"/><Relationship Id="rId24" Type="http://schemas.openxmlformats.org/officeDocument/2006/relationships/image" Target="../media/image23.png"/><Relationship Id="rId23" Type="http://schemas.microsoft.com/office/2007/relationships/media" Target="../media/media1.mp3"/><Relationship Id="rId22" Type="http://schemas.openxmlformats.org/officeDocument/2006/relationships/audio" Target="../media/media1.mp3"/><Relationship Id="rId21" Type="http://schemas.openxmlformats.org/officeDocument/2006/relationships/image" Target="../media/image22.GIF"/><Relationship Id="rId20" Type="http://schemas.openxmlformats.org/officeDocument/2006/relationships/image" Target="../media/image21.GIF"/><Relationship Id="rId2" Type="http://schemas.openxmlformats.org/officeDocument/2006/relationships/image" Target="../media/image3.png"/><Relationship Id="rId19" Type="http://schemas.openxmlformats.org/officeDocument/2006/relationships/image" Target="../media/image20.GIF"/><Relationship Id="rId18" Type="http://schemas.openxmlformats.org/officeDocument/2006/relationships/image" Target="../media/image19.svg"/><Relationship Id="rId17" Type="http://schemas.openxmlformats.org/officeDocument/2006/relationships/image" Target="../media/image18.png"/><Relationship Id="rId16" Type="http://schemas.openxmlformats.org/officeDocument/2006/relationships/image" Target="../media/image17.png"/><Relationship Id="rId15" Type="http://schemas.openxmlformats.org/officeDocument/2006/relationships/image" Target="../media/image16.png"/><Relationship Id="rId14" Type="http://schemas.openxmlformats.org/officeDocument/2006/relationships/image" Target="../media/image15.svg"/><Relationship Id="rId13" Type="http://schemas.openxmlformats.org/officeDocument/2006/relationships/image" Target="../media/image14.png"/><Relationship Id="rId12" Type="http://schemas.openxmlformats.org/officeDocument/2006/relationships/image" Target="../media/image13.svg"/><Relationship Id="rId11" Type="http://schemas.openxmlformats.org/officeDocument/2006/relationships/image" Target="../media/image12.png"/><Relationship Id="rId10" Type="http://schemas.openxmlformats.org/officeDocument/2006/relationships/image" Target="../media/image11.sv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3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.png"/><Relationship Id="rId8" Type="http://schemas.openxmlformats.org/officeDocument/2006/relationships/image" Target="../media/image32.svg"/><Relationship Id="rId7" Type="http://schemas.openxmlformats.org/officeDocument/2006/relationships/image" Target="../media/image31.png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Relationship Id="rId3" Type="http://schemas.openxmlformats.org/officeDocument/2006/relationships/image" Target="../media/image27.png"/><Relationship Id="rId25" Type="http://schemas.openxmlformats.org/officeDocument/2006/relationships/slideLayout" Target="../slideLayouts/slideLayout7.xml"/><Relationship Id="rId24" Type="http://schemas.microsoft.com/office/2007/relationships/media" Target="../media/media5.mp3"/><Relationship Id="rId23" Type="http://schemas.openxmlformats.org/officeDocument/2006/relationships/audio" Target="../media/media5.mp3"/><Relationship Id="rId22" Type="http://schemas.openxmlformats.org/officeDocument/2006/relationships/image" Target="../media/image23.png"/><Relationship Id="rId21" Type="http://schemas.microsoft.com/office/2007/relationships/media" Target="../media/media4.mp3"/><Relationship Id="rId20" Type="http://schemas.openxmlformats.org/officeDocument/2006/relationships/audio" Target="../media/media4.mp3"/><Relationship Id="rId2" Type="http://schemas.openxmlformats.org/officeDocument/2006/relationships/image" Target="../media/image26.svg"/><Relationship Id="rId19" Type="http://schemas.openxmlformats.org/officeDocument/2006/relationships/image" Target="../media/image41.svg"/><Relationship Id="rId18" Type="http://schemas.microsoft.com/office/2007/relationships/media" Target="../media/media3.m4a"/><Relationship Id="rId17" Type="http://schemas.openxmlformats.org/officeDocument/2006/relationships/audio" Target="NULL" TargetMode="External"/><Relationship Id="rId16" Type="http://schemas.openxmlformats.org/officeDocument/2006/relationships/image" Target="../media/image40.svg"/><Relationship Id="rId15" Type="http://schemas.openxmlformats.org/officeDocument/2006/relationships/image" Target="../media/image39.png"/><Relationship Id="rId14" Type="http://schemas.openxmlformats.org/officeDocument/2006/relationships/image" Target="../media/image38.GIF"/><Relationship Id="rId13" Type="http://schemas.openxmlformats.org/officeDocument/2006/relationships/image" Target="../media/image37.png"/><Relationship Id="rId12" Type="http://schemas.openxmlformats.org/officeDocument/2006/relationships/image" Target="../media/image36.png"/><Relationship Id="rId11" Type="http://schemas.openxmlformats.org/officeDocument/2006/relationships/image" Target="../media/image35.jpeg"/><Relationship Id="rId10" Type="http://schemas.openxmlformats.org/officeDocument/2006/relationships/image" Target="../media/image34.svg"/><Relationship Id="rId1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image" Target="../media/image42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3.png"/><Relationship Id="rId3" Type="http://schemas.microsoft.com/office/2007/relationships/media" Target="../media/media6.m4a"/><Relationship Id="rId2" Type="http://schemas.openxmlformats.org/officeDocument/2006/relationships/audio" Target="../media/media6.m4a"/><Relationship Id="rId1" Type="http://schemas.openxmlformats.org/officeDocument/2006/relationships/image" Target="../media/image45.jpe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tags" Target="../tags/tag1.xml"/><Relationship Id="rId3" Type="http://schemas.microsoft.com/office/2007/relationships/media" Target="../media/media7.mp4"/><Relationship Id="rId2" Type="http://schemas.openxmlformats.org/officeDocument/2006/relationships/video" Target="../media/media7.mp4"/><Relationship Id="rId1" Type="http://schemas.openxmlformats.org/officeDocument/2006/relationships/image" Target="../media/image42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55.png"/><Relationship Id="rId8" Type="http://schemas.openxmlformats.org/officeDocument/2006/relationships/image" Target="../media/image54.svg"/><Relationship Id="rId7" Type="http://schemas.openxmlformats.org/officeDocument/2006/relationships/image" Target="../media/image53.png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50.svg"/><Relationship Id="rId3" Type="http://schemas.openxmlformats.org/officeDocument/2006/relationships/image" Target="../media/image49.png"/><Relationship Id="rId22" Type="http://schemas.openxmlformats.org/officeDocument/2006/relationships/slideLayout" Target="../slideLayouts/slideLayout7.xml"/><Relationship Id="rId21" Type="http://schemas.openxmlformats.org/officeDocument/2006/relationships/image" Target="../media/image66.svg"/><Relationship Id="rId20" Type="http://schemas.openxmlformats.org/officeDocument/2006/relationships/image" Target="../media/image65.png"/><Relationship Id="rId2" Type="http://schemas.openxmlformats.org/officeDocument/2006/relationships/image" Target="../media/image48.svg"/><Relationship Id="rId19" Type="http://schemas.openxmlformats.org/officeDocument/2006/relationships/image" Target="../media/image64.png"/><Relationship Id="rId18" Type="http://schemas.openxmlformats.org/officeDocument/2006/relationships/image" Target="../media/image63.png"/><Relationship Id="rId17" Type="http://schemas.openxmlformats.org/officeDocument/2006/relationships/image" Target="../media/image62.png"/><Relationship Id="rId16" Type="http://schemas.openxmlformats.org/officeDocument/2006/relationships/image" Target="../media/image61.svg"/><Relationship Id="rId15" Type="http://schemas.openxmlformats.org/officeDocument/2006/relationships/image" Target="../media/image60.png"/><Relationship Id="rId14" Type="http://schemas.openxmlformats.org/officeDocument/2006/relationships/image" Target="../media/image59.svg"/><Relationship Id="rId13" Type="http://schemas.openxmlformats.org/officeDocument/2006/relationships/image" Target="../media/image58.png"/><Relationship Id="rId12" Type="http://schemas.openxmlformats.org/officeDocument/2006/relationships/image" Target="../media/image57.svg"/><Relationship Id="rId11" Type="http://schemas.openxmlformats.org/officeDocument/2006/relationships/image" Target="../media/image56.png"/><Relationship Id="rId10" Type="http://schemas.openxmlformats.org/officeDocument/2006/relationships/image" Target="../media/image26.svg"/><Relationship Id="rId1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3283" y="1409383"/>
            <a:ext cx="14261783" cy="7889558"/>
          </a:xfrm>
        </p:spPr>
        <p:txBody>
          <a:bodyPr>
            <a:normAutofit lnSpcReduction="20000"/>
          </a:bodyPr>
          <a:p>
            <a:endParaRPr lang="en-US"/>
          </a:p>
          <a:p>
            <a:endParaRPr lang="en-US"/>
          </a:p>
          <a:p>
            <a:pPr marL="0" indent="0" algn="ctr">
              <a:buNone/>
            </a:pPr>
            <a:r>
              <a:rPr lang="en-US" sz="4000" b="1">
                <a:solidFill>
                  <a:schemeClr val="accent6">
                    <a:lumMod val="75000"/>
                  </a:schemeClr>
                </a:solidFill>
                <a:latin typeface="Arial Rounded MT Bold" panose="020F0704030504030204" charset="0"/>
                <a:cs typeface="Arial Rounded MT Bold" panose="020F0704030504030204" charset="0"/>
              </a:rPr>
              <a:t>CHÀO MỪNG CÁC CÔ VÀ CÁC BẠN ĐẾN VỚI LỚP LÁ 2</a:t>
            </a:r>
            <a:r>
              <a:rPr lang="en-US" sz="400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en-US" sz="4000">
              <a:solidFill>
                <a:schemeClr val="accent6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4400" b="1">
                <a:solidFill>
                  <a:srgbClr val="002060"/>
                </a:solidFill>
              </a:rPr>
              <a:t>Chủ đề: THẾ GIỚI ĐỘNG VẬT</a:t>
            </a:r>
            <a:endParaRPr lang="en-US" sz="4400" b="1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en-US" sz="4400" b="1">
                <a:solidFill>
                  <a:srgbClr val="002060"/>
                </a:solidFill>
              </a:rPr>
              <a:t>Chủ đề nhánh: ĐỘNG VẬT SỐNG DƯỚI NƯỚC</a:t>
            </a:r>
            <a:endParaRPr lang="en-US" sz="4400" b="1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en-US" sz="4400" b="1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en-US" sz="5400" b="1" u="sng">
                <a:latin typeface="Arial Rounded MT Bold" panose="020F0704030504030204" charset="0"/>
                <a:cs typeface="Arial Rounded MT Bold" panose="020F0704030504030204" charset="0"/>
              </a:rPr>
              <a:t> </a:t>
            </a:r>
            <a:r>
              <a:rPr lang="en-US" sz="8000" b="1" u="sng">
                <a:latin typeface="Arial Rounded MT Bold" panose="020F0704030504030204" charset="0"/>
                <a:cs typeface="Arial Rounded MT Bold" panose="020F0704030504030204" charset="0"/>
              </a:rPr>
              <a:t>ĐỀ TÀI:</a:t>
            </a:r>
            <a:r>
              <a:rPr lang="en-US" sz="8000" b="1" u="sng">
                <a:latin typeface="+mj-lt"/>
                <a:cs typeface="+mj-lt"/>
              </a:rPr>
              <a:t> </a:t>
            </a:r>
            <a:endParaRPr lang="en-US" sz="8000" b="1" u="sng">
              <a:latin typeface="+mj-lt"/>
              <a:cs typeface="+mj-lt"/>
            </a:endParaRPr>
          </a:p>
          <a:p>
            <a:pPr marL="0" indent="0" algn="ctr">
              <a:buNone/>
            </a:pPr>
            <a:r>
              <a:rPr lang="en-US" sz="4400" b="1">
                <a:solidFill>
                  <a:srgbClr val="C00000"/>
                </a:solidFill>
                <a:latin typeface="Comic Sans MS" panose="030F0702030302020204" charset="0"/>
                <a:cs typeface="Comic Sans MS" panose="030F0702030302020204" charset="0"/>
              </a:rPr>
              <a:t>THÊM, BỚT TẠO SỰ BẰNG NHAU </a:t>
            </a:r>
            <a:endParaRPr lang="en-US" sz="4400" b="1">
              <a:solidFill>
                <a:srgbClr val="C00000"/>
              </a:solidFill>
              <a:latin typeface="Comic Sans MS" panose="030F0702030302020204" charset="0"/>
              <a:cs typeface="Comic Sans MS" panose="030F0702030302020204" charset="0"/>
            </a:endParaRPr>
          </a:p>
          <a:p>
            <a:pPr marL="0" indent="0" algn="ctr">
              <a:buNone/>
            </a:pPr>
            <a:r>
              <a:rPr lang="en-US" sz="4400" b="1">
                <a:solidFill>
                  <a:srgbClr val="C00000"/>
                </a:solidFill>
                <a:latin typeface="Comic Sans MS" panose="030F0702030302020204" charset="0"/>
                <a:cs typeface="Comic Sans MS" panose="030F0702030302020204" charset="0"/>
              </a:rPr>
              <a:t>TRONG PHẠM VI 8</a:t>
            </a:r>
            <a:r>
              <a:rPr lang="en-US">
                <a:latin typeface="Elephant" panose="02020904090505020303" charset="0"/>
                <a:cs typeface="Elephant" panose="02020904090505020303" charset="0"/>
              </a:rPr>
              <a:t>                                             </a:t>
            </a:r>
            <a:endParaRPr lang="en-US">
              <a:latin typeface="Elephant" panose="02020904090505020303" charset="0"/>
              <a:cs typeface="Elephant" panose="02020904090505020303" charset="0"/>
            </a:endParaRPr>
          </a:p>
          <a:p>
            <a:pPr marL="0" indent="0" algn="ctr">
              <a:buNone/>
            </a:pPr>
            <a:r>
              <a:rPr lang="en-US">
                <a:latin typeface="Elephant" panose="02020904090505020303" charset="0"/>
                <a:cs typeface="Elephant" panose="02020904090505020303" charset="0"/>
              </a:rPr>
              <a:t>                                                         </a:t>
            </a:r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8248" y="-30754"/>
            <a:ext cx="18884495" cy="10609653"/>
          </a:xfrm>
          <a:custGeom>
            <a:avLst/>
            <a:gdLst/>
            <a:ahLst/>
            <a:cxnLst/>
            <a:rect l="l" t="t" r="r" b="b"/>
            <a:pathLst>
              <a:path w="18884495" h="10609653">
                <a:moveTo>
                  <a:pt x="0" y="0"/>
                </a:moveTo>
                <a:lnTo>
                  <a:pt x="18884496" y="0"/>
                </a:lnTo>
                <a:lnTo>
                  <a:pt x="18884496" y="10609653"/>
                </a:lnTo>
                <a:lnTo>
                  <a:pt x="0" y="10609653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2592102">
            <a:off x="-2278448" y="6070920"/>
            <a:ext cx="8576084" cy="8111727"/>
          </a:xfrm>
          <a:custGeom>
            <a:avLst/>
            <a:gdLst/>
            <a:ahLst/>
            <a:cxnLst/>
            <a:rect l="l" t="t" r="r" b="b"/>
            <a:pathLst>
              <a:path w="8576084" h="8111727">
                <a:moveTo>
                  <a:pt x="0" y="0"/>
                </a:moveTo>
                <a:lnTo>
                  <a:pt x="8576084" y="0"/>
                </a:lnTo>
                <a:lnTo>
                  <a:pt x="8576084" y="8111727"/>
                </a:lnTo>
                <a:lnTo>
                  <a:pt x="0" y="81117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914399" y="817210"/>
            <a:ext cx="16344901" cy="8471754"/>
            <a:chOff x="-30104" y="-47625"/>
            <a:chExt cx="4304830" cy="223124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83619"/>
            </a:xfrm>
            <a:custGeom>
              <a:avLst/>
              <a:gdLst/>
              <a:ahLst/>
              <a:cxnLst/>
              <a:rect l="l" t="t" r="r" b="b"/>
              <a:pathLst>
                <a:path w="4274726" h="2183619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59292"/>
                  </a:lnTo>
                  <a:cubicBezTo>
                    <a:pt x="4274726" y="2172728"/>
                    <a:pt x="4263834" y="2183619"/>
                    <a:pt x="4250399" y="2183619"/>
                  </a:cubicBezTo>
                  <a:lnTo>
                    <a:pt x="24327" y="2183619"/>
                  </a:lnTo>
                  <a:cubicBezTo>
                    <a:pt x="10891" y="2183619"/>
                    <a:pt x="0" y="2172728"/>
                    <a:pt x="0" y="2159292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F9B3A9"/>
              </a:solidFill>
              <a:prstDash val="dash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-30104" y="-47625"/>
              <a:ext cx="4274726" cy="2231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7" name="Freeform 7"/>
          <p:cNvSpPr/>
          <p:nvPr/>
        </p:nvSpPr>
        <p:spPr>
          <a:xfrm flipV="1">
            <a:off x="16500717" y="-240469"/>
            <a:ext cx="2078878" cy="2880057"/>
          </a:xfrm>
          <a:custGeom>
            <a:avLst/>
            <a:gdLst/>
            <a:ahLst/>
            <a:cxnLst/>
            <a:rect l="l" t="t" r="r" b="b"/>
            <a:pathLst>
              <a:path w="2078878" h="2880057">
                <a:moveTo>
                  <a:pt x="0" y="2880058"/>
                </a:moveTo>
                <a:lnTo>
                  <a:pt x="2078878" y="2880058"/>
                </a:lnTo>
                <a:lnTo>
                  <a:pt x="2078878" y="0"/>
                </a:lnTo>
                <a:lnTo>
                  <a:pt x="0" y="0"/>
                </a:lnTo>
                <a:lnTo>
                  <a:pt x="0" y="2880058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064461" y="4444921"/>
            <a:ext cx="2085531" cy="1986942"/>
          </a:xfrm>
          <a:custGeom>
            <a:avLst/>
            <a:gdLst/>
            <a:ahLst/>
            <a:cxnLst/>
            <a:rect l="l" t="t" r="r" b="b"/>
            <a:pathLst>
              <a:path w="2085531" h="1986942">
                <a:moveTo>
                  <a:pt x="0" y="0"/>
                </a:moveTo>
                <a:lnTo>
                  <a:pt x="2085531" y="0"/>
                </a:lnTo>
                <a:lnTo>
                  <a:pt x="2085531" y="1986942"/>
                </a:lnTo>
                <a:lnTo>
                  <a:pt x="0" y="19869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hlinkClick r:id="rId9" action="ppaction://hlinksldjump"/>
          </p:cNvPr>
          <p:cNvSpPr/>
          <p:nvPr/>
        </p:nvSpPr>
        <p:spPr>
          <a:xfrm>
            <a:off x="303509" y="188237"/>
            <a:ext cx="1764330" cy="1680925"/>
          </a:xfrm>
          <a:custGeom>
            <a:avLst/>
            <a:gdLst/>
            <a:ahLst/>
            <a:cxnLst/>
            <a:rect l="l" t="t" r="r" b="b"/>
            <a:pathLst>
              <a:path w="1764330" h="1680925">
                <a:moveTo>
                  <a:pt x="0" y="0"/>
                </a:moveTo>
                <a:lnTo>
                  <a:pt x="1764330" y="0"/>
                </a:lnTo>
                <a:lnTo>
                  <a:pt x="1764330" y="1680926"/>
                </a:lnTo>
                <a:lnTo>
                  <a:pt x="0" y="16809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148200">
            <a:off x="16081747" y="8615168"/>
            <a:ext cx="2355106" cy="1867403"/>
          </a:xfrm>
          <a:custGeom>
            <a:avLst/>
            <a:gdLst/>
            <a:ahLst/>
            <a:cxnLst/>
            <a:rect l="l" t="t" r="r" b="b"/>
            <a:pathLst>
              <a:path w="2355106" h="1867403">
                <a:moveTo>
                  <a:pt x="0" y="0"/>
                </a:moveTo>
                <a:lnTo>
                  <a:pt x="2355106" y="0"/>
                </a:lnTo>
                <a:lnTo>
                  <a:pt x="2355106" y="1867403"/>
                </a:lnTo>
                <a:lnTo>
                  <a:pt x="0" y="186740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76454" y="4769186"/>
            <a:ext cx="1485117" cy="1455415"/>
          </a:xfrm>
          <a:custGeom>
            <a:avLst/>
            <a:gdLst/>
            <a:ahLst/>
            <a:cxnLst/>
            <a:rect l="l" t="t" r="r" b="b"/>
            <a:pathLst>
              <a:path w="1485117" h="1455415">
                <a:moveTo>
                  <a:pt x="0" y="0"/>
                </a:moveTo>
                <a:lnTo>
                  <a:pt x="1485117" y="0"/>
                </a:lnTo>
                <a:lnTo>
                  <a:pt x="1485117" y="1455415"/>
                </a:lnTo>
                <a:lnTo>
                  <a:pt x="0" y="145541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825243" y="613199"/>
            <a:ext cx="847962" cy="831002"/>
          </a:xfrm>
          <a:custGeom>
            <a:avLst/>
            <a:gdLst/>
            <a:ahLst/>
            <a:cxnLst/>
            <a:rect l="l" t="t" r="r" b="b"/>
            <a:pathLst>
              <a:path w="847962" h="831002">
                <a:moveTo>
                  <a:pt x="0" y="0"/>
                </a:moveTo>
                <a:lnTo>
                  <a:pt x="847961" y="0"/>
                </a:lnTo>
                <a:lnTo>
                  <a:pt x="847961" y="831002"/>
                </a:lnTo>
                <a:lnTo>
                  <a:pt x="0" y="8310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16383" y="8651312"/>
            <a:ext cx="1338582" cy="1275304"/>
          </a:xfrm>
          <a:custGeom>
            <a:avLst/>
            <a:gdLst/>
            <a:ahLst/>
            <a:cxnLst/>
            <a:rect l="l" t="t" r="r" b="b"/>
            <a:pathLst>
              <a:path w="1338582" h="1275304">
                <a:moveTo>
                  <a:pt x="0" y="0"/>
                </a:moveTo>
                <a:lnTo>
                  <a:pt x="1338582" y="0"/>
                </a:lnTo>
                <a:lnTo>
                  <a:pt x="1338582" y="1275304"/>
                </a:lnTo>
                <a:lnTo>
                  <a:pt x="0" y="12753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4493462" y="1409422"/>
            <a:ext cx="9301077" cy="923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7465">
                <a:solidFill>
                  <a:srgbClr val="50291C"/>
                </a:solidFill>
                <a:latin typeface="Baloo 2 ExtraBold" pitchFamily="2" charset="0"/>
                <a:ea typeface="Mulled Wine Season"/>
                <a:cs typeface="Baloo 2 ExtraBold" pitchFamily="2" charset="0"/>
                <a:sym typeface="Mulled Wine Season"/>
              </a:rPr>
              <a:t>CHỌN 1 TÚI MÙ</a:t>
            </a:r>
            <a:endParaRPr lang="en-US" sz="7465">
              <a:solidFill>
                <a:srgbClr val="50291C"/>
              </a:solidFill>
              <a:latin typeface="Baloo 2 ExtraBold" pitchFamily="2" charset="0"/>
              <a:ea typeface="Mulled Wine Season"/>
              <a:cs typeface="Baloo 2 ExtraBold" pitchFamily="2" charset="0"/>
              <a:sym typeface="Mulled Wine Season"/>
            </a:endParaRPr>
          </a:p>
        </p:txBody>
      </p:sp>
      <p:pic>
        <p:nvPicPr>
          <p:cNvPr id="39" name="Candy wrapper (sound effect)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>
                  <p14:trim st="2205.000000" end="1454.125000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625097" y="-2876077"/>
            <a:ext cx="1801708" cy="1801708"/>
          </a:xfrm>
          <a:prstGeom prst="rect">
            <a:avLst/>
          </a:prstGeom>
        </p:spPr>
      </p:pic>
      <p:pic>
        <p:nvPicPr>
          <p:cNvPr id="40" name="Candy wrapper (sound effect)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>
                  <p14:trim st="2205.000000" end="1454.125000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110165" y="-2887349"/>
            <a:ext cx="1801708" cy="1801708"/>
          </a:xfrm>
          <a:prstGeom prst="rect">
            <a:avLst/>
          </a:prstGeom>
        </p:spPr>
      </p:pic>
      <p:pic>
        <p:nvPicPr>
          <p:cNvPr id="41" name="Candy wrapper (sound effect)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>
                  <p14:trim st="2215.000000" end="1454.125000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106994" y="-2950192"/>
            <a:ext cx="1801708" cy="1801708"/>
          </a:xfrm>
          <a:prstGeom prst="rect">
            <a:avLst/>
          </a:prstGeom>
        </p:spPr>
      </p:pic>
      <p:pic>
        <p:nvPicPr>
          <p:cNvPr id="42" name="Candy wrapper (sound effect)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>
                  <p14:trim st="2195.000000" end="1454.125000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039022" y="-3048108"/>
            <a:ext cx="1801708" cy="1801708"/>
          </a:xfrm>
          <a:prstGeom prst="rect">
            <a:avLst/>
          </a:prstGeom>
        </p:spPr>
      </p:pic>
      <p:pic>
        <p:nvPicPr>
          <p:cNvPr id="43" name="Candy wrapper (sound effect)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>
                  <p14:trim st="2195.000000" end="1454.125000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871497" y="11654611"/>
            <a:ext cx="1801708" cy="1801708"/>
          </a:xfrm>
          <a:prstGeom prst="rect">
            <a:avLst/>
          </a:prstGeom>
        </p:spPr>
      </p:pic>
      <p:pic>
        <p:nvPicPr>
          <p:cNvPr id="44" name="Candy wrapper (sound effect)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>
                  <p14:trim st="2205.000000" end="1454.125000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356565" y="11643339"/>
            <a:ext cx="1801708" cy="1801708"/>
          </a:xfrm>
          <a:prstGeom prst="rect">
            <a:avLst/>
          </a:prstGeom>
        </p:spPr>
      </p:pic>
      <p:pic>
        <p:nvPicPr>
          <p:cNvPr id="45" name="Candy wrapper (sound effect)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>
                  <p14:trim st="2185.000000" end="1454.125000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353394" y="11580496"/>
            <a:ext cx="1801708" cy="1801708"/>
          </a:xfrm>
          <a:prstGeom prst="rect">
            <a:avLst/>
          </a:prstGeom>
        </p:spPr>
      </p:pic>
      <p:pic>
        <p:nvPicPr>
          <p:cNvPr id="46" name="Candy wrapper (sound effect)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>
                  <p14:trim st="2205.000000" end="1454.125000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285422" y="11482580"/>
            <a:ext cx="1801708" cy="1801708"/>
          </a:xfrm>
          <a:prstGeom prst="rect">
            <a:avLst/>
          </a:prstGeom>
        </p:spPr>
      </p:pic>
      <p:pic>
        <p:nvPicPr>
          <p:cNvPr id="15" name="hồng phải 1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2" b="23290"/>
          <a:stretch>
            <a:fillRect/>
          </a:stretch>
        </p:blipFill>
        <p:spPr>
          <a:xfrm>
            <a:off x="1447800" y="2247900"/>
            <a:ext cx="5797550" cy="3024505"/>
          </a:xfrm>
          <a:custGeom>
            <a:avLst/>
            <a:gdLst>
              <a:gd name="connsiteX0" fmla="*/ 8713680 w 18258563"/>
              <a:gd name="connsiteY0" fmla="*/ 0 h 9525001"/>
              <a:gd name="connsiteX1" fmla="*/ 18258563 w 18258563"/>
              <a:gd name="connsiteY1" fmla="*/ 0 h 9525001"/>
              <a:gd name="connsiteX2" fmla="*/ 18258563 w 18258563"/>
              <a:gd name="connsiteY2" fmla="*/ 9525001 h 9525001"/>
              <a:gd name="connsiteX3" fmla="*/ 9393406 w 18258563"/>
              <a:gd name="connsiteY3" fmla="*/ 9525001 h 9525001"/>
              <a:gd name="connsiteX4" fmla="*/ 9497446 w 18258563"/>
              <a:gd name="connsiteY4" fmla="*/ 9437034 h 9525001"/>
              <a:gd name="connsiteX5" fmla="*/ 9182117 w 18258563"/>
              <a:gd name="connsiteY5" fmla="*/ 8677187 h 9525001"/>
              <a:gd name="connsiteX6" fmla="*/ 9182117 w 18258563"/>
              <a:gd name="connsiteY6" fmla="*/ 6650928 h 9525001"/>
              <a:gd name="connsiteX7" fmla="*/ 9182117 w 18258563"/>
              <a:gd name="connsiteY7" fmla="*/ 4624669 h 9525001"/>
              <a:gd name="connsiteX8" fmla="*/ 9182117 w 18258563"/>
              <a:gd name="connsiteY8" fmla="*/ 2598410 h 9525001"/>
              <a:gd name="connsiteX9" fmla="*/ 9160497 w 18258563"/>
              <a:gd name="connsiteY9" fmla="*/ 2598410 h 9525001"/>
              <a:gd name="connsiteX10" fmla="*/ 9029379 w 18258563"/>
              <a:gd name="connsiteY10" fmla="*/ 2544053 h 9525001"/>
              <a:gd name="connsiteX11" fmla="*/ 9182117 w 18258563"/>
              <a:gd name="connsiteY11" fmla="*/ 581114 h 9525001"/>
              <a:gd name="connsiteX12" fmla="*/ 8706166 w 18258563"/>
              <a:gd name="connsiteY12" fmla="*/ 11229 h 9525001"/>
              <a:gd name="connsiteX13" fmla="*/ 0 w 18258563"/>
              <a:gd name="connsiteY13" fmla="*/ 0 h 9525001"/>
              <a:gd name="connsiteX14" fmla="*/ 1179405 w 18258563"/>
              <a:gd name="connsiteY14" fmla="*/ 0 h 9525001"/>
              <a:gd name="connsiteX15" fmla="*/ 1171891 w 18258563"/>
              <a:gd name="connsiteY15" fmla="*/ 11229 h 9525001"/>
              <a:gd name="connsiteX16" fmla="*/ 1647842 w 18258563"/>
              <a:gd name="connsiteY16" fmla="*/ 581114 h 9525001"/>
              <a:gd name="connsiteX17" fmla="*/ 1647842 w 18258563"/>
              <a:gd name="connsiteY17" fmla="*/ 2607373 h 9525001"/>
              <a:gd name="connsiteX18" fmla="*/ 1669462 w 18258563"/>
              <a:gd name="connsiteY18" fmla="*/ 2607373 h 9525001"/>
              <a:gd name="connsiteX19" fmla="*/ 1800580 w 18258563"/>
              <a:gd name="connsiteY19" fmla="*/ 2661731 h 9525001"/>
              <a:gd name="connsiteX20" fmla="*/ 1647842 w 18258563"/>
              <a:gd name="connsiteY20" fmla="*/ 4624669 h 9525001"/>
              <a:gd name="connsiteX21" fmla="*/ 1647842 w 18258563"/>
              <a:gd name="connsiteY21" fmla="*/ 6650928 h 9525001"/>
              <a:gd name="connsiteX22" fmla="*/ 1647842 w 18258563"/>
              <a:gd name="connsiteY22" fmla="*/ 8677187 h 9525001"/>
              <a:gd name="connsiteX23" fmla="*/ 1963172 w 18258563"/>
              <a:gd name="connsiteY23" fmla="*/ 9437034 h 9525001"/>
              <a:gd name="connsiteX24" fmla="*/ 1859131 w 18258563"/>
              <a:gd name="connsiteY24" fmla="*/ 9525001 h 9525001"/>
              <a:gd name="connsiteX25" fmla="*/ 0 w 18258563"/>
              <a:gd name="connsiteY25" fmla="*/ 9525001 h 952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8258563" h="9525001">
                <a:moveTo>
                  <a:pt x="8713680" y="0"/>
                </a:moveTo>
                <a:lnTo>
                  <a:pt x="18258563" y="0"/>
                </a:lnTo>
                <a:lnTo>
                  <a:pt x="18258563" y="9525001"/>
                </a:lnTo>
                <a:lnTo>
                  <a:pt x="9393406" y="9525001"/>
                </a:lnTo>
                <a:lnTo>
                  <a:pt x="9497446" y="9437034"/>
                </a:lnTo>
                <a:cubicBezTo>
                  <a:pt x="9770732" y="9183752"/>
                  <a:pt x="9854820" y="8930470"/>
                  <a:pt x="9182117" y="8677187"/>
                </a:cubicBezTo>
                <a:cubicBezTo>
                  <a:pt x="7388242" y="8001767"/>
                  <a:pt x="10975991" y="7326348"/>
                  <a:pt x="9182117" y="6650928"/>
                </a:cubicBezTo>
                <a:cubicBezTo>
                  <a:pt x="7388242" y="5975508"/>
                  <a:pt x="10975991" y="5300089"/>
                  <a:pt x="9182117" y="4624669"/>
                </a:cubicBezTo>
                <a:cubicBezTo>
                  <a:pt x="7388242" y="3949249"/>
                  <a:pt x="10975991" y="3273830"/>
                  <a:pt x="9182117" y="2598410"/>
                </a:cubicBezTo>
                <a:lnTo>
                  <a:pt x="9160497" y="2598410"/>
                </a:lnTo>
                <a:lnTo>
                  <a:pt x="9029379" y="2544053"/>
                </a:lnTo>
                <a:cubicBezTo>
                  <a:pt x="7607222" y="1889740"/>
                  <a:pt x="10919933" y="1235428"/>
                  <a:pt x="9182117" y="581114"/>
                </a:cubicBezTo>
                <a:cubicBezTo>
                  <a:pt x="8677590" y="391152"/>
                  <a:pt x="8598757" y="201191"/>
                  <a:pt x="8706166" y="11229"/>
                </a:cubicBezTo>
                <a:close/>
                <a:moveTo>
                  <a:pt x="0" y="0"/>
                </a:moveTo>
                <a:lnTo>
                  <a:pt x="1179405" y="0"/>
                </a:lnTo>
                <a:lnTo>
                  <a:pt x="1171891" y="11229"/>
                </a:lnTo>
                <a:cubicBezTo>
                  <a:pt x="1064482" y="201191"/>
                  <a:pt x="1143315" y="391152"/>
                  <a:pt x="1647842" y="581114"/>
                </a:cubicBezTo>
                <a:cubicBezTo>
                  <a:pt x="3441717" y="1256534"/>
                  <a:pt x="-146034" y="1931953"/>
                  <a:pt x="1647842" y="2607373"/>
                </a:cubicBezTo>
                <a:lnTo>
                  <a:pt x="1669462" y="2607373"/>
                </a:lnTo>
                <a:lnTo>
                  <a:pt x="1800580" y="2661731"/>
                </a:lnTo>
                <a:cubicBezTo>
                  <a:pt x="3222738" y="3316044"/>
                  <a:pt x="-89976" y="3970356"/>
                  <a:pt x="1647842" y="4624669"/>
                </a:cubicBezTo>
                <a:cubicBezTo>
                  <a:pt x="3441717" y="5300089"/>
                  <a:pt x="-146034" y="5975508"/>
                  <a:pt x="1647842" y="6650928"/>
                </a:cubicBezTo>
                <a:cubicBezTo>
                  <a:pt x="3441717" y="7326348"/>
                  <a:pt x="-146034" y="8001767"/>
                  <a:pt x="1647842" y="8677187"/>
                </a:cubicBezTo>
                <a:cubicBezTo>
                  <a:pt x="2320545" y="8930470"/>
                  <a:pt x="2236457" y="9183752"/>
                  <a:pt x="1963172" y="9437034"/>
                </a:cubicBezTo>
                <a:lnTo>
                  <a:pt x="1859131" y="9525001"/>
                </a:lnTo>
                <a:lnTo>
                  <a:pt x="0" y="9525001"/>
                </a:lnTo>
                <a:close/>
              </a:path>
            </a:pathLst>
          </a:custGeom>
        </p:spPr>
      </p:pic>
      <p:pic>
        <p:nvPicPr>
          <p:cNvPr id="19" name="xanh phải 1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2" b="23708"/>
          <a:stretch>
            <a:fillRect/>
          </a:stretch>
        </p:blipFill>
        <p:spPr>
          <a:xfrm>
            <a:off x="10287000" y="2272030"/>
            <a:ext cx="5798185" cy="3000375"/>
          </a:xfrm>
          <a:custGeom>
            <a:avLst/>
            <a:gdLst>
              <a:gd name="connsiteX0" fmla="*/ 8714055 w 18258564"/>
              <a:gd name="connsiteY0" fmla="*/ 0 h 9448801"/>
              <a:gd name="connsiteX1" fmla="*/ 18258564 w 18258564"/>
              <a:gd name="connsiteY1" fmla="*/ 0 h 9448801"/>
              <a:gd name="connsiteX2" fmla="*/ 18258564 w 18258564"/>
              <a:gd name="connsiteY2" fmla="*/ 9448801 h 9448801"/>
              <a:gd name="connsiteX3" fmla="*/ 9507332 w 18258564"/>
              <a:gd name="connsiteY3" fmla="*/ 9448801 h 9448801"/>
              <a:gd name="connsiteX4" fmla="*/ 9544272 w 18258564"/>
              <a:gd name="connsiteY4" fmla="*/ 9405643 h 9448801"/>
              <a:gd name="connsiteX5" fmla="*/ 9110694 w 18258564"/>
              <a:gd name="connsiteY5" fmla="*/ 8772437 h 9448801"/>
              <a:gd name="connsiteX6" fmla="*/ 9110694 w 18258564"/>
              <a:gd name="connsiteY6" fmla="*/ 6746178 h 9448801"/>
              <a:gd name="connsiteX7" fmla="*/ 9110694 w 18258564"/>
              <a:gd name="connsiteY7" fmla="*/ 4719919 h 9448801"/>
              <a:gd name="connsiteX8" fmla="*/ 9110694 w 18258564"/>
              <a:gd name="connsiteY8" fmla="*/ 2693660 h 9448801"/>
              <a:gd name="connsiteX9" fmla="*/ 9089074 w 18258564"/>
              <a:gd name="connsiteY9" fmla="*/ 2693660 h 9448801"/>
              <a:gd name="connsiteX10" fmla="*/ 8957956 w 18258564"/>
              <a:gd name="connsiteY10" fmla="*/ 2639303 h 9448801"/>
              <a:gd name="connsiteX11" fmla="*/ 9110694 w 18258564"/>
              <a:gd name="connsiteY11" fmla="*/ 676364 h 9448801"/>
              <a:gd name="connsiteX12" fmla="*/ 8677116 w 18258564"/>
              <a:gd name="connsiteY12" fmla="*/ 43158 h 9448801"/>
              <a:gd name="connsiteX13" fmla="*/ 0 w 18258564"/>
              <a:gd name="connsiteY13" fmla="*/ 0 h 9448801"/>
              <a:gd name="connsiteX14" fmla="*/ 1179780 w 18258564"/>
              <a:gd name="connsiteY14" fmla="*/ 0 h 9448801"/>
              <a:gd name="connsiteX15" fmla="*/ 1142841 w 18258564"/>
              <a:gd name="connsiteY15" fmla="*/ 43158 h 9448801"/>
              <a:gd name="connsiteX16" fmla="*/ 1576419 w 18258564"/>
              <a:gd name="connsiteY16" fmla="*/ 676364 h 9448801"/>
              <a:gd name="connsiteX17" fmla="*/ 1576419 w 18258564"/>
              <a:gd name="connsiteY17" fmla="*/ 2702623 h 9448801"/>
              <a:gd name="connsiteX18" fmla="*/ 1598039 w 18258564"/>
              <a:gd name="connsiteY18" fmla="*/ 2702623 h 9448801"/>
              <a:gd name="connsiteX19" fmla="*/ 1729157 w 18258564"/>
              <a:gd name="connsiteY19" fmla="*/ 2756981 h 9448801"/>
              <a:gd name="connsiteX20" fmla="*/ 1576419 w 18258564"/>
              <a:gd name="connsiteY20" fmla="*/ 4719919 h 9448801"/>
              <a:gd name="connsiteX21" fmla="*/ 1576419 w 18258564"/>
              <a:gd name="connsiteY21" fmla="*/ 6746178 h 9448801"/>
              <a:gd name="connsiteX22" fmla="*/ 1576419 w 18258564"/>
              <a:gd name="connsiteY22" fmla="*/ 8772437 h 9448801"/>
              <a:gd name="connsiteX23" fmla="*/ 2009997 w 18258564"/>
              <a:gd name="connsiteY23" fmla="*/ 9405643 h 9448801"/>
              <a:gd name="connsiteX24" fmla="*/ 1973058 w 18258564"/>
              <a:gd name="connsiteY24" fmla="*/ 9448801 h 9448801"/>
              <a:gd name="connsiteX25" fmla="*/ 0 w 18258564"/>
              <a:gd name="connsiteY25" fmla="*/ 9448801 h 944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8258564" h="9448801">
                <a:moveTo>
                  <a:pt x="8714055" y="0"/>
                </a:moveTo>
                <a:lnTo>
                  <a:pt x="18258564" y="0"/>
                </a:lnTo>
                <a:lnTo>
                  <a:pt x="18258564" y="9448801"/>
                </a:lnTo>
                <a:lnTo>
                  <a:pt x="9507332" y="9448801"/>
                </a:lnTo>
                <a:lnTo>
                  <a:pt x="9544272" y="9405643"/>
                </a:lnTo>
                <a:cubicBezTo>
                  <a:pt x="9706316" y="9194574"/>
                  <a:pt x="9671280" y="8983506"/>
                  <a:pt x="9110694" y="8772437"/>
                </a:cubicBezTo>
                <a:cubicBezTo>
                  <a:pt x="7316820" y="8097017"/>
                  <a:pt x="10904568" y="7421598"/>
                  <a:pt x="9110694" y="6746178"/>
                </a:cubicBezTo>
                <a:cubicBezTo>
                  <a:pt x="7316820" y="6070758"/>
                  <a:pt x="10904568" y="5395339"/>
                  <a:pt x="9110694" y="4719919"/>
                </a:cubicBezTo>
                <a:cubicBezTo>
                  <a:pt x="7316820" y="4044499"/>
                  <a:pt x="10904568" y="3369080"/>
                  <a:pt x="9110694" y="2693660"/>
                </a:cubicBezTo>
                <a:lnTo>
                  <a:pt x="9089074" y="2693660"/>
                </a:lnTo>
                <a:lnTo>
                  <a:pt x="8957956" y="2639303"/>
                </a:lnTo>
                <a:cubicBezTo>
                  <a:pt x="7535798" y="1984990"/>
                  <a:pt x="10848510" y="1330678"/>
                  <a:pt x="9110694" y="676364"/>
                </a:cubicBezTo>
                <a:cubicBezTo>
                  <a:pt x="8550108" y="465295"/>
                  <a:pt x="8515072" y="254227"/>
                  <a:pt x="8677116" y="43158"/>
                </a:cubicBezTo>
                <a:close/>
                <a:moveTo>
                  <a:pt x="0" y="0"/>
                </a:moveTo>
                <a:lnTo>
                  <a:pt x="1179780" y="0"/>
                </a:lnTo>
                <a:lnTo>
                  <a:pt x="1142841" y="43158"/>
                </a:lnTo>
                <a:cubicBezTo>
                  <a:pt x="980796" y="254227"/>
                  <a:pt x="1015833" y="465295"/>
                  <a:pt x="1576419" y="676364"/>
                </a:cubicBezTo>
                <a:cubicBezTo>
                  <a:pt x="3370294" y="1351784"/>
                  <a:pt x="-217457" y="2027203"/>
                  <a:pt x="1576419" y="2702623"/>
                </a:cubicBezTo>
                <a:lnTo>
                  <a:pt x="1598039" y="2702623"/>
                </a:lnTo>
                <a:lnTo>
                  <a:pt x="1729157" y="2756981"/>
                </a:lnTo>
                <a:cubicBezTo>
                  <a:pt x="3151315" y="3411294"/>
                  <a:pt x="-161399" y="4065606"/>
                  <a:pt x="1576419" y="4719919"/>
                </a:cubicBezTo>
                <a:cubicBezTo>
                  <a:pt x="3370294" y="5395339"/>
                  <a:pt x="-217457" y="6070758"/>
                  <a:pt x="1576419" y="6746178"/>
                </a:cubicBezTo>
                <a:cubicBezTo>
                  <a:pt x="3370294" y="7421598"/>
                  <a:pt x="-217457" y="8097017"/>
                  <a:pt x="1576419" y="8772437"/>
                </a:cubicBezTo>
                <a:cubicBezTo>
                  <a:pt x="2137005" y="8983506"/>
                  <a:pt x="2172042" y="9194574"/>
                  <a:pt x="2009997" y="9405643"/>
                </a:cubicBezTo>
                <a:lnTo>
                  <a:pt x="1973058" y="9448801"/>
                </a:lnTo>
                <a:lnTo>
                  <a:pt x="0" y="9448801"/>
                </a:lnTo>
                <a:close/>
              </a:path>
            </a:pathLst>
          </a:custGeom>
        </p:spPr>
      </p:pic>
      <p:pic>
        <p:nvPicPr>
          <p:cNvPr id="16" name="hồng trái 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2" b="23290"/>
          <a:stretch>
            <a:fillRect/>
          </a:stretch>
        </p:blipFill>
        <p:spPr>
          <a:xfrm>
            <a:off x="1447800" y="2247900"/>
            <a:ext cx="5797550" cy="3024505"/>
          </a:xfrm>
          <a:custGeom>
            <a:avLst/>
            <a:gdLst>
              <a:gd name="connsiteX0" fmla="*/ 16255698 w 18258563"/>
              <a:gd name="connsiteY0" fmla="*/ 0 h 9525001"/>
              <a:gd name="connsiteX1" fmla="*/ 18258563 w 18258563"/>
              <a:gd name="connsiteY1" fmla="*/ 0 h 9525001"/>
              <a:gd name="connsiteX2" fmla="*/ 18258563 w 18258563"/>
              <a:gd name="connsiteY2" fmla="*/ 9525001 h 9525001"/>
              <a:gd name="connsiteX3" fmla="*/ 16935423 w 18258563"/>
              <a:gd name="connsiteY3" fmla="*/ 9525001 h 9525001"/>
              <a:gd name="connsiteX4" fmla="*/ 17039463 w 18258563"/>
              <a:gd name="connsiteY4" fmla="*/ 9437035 h 9525001"/>
              <a:gd name="connsiteX5" fmla="*/ 16724134 w 18258563"/>
              <a:gd name="connsiteY5" fmla="*/ 8677188 h 9525001"/>
              <a:gd name="connsiteX6" fmla="*/ 16724134 w 18258563"/>
              <a:gd name="connsiteY6" fmla="*/ 6650929 h 9525001"/>
              <a:gd name="connsiteX7" fmla="*/ 16724134 w 18258563"/>
              <a:gd name="connsiteY7" fmla="*/ 4624670 h 9525001"/>
              <a:gd name="connsiteX8" fmla="*/ 16724134 w 18258563"/>
              <a:gd name="connsiteY8" fmla="*/ 2598411 h 9525001"/>
              <a:gd name="connsiteX9" fmla="*/ 16702514 w 18258563"/>
              <a:gd name="connsiteY9" fmla="*/ 2598411 h 9525001"/>
              <a:gd name="connsiteX10" fmla="*/ 16571396 w 18258563"/>
              <a:gd name="connsiteY10" fmla="*/ 2544054 h 9525001"/>
              <a:gd name="connsiteX11" fmla="*/ 16724134 w 18258563"/>
              <a:gd name="connsiteY11" fmla="*/ 581115 h 9525001"/>
              <a:gd name="connsiteX12" fmla="*/ 16248183 w 18258563"/>
              <a:gd name="connsiteY12" fmla="*/ 11230 h 9525001"/>
              <a:gd name="connsiteX13" fmla="*/ 0 w 18258563"/>
              <a:gd name="connsiteY13" fmla="*/ 0 h 9525001"/>
              <a:gd name="connsiteX14" fmla="*/ 8721423 w 18258563"/>
              <a:gd name="connsiteY14" fmla="*/ 0 h 9525001"/>
              <a:gd name="connsiteX15" fmla="*/ 8713908 w 18258563"/>
              <a:gd name="connsiteY15" fmla="*/ 11230 h 9525001"/>
              <a:gd name="connsiteX16" fmla="*/ 9189859 w 18258563"/>
              <a:gd name="connsiteY16" fmla="*/ 581115 h 9525001"/>
              <a:gd name="connsiteX17" fmla="*/ 9189859 w 18258563"/>
              <a:gd name="connsiteY17" fmla="*/ 2607374 h 9525001"/>
              <a:gd name="connsiteX18" fmla="*/ 9211479 w 18258563"/>
              <a:gd name="connsiteY18" fmla="*/ 2607374 h 9525001"/>
              <a:gd name="connsiteX19" fmla="*/ 9342597 w 18258563"/>
              <a:gd name="connsiteY19" fmla="*/ 2661732 h 9525001"/>
              <a:gd name="connsiteX20" fmla="*/ 9189859 w 18258563"/>
              <a:gd name="connsiteY20" fmla="*/ 4624670 h 9525001"/>
              <a:gd name="connsiteX21" fmla="*/ 9189859 w 18258563"/>
              <a:gd name="connsiteY21" fmla="*/ 6650929 h 9525001"/>
              <a:gd name="connsiteX22" fmla="*/ 9189859 w 18258563"/>
              <a:gd name="connsiteY22" fmla="*/ 8677188 h 9525001"/>
              <a:gd name="connsiteX23" fmla="*/ 9505188 w 18258563"/>
              <a:gd name="connsiteY23" fmla="*/ 9437035 h 9525001"/>
              <a:gd name="connsiteX24" fmla="*/ 9401149 w 18258563"/>
              <a:gd name="connsiteY24" fmla="*/ 9525001 h 9525001"/>
              <a:gd name="connsiteX25" fmla="*/ 0 w 18258563"/>
              <a:gd name="connsiteY25" fmla="*/ 9525001 h 952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8258563" h="9525001">
                <a:moveTo>
                  <a:pt x="16255698" y="0"/>
                </a:moveTo>
                <a:lnTo>
                  <a:pt x="18258563" y="0"/>
                </a:lnTo>
                <a:lnTo>
                  <a:pt x="18258563" y="9525001"/>
                </a:lnTo>
                <a:lnTo>
                  <a:pt x="16935423" y="9525001"/>
                </a:lnTo>
                <a:lnTo>
                  <a:pt x="17039463" y="9437035"/>
                </a:lnTo>
                <a:cubicBezTo>
                  <a:pt x="17312749" y="9183753"/>
                  <a:pt x="17396837" y="8930470"/>
                  <a:pt x="16724134" y="8677188"/>
                </a:cubicBezTo>
                <a:cubicBezTo>
                  <a:pt x="14930259" y="8001768"/>
                  <a:pt x="18518007" y="7326349"/>
                  <a:pt x="16724134" y="6650929"/>
                </a:cubicBezTo>
                <a:cubicBezTo>
                  <a:pt x="14930259" y="5975509"/>
                  <a:pt x="18518007" y="5300090"/>
                  <a:pt x="16724134" y="4624670"/>
                </a:cubicBezTo>
                <a:cubicBezTo>
                  <a:pt x="14930259" y="3949250"/>
                  <a:pt x="18518007" y="3273831"/>
                  <a:pt x="16724134" y="2598411"/>
                </a:cubicBezTo>
                <a:lnTo>
                  <a:pt x="16702514" y="2598411"/>
                </a:lnTo>
                <a:lnTo>
                  <a:pt x="16571396" y="2544054"/>
                </a:lnTo>
                <a:cubicBezTo>
                  <a:pt x="15149238" y="1889741"/>
                  <a:pt x="18461951" y="1235429"/>
                  <a:pt x="16724134" y="581115"/>
                </a:cubicBezTo>
                <a:cubicBezTo>
                  <a:pt x="16219607" y="391153"/>
                  <a:pt x="16140774" y="201192"/>
                  <a:pt x="16248183" y="11230"/>
                </a:cubicBezTo>
                <a:close/>
                <a:moveTo>
                  <a:pt x="0" y="0"/>
                </a:moveTo>
                <a:lnTo>
                  <a:pt x="8721423" y="0"/>
                </a:lnTo>
                <a:lnTo>
                  <a:pt x="8713908" y="11230"/>
                </a:lnTo>
                <a:cubicBezTo>
                  <a:pt x="8606499" y="201192"/>
                  <a:pt x="8685331" y="391153"/>
                  <a:pt x="9189859" y="581115"/>
                </a:cubicBezTo>
                <a:cubicBezTo>
                  <a:pt x="10983734" y="1256535"/>
                  <a:pt x="7395983" y="1931954"/>
                  <a:pt x="9189859" y="2607374"/>
                </a:cubicBezTo>
                <a:lnTo>
                  <a:pt x="9211479" y="2607374"/>
                </a:lnTo>
                <a:lnTo>
                  <a:pt x="9342597" y="2661732"/>
                </a:lnTo>
                <a:cubicBezTo>
                  <a:pt x="10764755" y="3316045"/>
                  <a:pt x="7452042" y="3970357"/>
                  <a:pt x="9189859" y="4624670"/>
                </a:cubicBezTo>
                <a:cubicBezTo>
                  <a:pt x="10983734" y="5300090"/>
                  <a:pt x="7395983" y="5975509"/>
                  <a:pt x="9189859" y="6650929"/>
                </a:cubicBezTo>
                <a:cubicBezTo>
                  <a:pt x="10983734" y="7326349"/>
                  <a:pt x="7395983" y="8001768"/>
                  <a:pt x="9189859" y="8677188"/>
                </a:cubicBezTo>
                <a:cubicBezTo>
                  <a:pt x="9862562" y="8930470"/>
                  <a:pt x="9778474" y="9183753"/>
                  <a:pt x="9505188" y="9437035"/>
                </a:cubicBezTo>
                <a:lnTo>
                  <a:pt x="9401149" y="9525001"/>
                </a:lnTo>
                <a:lnTo>
                  <a:pt x="0" y="9525001"/>
                </a:lnTo>
                <a:close/>
              </a:path>
            </a:pathLst>
          </a:custGeom>
        </p:spPr>
      </p:pic>
      <p:pic>
        <p:nvPicPr>
          <p:cNvPr id="20" name="xanh trái 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2" b="23708"/>
          <a:stretch>
            <a:fillRect/>
          </a:stretch>
        </p:blipFill>
        <p:spPr>
          <a:xfrm>
            <a:off x="10288905" y="2272030"/>
            <a:ext cx="5798185" cy="3000375"/>
          </a:xfrm>
          <a:custGeom>
            <a:avLst/>
            <a:gdLst>
              <a:gd name="connsiteX0" fmla="*/ 16256073 w 18258564"/>
              <a:gd name="connsiteY0" fmla="*/ 0 h 9448801"/>
              <a:gd name="connsiteX1" fmla="*/ 18258564 w 18258564"/>
              <a:gd name="connsiteY1" fmla="*/ 0 h 9448801"/>
              <a:gd name="connsiteX2" fmla="*/ 18258564 w 18258564"/>
              <a:gd name="connsiteY2" fmla="*/ 9448801 h 9448801"/>
              <a:gd name="connsiteX3" fmla="*/ 17049350 w 18258564"/>
              <a:gd name="connsiteY3" fmla="*/ 9448801 h 9448801"/>
              <a:gd name="connsiteX4" fmla="*/ 17086288 w 18258564"/>
              <a:gd name="connsiteY4" fmla="*/ 9405644 h 9448801"/>
              <a:gd name="connsiteX5" fmla="*/ 16652711 w 18258564"/>
              <a:gd name="connsiteY5" fmla="*/ 8772438 h 9448801"/>
              <a:gd name="connsiteX6" fmla="*/ 16652711 w 18258564"/>
              <a:gd name="connsiteY6" fmla="*/ 6746179 h 9448801"/>
              <a:gd name="connsiteX7" fmla="*/ 16652711 w 18258564"/>
              <a:gd name="connsiteY7" fmla="*/ 4719920 h 9448801"/>
              <a:gd name="connsiteX8" fmla="*/ 16652711 w 18258564"/>
              <a:gd name="connsiteY8" fmla="*/ 2693661 h 9448801"/>
              <a:gd name="connsiteX9" fmla="*/ 16631091 w 18258564"/>
              <a:gd name="connsiteY9" fmla="*/ 2693661 h 9448801"/>
              <a:gd name="connsiteX10" fmla="*/ 16499973 w 18258564"/>
              <a:gd name="connsiteY10" fmla="*/ 2639304 h 9448801"/>
              <a:gd name="connsiteX11" fmla="*/ 16652711 w 18258564"/>
              <a:gd name="connsiteY11" fmla="*/ 676365 h 9448801"/>
              <a:gd name="connsiteX12" fmla="*/ 16219132 w 18258564"/>
              <a:gd name="connsiteY12" fmla="*/ 43159 h 9448801"/>
              <a:gd name="connsiteX13" fmla="*/ 0 w 18258564"/>
              <a:gd name="connsiteY13" fmla="*/ 0 h 9448801"/>
              <a:gd name="connsiteX14" fmla="*/ 8721798 w 18258564"/>
              <a:gd name="connsiteY14" fmla="*/ 0 h 9448801"/>
              <a:gd name="connsiteX15" fmla="*/ 8684858 w 18258564"/>
              <a:gd name="connsiteY15" fmla="*/ 43159 h 9448801"/>
              <a:gd name="connsiteX16" fmla="*/ 9118436 w 18258564"/>
              <a:gd name="connsiteY16" fmla="*/ 676365 h 9448801"/>
              <a:gd name="connsiteX17" fmla="*/ 9118436 w 18258564"/>
              <a:gd name="connsiteY17" fmla="*/ 2702624 h 9448801"/>
              <a:gd name="connsiteX18" fmla="*/ 9140056 w 18258564"/>
              <a:gd name="connsiteY18" fmla="*/ 2702624 h 9448801"/>
              <a:gd name="connsiteX19" fmla="*/ 9271174 w 18258564"/>
              <a:gd name="connsiteY19" fmla="*/ 2756982 h 9448801"/>
              <a:gd name="connsiteX20" fmla="*/ 9118436 w 18258564"/>
              <a:gd name="connsiteY20" fmla="*/ 4719920 h 9448801"/>
              <a:gd name="connsiteX21" fmla="*/ 9118436 w 18258564"/>
              <a:gd name="connsiteY21" fmla="*/ 6746179 h 9448801"/>
              <a:gd name="connsiteX22" fmla="*/ 9118436 w 18258564"/>
              <a:gd name="connsiteY22" fmla="*/ 8772438 h 9448801"/>
              <a:gd name="connsiteX23" fmla="*/ 9552014 w 18258564"/>
              <a:gd name="connsiteY23" fmla="*/ 9405644 h 9448801"/>
              <a:gd name="connsiteX24" fmla="*/ 9515075 w 18258564"/>
              <a:gd name="connsiteY24" fmla="*/ 9448801 h 9448801"/>
              <a:gd name="connsiteX25" fmla="*/ 0 w 18258564"/>
              <a:gd name="connsiteY25" fmla="*/ 9448801 h 944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8258564" h="9448801">
                <a:moveTo>
                  <a:pt x="16256073" y="0"/>
                </a:moveTo>
                <a:lnTo>
                  <a:pt x="18258564" y="0"/>
                </a:lnTo>
                <a:lnTo>
                  <a:pt x="18258564" y="9448801"/>
                </a:lnTo>
                <a:lnTo>
                  <a:pt x="17049350" y="9448801"/>
                </a:lnTo>
                <a:lnTo>
                  <a:pt x="17086288" y="9405644"/>
                </a:lnTo>
                <a:cubicBezTo>
                  <a:pt x="17248332" y="9194575"/>
                  <a:pt x="17213296" y="8983507"/>
                  <a:pt x="16652711" y="8772438"/>
                </a:cubicBezTo>
                <a:cubicBezTo>
                  <a:pt x="14858836" y="8097018"/>
                  <a:pt x="18446584" y="7421599"/>
                  <a:pt x="16652711" y="6746179"/>
                </a:cubicBezTo>
                <a:cubicBezTo>
                  <a:pt x="14858836" y="6070759"/>
                  <a:pt x="18446584" y="5395340"/>
                  <a:pt x="16652711" y="4719920"/>
                </a:cubicBezTo>
                <a:cubicBezTo>
                  <a:pt x="14858836" y="4044500"/>
                  <a:pt x="18446584" y="3369081"/>
                  <a:pt x="16652711" y="2693661"/>
                </a:cubicBezTo>
                <a:lnTo>
                  <a:pt x="16631091" y="2693661"/>
                </a:lnTo>
                <a:lnTo>
                  <a:pt x="16499973" y="2639304"/>
                </a:lnTo>
                <a:cubicBezTo>
                  <a:pt x="15077815" y="1984991"/>
                  <a:pt x="18390528" y="1330679"/>
                  <a:pt x="16652711" y="676365"/>
                </a:cubicBezTo>
                <a:cubicBezTo>
                  <a:pt x="16092125" y="465296"/>
                  <a:pt x="16057088" y="254228"/>
                  <a:pt x="16219132" y="43159"/>
                </a:cubicBezTo>
                <a:close/>
                <a:moveTo>
                  <a:pt x="0" y="0"/>
                </a:moveTo>
                <a:lnTo>
                  <a:pt x="8721798" y="0"/>
                </a:lnTo>
                <a:lnTo>
                  <a:pt x="8684858" y="43159"/>
                </a:lnTo>
                <a:cubicBezTo>
                  <a:pt x="8522813" y="254228"/>
                  <a:pt x="8557850" y="465296"/>
                  <a:pt x="9118436" y="676365"/>
                </a:cubicBezTo>
                <a:cubicBezTo>
                  <a:pt x="10912311" y="1351785"/>
                  <a:pt x="7324561" y="2027204"/>
                  <a:pt x="9118436" y="2702624"/>
                </a:cubicBezTo>
                <a:lnTo>
                  <a:pt x="9140056" y="2702624"/>
                </a:lnTo>
                <a:lnTo>
                  <a:pt x="9271174" y="2756982"/>
                </a:lnTo>
                <a:cubicBezTo>
                  <a:pt x="10693332" y="3411295"/>
                  <a:pt x="7380618" y="4065607"/>
                  <a:pt x="9118436" y="4719920"/>
                </a:cubicBezTo>
                <a:cubicBezTo>
                  <a:pt x="10912311" y="5395340"/>
                  <a:pt x="7324561" y="6070759"/>
                  <a:pt x="9118436" y="6746179"/>
                </a:cubicBezTo>
                <a:cubicBezTo>
                  <a:pt x="10912311" y="7421599"/>
                  <a:pt x="7324561" y="8097018"/>
                  <a:pt x="9118436" y="8772438"/>
                </a:cubicBezTo>
                <a:cubicBezTo>
                  <a:pt x="9679022" y="8983507"/>
                  <a:pt x="9714059" y="9194575"/>
                  <a:pt x="9552014" y="9405644"/>
                </a:cubicBezTo>
                <a:lnTo>
                  <a:pt x="9515075" y="9448801"/>
                </a:lnTo>
                <a:lnTo>
                  <a:pt x="0" y="9448801"/>
                </a:lnTo>
                <a:close/>
              </a:path>
            </a:pathLst>
          </a:custGeom>
        </p:spPr>
      </p:pic>
      <p:pic>
        <p:nvPicPr>
          <p:cNvPr id="52" name="hồng phải 1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2" b="23290"/>
          <a:stretch>
            <a:fillRect/>
          </a:stretch>
        </p:blipFill>
        <p:spPr>
          <a:xfrm>
            <a:off x="1524000" y="5563235"/>
            <a:ext cx="5797550" cy="3024505"/>
          </a:xfrm>
          <a:custGeom>
            <a:avLst/>
            <a:gdLst>
              <a:gd name="connsiteX0" fmla="*/ 8713680 w 18258563"/>
              <a:gd name="connsiteY0" fmla="*/ 0 h 9525001"/>
              <a:gd name="connsiteX1" fmla="*/ 18258563 w 18258563"/>
              <a:gd name="connsiteY1" fmla="*/ 0 h 9525001"/>
              <a:gd name="connsiteX2" fmla="*/ 18258563 w 18258563"/>
              <a:gd name="connsiteY2" fmla="*/ 9525001 h 9525001"/>
              <a:gd name="connsiteX3" fmla="*/ 9393406 w 18258563"/>
              <a:gd name="connsiteY3" fmla="*/ 9525001 h 9525001"/>
              <a:gd name="connsiteX4" fmla="*/ 9497446 w 18258563"/>
              <a:gd name="connsiteY4" fmla="*/ 9437034 h 9525001"/>
              <a:gd name="connsiteX5" fmla="*/ 9182117 w 18258563"/>
              <a:gd name="connsiteY5" fmla="*/ 8677187 h 9525001"/>
              <a:gd name="connsiteX6" fmla="*/ 9182117 w 18258563"/>
              <a:gd name="connsiteY6" fmla="*/ 6650928 h 9525001"/>
              <a:gd name="connsiteX7" fmla="*/ 9182117 w 18258563"/>
              <a:gd name="connsiteY7" fmla="*/ 4624669 h 9525001"/>
              <a:gd name="connsiteX8" fmla="*/ 9182117 w 18258563"/>
              <a:gd name="connsiteY8" fmla="*/ 2598410 h 9525001"/>
              <a:gd name="connsiteX9" fmla="*/ 9160497 w 18258563"/>
              <a:gd name="connsiteY9" fmla="*/ 2598410 h 9525001"/>
              <a:gd name="connsiteX10" fmla="*/ 9029379 w 18258563"/>
              <a:gd name="connsiteY10" fmla="*/ 2544053 h 9525001"/>
              <a:gd name="connsiteX11" fmla="*/ 9182117 w 18258563"/>
              <a:gd name="connsiteY11" fmla="*/ 581114 h 9525001"/>
              <a:gd name="connsiteX12" fmla="*/ 8706166 w 18258563"/>
              <a:gd name="connsiteY12" fmla="*/ 11229 h 9525001"/>
              <a:gd name="connsiteX13" fmla="*/ 0 w 18258563"/>
              <a:gd name="connsiteY13" fmla="*/ 0 h 9525001"/>
              <a:gd name="connsiteX14" fmla="*/ 1179405 w 18258563"/>
              <a:gd name="connsiteY14" fmla="*/ 0 h 9525001"/>
              <a:gd name="connsiteX15" fmla="*/ 1171891 w 18258563"/>
              <a:gd name="connsiteY15" fmla="*/ 11229 h 9525001"/>
              <a:gd name="connsiteX16" fmla="*/ 1647842 w 18258563"/>
              <a:gd name="connsiteY16" fmla="*/ 581114 h 9525001"/>
              <a:gd name="connsiteX17" fmla="*/ 1647842 w 18258563"/>
              <a:gd name="connsiteY17" fmla="*/ 2607373 h 9525001"/>
              <a:gd name="connsiteX18" fmla="*/ 1669462 w 18258563"/>
              <a:gd name="connsiteY18" fmla="*/ 2607373 h 9525001"/>
              <a:gd name="connsiteX19" fmla="*/ 1800580 w 18258563"/>
              <a:gd name="connsiteY19" fmla="*/ 2661731 h 9525001"/>
              <a:gd name="connsiteX20" fmla="*/ 1647842 w 18258563"/>
              <a:gd name="connsiteY20" fmla="*/ 4624669 h 9525001"/>
              <a:gd name="connsiteX21" fmla="*/ 1647842 w 18258563"/>
              <a:gd name="connsiteY21" fmla="*/ 6650928 h 9525001"/>
              <a:gd name="connsiteX22" fmla="*/ 1647842 w 18258563"/>
              <a:gd name="connsiteY22" fmla="*/ 8677187 h 9525001"/>
              <a:gd name="connsiteX23" fmla="*/ 1963172 w 18258563"/>
              <a:gd name="connsiteY23" fmla="*/ 9437034 h 9525001"/>
              <a:gd name="connsiteX24" fmla="*/ 1859131 w 18258563"/>
              <a:gd name="connsiteY24" fmla="*/ 9525001 h 9525001"/>
              <a:gd name="connsiteX25" fmla="*/ 0 w 18258563"/>
              <a:gd name="connsiteY25" fmla="*/ 9525001 h 952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8258563" h="9525001">
                <a:moveTo>
                  <a:pt x="8713680" y="0"/>
                </a:moveTo>
                <a:lnTo>
                  <a:pt x="18258563" y="0"/>
                </a:lnTo>
                <a:lnTo>
                  <a:pt x="18258563" y="9525001"/>
                </a:lnTo>
                <a:lnTo>
                  <a:pt x="9393406" y="9525001"/>
                </a:lnTo>
                <a:lnTo>
                  <a:pt x="9497446" y="9437034"/>
                </a:lnTo>
                <a:cubicBezTo>
                  <a:pt x="9770732" y="9183752"/>
                  <a:pt x="9854820" y="8930470"/>
                  <a:pt x="9182117" y="8677187"/>
                </a:cubicBezTo>
                <a:cubicBezTo>
                  <a:pt x="7388242" y="8001767"/>
                  <a:pt x="10975991" y="7326348"/>
                  <a:pt x="9182117" y="6650928"/>
                </a:cubicBezTo>
                <a:cubicBezTo>
                  <a:pt x="7388242" y="5975508"/>
                  <a:pt x="10975991" y="5300089"/>
                  <a:pt x="9182117" y="4624669"/>
                </a:cubicBezTo>
                <a:cubicBezTo>
                  <a:pt x="7388242" y="3949249"/>
                  <a:pt x="10975991" y="3273830"/>
                  <a:pt x="9182117" y="2598410"/>
                </a:cubicBezTo>
                <a:lnTo>
                  <a:pt x="9160497" y="2598410"/>
                </a:lnTo>
                <a:lnTo>
                  <a:pt x="9029379" y="2544053"/>
                </a:lnTo>
                <a:cubicBezTo>
                  <a:pt x="7607222" y="1889740"/>
                  <a:pt x="10919933" y="1235428"/>
                  <a:pt x="9182117" y="581114"/>
                </a:cubicBezTo>
                <a:cubicBezTo>
                  <a:pt x="8677590" y="391152"/>
                  <a:pt x="8598757" y="201191"/>
                  <a:pt x="8706166" y="11229"/>
                </a:cubicBezTo>
                <a:close/>
                <a:moveTo>
                  <a:pt x="0" y="0"/>
                </a:moveTo>
                <a:lnTo>
                  <a:pt x="1179405" y="0"/>
                </a:lnTo>
                <a:lnTo>
                  <a:pt x="1171891" y="11229"/>
                </a:lnTo>
                <a:cubicBezTo>
                  <a:pt x="1064482" y="201191"/>
                  <a:pt x="1143315" y="391152"/>
                  <a:pt x="1647842" y="581114"/>
                </a:cubicBezTo>
                <a:cubicBezTo>
                  <a:pt x="3441717" y="1256534"/>
                  <a:pt x="-146034" y="1931953"/>
                  <a:pt x="1647842" y="2607373"/>
                </a:cubicBezTo>
                <a:lnTo>
                  <a:pt x="1669462" y="2607373"/>
                </a:lnTo>
                <a:lnTo>
                  <a:pt x="1800580" y="2661731"/>
                </a:lnTo>
                <a:cubicBezTo>
                  <a:pt x="3222738" y="3316044"/>
                  <a:pt x="-89976" y="3970356"/>
                  <a:pt x="1647842" y="4624669"/>
                </a:cubicBezTo>
                <a:cubicBezTo>
                  <a:pt x="3441717" y="5300089"/>
                  <a:pt x="-146034" y="5975508"/>
                  <a:pt x="1647842" y="6650928"/>
                </a:cubicBezTo>
                <a:cubicBezTo>
                  <a:pt x="3441717" y="7326348"/>
                  <a:pt x="-146034" y="8001767"/>
                  <a:pt x="1647842" y="8677187"/>
                </a:cubicBezTo>
                <a:cubicBezTo>
                  <a:pt x="2320545" y="8930470"/>
                  <a:pt x="2236457" y="9183752"/>
                  <a:pt x="1963172" y="9437034"/>
                </a:cubicBezTo>
                <a:lnTo>
                  <a:pt x="1859131" y="9525001"/>
                </a:lnTo>
                <a:lnTo>
                  <a:pt x="0" y="9525001"/>
                </a:lnTo>
                <a:close/>
              </a:path>
            </a:pathLst>
          </a:custGeom>
        </p:spPr>
      </p:pic>
      <p:pic>
        <p:nvPicPr>
          <p:cNvPr id="53" name="xanh phải 1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2" b="23708"/>
          <a:stretch>
            <a:fillRect/>
          </a:stretch>
        </p:blipFill>
        <p:spPr>
          <a:xfrm>
            <a:off x="10210800" y="5591175"/>
            <a:ext cx="5798185" cy="3000375"/>
          </a:xfrm>
          <a:custGeom>
            <a:avLst/>
            <a:gdLst>
              <a:gd name="connsiteX0" fmla="*/ 8714055 w 18258564"/>
              <a:gd name="connsiteY0" fmla="*/ 0 h 9448801"/>
              <a:gd name="connsiteX1" fmla="*/ 18258564 w 18258564"/>
              <a:gd name="connsiteY1" fmla="*/ 0 h 9448801"/>
              <a:gd name="connsiteX2" fmla="*/ 18258564 w 18258564"/>
              <a:gd name="connsiteY2" fmla="*/ 9448801 h 9448801"/>
              <a:gd name="connsiteX3" fmla="*/ 9507332 w 18258564"/>
              <a:gd name="connsiteY3" fmla="*/ 9448801 h 9448801"/>
              <a:gd name="connsiteX4" fmla="*/ 9544272 w 18258564"/>
              <a:gd name="connsiteY4" fmla="*/ 9405643 h 9448801"/>
              <a:gd name="connsiteX5" fmla="*/ 9110694 w 18258564"/>
              <a:gd name="connsiteY5" fmla="*/ 8772437 h 9448801"/>
              <a:gd name="connsiteX6" fmla="*/ 9110694 w 18258564"/>
              <a:gd name="connsiteY6" fmla="*/ 6746178 h 9448801"/>
              <a:gd name="connsiteX7" fmla="*/ 9110694 w 18258564"/>
              <a:gd name="connsiteY7" fmla="*/ 4719919 h 9448801"/>
              <a:gd name="connsiteX8" fmla="*/ 9110694 w 18258564"/>
              <a:gd name="connsiteY8" fmla="*/ 2693660 h 9448801"/>
              <a:gd name="connsiteX9" fmla="*/ 9089074 w 18258564"/>
              <a:gd name="connsiteY9" fmla="*/ 2693660 h 9448801"/>
              <a:gd name="connsiteX10" fmla="*/ 8957956 w 18258564"/>
              <a:gd name="connsiteY10" fmla="*/ 2639303 h 9448801"/>
              <a:gd name="connsiteX11" fmla="*/ 9110694 w 18258564"/>
              <a:gd name="connsiteY11" fmla="*/ 676364 h 9448801"/>
              <a:gd name="connsiteX12" fmla="*/ 8677116 w 18258564"/>
              <a:gd name="connsiteY12" fmla="*/ 43158 h 9448801"/>
              <a:gd name="connsiteX13" fmla="*/ 0 w 18258564"/>
              <a:gd name="connsiteY13" fmla="*/ 0 h 9448801"/>
              <a:gd name="connsiteX14" fmla="*/ 1179780 w 18258564"/>
              <a:gd name="connsiteY14" fmla="*/ 0 h 9448801"/>
              <a:gd name="connsiteX15" fmla="*/ 1142841 w 18258564"/>
              <a:gd name="connsiteY15" fmla="*/ 43158 h 9448801"/>
              <a:gd name="connsiteX16" fmla="*/ 1576419 w 18258564"/>
              <a:gd name="connsiteY16" fmla="*/ 676364 h 9448801"/>
              <a:gd name="connsiteX17" fmla="*/ 1576419 w 18258564"/>
              <a:gd name="connsiteY17" fmla="*/ 2702623 h 9448801"/>
              <a:gd name="connsiteX18" fmla="*/ 1598039 w 18258564"/>
              <a:gd name="connsiteY18" fmla="*/ 2702623 h 9448801"/>
              <a:gd name="connsiteX19" fmla="*/ 1729157 w 18258564"/>
              <a:gd name="connsiteY19" fmla="*/ 2756981 h 9448801"/>
              <a:gd name="connsiteX20" fmla="*/ 1576419 w 18258564"/>
              <a:gd name="connsiteY20" fmla="*/ 4719919 h 9448801"/>
              <a:gd name="connsiteX21" fmla="*/ 1576419 w 18258564"/>
              <a:gd name="connsiteY21" fmla="*/ 6746178 h 9448801"/>
              <a:gd name="connsiteX22" fmla="*/ 1576419 w 18258564"/>
              <a:gd name="connsiteY22" fmla="*/ 8772437 h 9448801"/>
              <a:gd name="connsiteX23" fmla="*/ 2009997 w 18258564"/>
              <a:gd name="connsiteY23" fmla="*/ 9405643 h 9448801"/>
              <a:gd name="connsiteX24" fmla="*/ 1973058 w 18258564"/>
              <a:gd name="connsiteY24" fmla="*/ 9448801 h 9448801"/>
              <a:gd name="connsiteX25" fmla="*/ 0 w 18258564"/>
              <a:gd name="connsiteY25" fmla="*/ 9448801 h 944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8258564" h="9448801">
                <a:moveTo>
                  <a:pt x="8714055" y="0"/>
                </a:moveTo>
                <a:lnTo>
                  <a:pt x="18258564" y="0"/>
                </a:lnTo>
                <a:lnTo>
                  <a:pt x="18258564" y="9448801"/>
                </a:lnTo>
                <a:lnTo>
                  <a:pt x="9507332" y="9448801"/>
                </a:lnTo>
                <a:lnTo>
                  <a:pt x="9544272" y="9405643"/>
                </a:lnTo>
                <a:cubicBezTo>
                  <a:pt x="9706316" y="9194574"/>
                  <a:pt x="9671280" y="8983506"/>
                  <a:pt x="9110694" y="8772437"/>
                </a:cubicBezTo>
                <a:cubicBezTo>
                  <a:pt x="7316820" y="8097017"/>
                  <a:pt x="10904568" y="7421598"/>
                  <a:pt x="9110694" y="6746178"/>
                </a:cubicBezTo>
                <a:cubicBezTo>
                  <a:pt x="7316820" y="6070758"/>
                  <a:pt x="10904568" y="5395339"/>
                  <a:pt x="9110694" y="4719919"/>
                </a:cubicBezTo>
                <a:cubicBezTo>
                  <a:pt x="7316820" y="4044499"/>
                  <a:pt x="10904568" y="3369080"/>
                  <a:pt x="9110694" y="2693660"/>
                </a:cubicBezTo>
                <a:lnTo>
                  <a:pt x="9089074" y="2693660"/>
                </a:lnTo>
                <a:lnTo>
                  <a:pt x="8957956" y="2639303"/>
                </a:lnTo>
                <a:cubicBezTo>
                  <a:pt x="7535798" y="1984990"/>
                  <a:pt x="10848510" y="1330678"/>
                  <a:pt x="9110694" y="676364"/>
                </a:cubicBezTo>
                <a:cubicBezTo>
                  <a:pt x="8550108" y="465295"/>
                  <a:pt x="8515072" y="254227"/>
                  <a:pt x="8677116" y="43158"/>
                </a:cubicBezTo>
                <a:close/>
                <a:moveTo>
                  <a:pt x="0" y="0"/>
                </a:moveTo>
                <a:lnTo>
                  <a:pt x="1179780" y="0"/>
                </a:lnTo>
                <a:lnTo>
                  <a:pt x="1142841" y="43158"/>
                </a:lnTo>
                <a:cubicBezTo>
                  <a:pt x="980796" y="254227"/>
                  <a:pt x="1015833" y="465295"/>
                  <a:pt x="1576419" y="676364"/>
                </a:cubicBezTo>
                <a:cubicBezTo>
                  <a:pt x="3370294" y="1351784"/>
                  <a:pt x="-217457" y="2027203"/>
                  <a:pt x="1576419" y="2702623"/>
                </a:cubicBezTo>
                <a:lnTo>
                  <a:pt x="1598039" y="2702623"/>
                </a:lnTo>
                <a:lnTo>
                  <a:pt x="1729157" y="2756981"/>
                </a:lnTo>
                <a:cubicBezTo>
                  <a:pt x="3151315" y="3411294"/>
                  <a:pt x="-161399" y="4065606"/>
                  <a:pt x="1576419" y="4719919"/>
                </a:cubicBezTo>
                <a:cubicBezTo>
                  <a:pt x="3370294" y="5395339"/>
                  <a:pt x="-217457" y="6070758"/>
                  <a:pt x="1576419" y="6746178"/>
                </a:cubicBezTo>
                <a:cubicBezTo>
                  <a:pt x="3370294" y="7421598"/>
                  <a:pt x="-217457" y="8097017"/>
                  <a:pt x="1576419" y="8772437"/>
                </a:cubicBezTo>
                <a:cubicBezTo>
                  <a:pt x="2137005" y="8983506"/>
                  <a:pt x="2172042" y="9194574"/>
                  <a:pt x="2009997" y="9405643"/>
                </a:cubicBezTo>
                <a:lnTo>
                  <a:pt x="1973058" y="9448801"/>
                </a:lnTo>
                <a:lnTo>
                  <a:pt x="0" y="9448801"/>
                </a:lnTo>
                <a:close/>
              </a:path>
            </a:pathLst>
          </a:custGeom>
        </p:spPr>
      </p:pic>
      <p:pic>
        <p:nvPicPr>
          <p:cNvPr id="54" name="hồng trái 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2" b="23290"/>
          <a:stretch>
            <a:fillRect/>
          </a:stretch>
        </p:blipFill>
        <p:spPr>
          <a:xfrm>
            <a:off x="1524000" y="5563870"/>
            <a:ext cx="5797550" cy="3024505"/>
          </a:xfrm>
          <a:custGeom>
            <a:avLst/>
            <a:gdLst>
              <a:gd name="connsiteX0" fmla="*/ 16255698 w 18258563"/>
              <a:gd name="connsiteY0" fmla="*/ 0 h 9525001"/>
              <a:gd name="connsiteX1" fmla="*/ 18258563 w 18258563"/>
              <a:gd name="connsiteY1" fmla="*/ 0 h 9525001"/>
              <a:gd name="connsiteX2" fmla="*/ 18258563 w 18258563"/>
              <a:gd name="connsiteY2" fmla="*/ 9525001 h 9525001"/>
              <a:gd name="connsiteX3" fmla="*/ 16935423 w 18258563"/>
              <a:gd name="connsiteY3" fmla="*/ 9525001 h 9525001"/>
              <a:gd name="connsiteX4" fmla="*/ 17039463 w 18258563"/>
              <a:gd name="connsiteY4" fmla="*/ 9437035 h 9525001"/>
              <a:gd name="connsiteX5" fmla="*/ 16724134 w 18258563"/>
              <a:gd name="connsiteY5" fmla="*/ 8677188 h 9525001"/>
              <a:gd name="connsiteX6" fmla="*/ 16724134 w 18258563"/>
              <a:gd name="connsiteY6" fmla="*/ 6650929 h 9525001"/>
              <a:gd name="connsiteX7" fmla="*/ 16724134 w 18258563"/>
              <a:gd name="connsiteY7" fmla="*/ 4624670 h 9525001"/>
              <a:gd name="connsiteX8" fmla="*/ 16724134 w 18258563"/>
              <a:gd name="connsiteY8" fmla="*/ 2598411 h 9525001"/>
              <a:gd name="connsiteX9" fmla="*/ 16702514 w 18258563"/>
              <a:gd name="connsiteY9" fmla="*/ 2598411 h 9525001"/>
              <a:gd name="connsiteX10" fmla="*/ 16571396 w 18258563"/>
              <a:gd name="connsiteY10" fmla="*/ 2544054 h 9525001"/>
              <a:gd name="connsiteX11" fmla="*/ 16724134 w 18258563"/>
              <a:gd name="connsiteY11" fmla="*/ 581115 h 9525001"/>
              <a:gd name="connsiteX12" fmla="*/ 16248183 w 18258563"/>
              <a:gd name="connsiteY12" fmla="*/ 11230 h 9525001"/>
              <a:gd name="connsiteX13" fmla="*/ 0 w 18258563"/>
              <a:gd name="connsiteY13" fmla="*/ 0 h 9525001"/>
              <a:gd name="connsiteX14" fmla="*/ 8721423 w 18258563"/>
              <a:gd name="connsiteY14" fmla="*/ 0 h 9525001"/>
              <a:gd name="connsiteX15" fmla="*/ 8713908 w 18258563"/>
              <a:gd name="connsiteY15" fmla="*/ 11230 h 9525001"/>
              <a:gd name="connsiteX16" fmla="*/ 9189859 w 18258563"/>
              <a:gd name="connsiteY16" fmla="*/ 581115 h 9525001"/>
              <a:gd name="connsiteX17" fmla="*/ 9189859 w 18258563"/>
              <a:gd name="connsiteY17" fmla="*/ 2607374 h 9525001"/>
              <a:gd name="connsiteX18" fmla="*/ 9211479 w 18258563"/>
              <a:gd name="connsiteY18" fmla="*/ 2607374 h 9525001"/>
              <a:gd name="connsiteX19" fmla="*/ 9342597 w 18258563"/>
              <a:gd name="connsiteY19" fmla="*/ 2661732 h 9525001"/>
              <a:gd name="connsiteX20" fmla="*/ 9189859 w 18258563"/>
              <a:gd name="connsiteY20" fmla="*/ 4624670 h 9525001"/>
              <a:gd name="connsiteX21" fmla="*/ 9189859 w 18258563"/>
              <a:gd name="connsiteY21" fmla="*/ 6650929 h 9525001"/>
              <a:gd name="connsiteX22" fmla="*/ 9189859 w 18258563"/>
              <a:gd name="connsiteY22" fmla="*/ 8677188 h 9525001"/>
              <a:gd name="connsiteX23" fmla="*/ 9505188 w 18258563"/>
              <a:gd name="connsiteY23" fmla="*/ 9437035 h 9525001"/>
              <a:gd name="connsiteX24" fmla="*/ 9401149 w 18258563"/>
              <a:gd name="connsiteY24" fmla="*/ 9525001 h 9525001"/>
              <a:gd name="connsiteX25" fmla="*/ 0 w 18258563"/>
              <a:gd name="connsiteY25" fmla="*/ 9525001 h 952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8258563" h="9525001">
                <a:moveTo>
                  <a:pt x="16255698" y="0"/>
                </a:moveTo>
                <a:lnTo>
                  <a:pt x="18258563" y="0"/>
                </a:lnTo>
                <a:lnTo>
                  <a:pt x="18258563" y="9525001"/>
                </a:lnTo>
                <a:lnTo>
                  <a:pt x="16935423" y="9525001"/>
                </a:lnTo>
                <a:lnTo>
                  <a:pt x="17039463" y="9437035"/>
                </a:lnTo>
                <a:cubicBezTo>
                  <a:pt x="17312749" y="9183753"/>
                  <a:pt x="17396837" y="8930470"/>
                  <a:pt x="16724134" y="8677188"/>
                </a:cubicBezTo>
                <a:cubicBezTo>
                  <a:pt x="14930259" y="8001768"/>
                  <a:pt x="18518007" y="7326349"/>
                  <a:pt x="16724134" y="6650929"/>
                </a:cubicBezTo>
                <a:cubicBezTo>
                  <a:pt x="14930259" y="5975509"/>
                  <a:pt x="18518007" y="5300090"/>
                  <a:pt x="16724134" y="4624670"/>
                </a:cubicBezTo>
                <a:cubicBezTo>
                  <a:pt x="14930259" y="3949250"/>
                  <a:pt x="18518007" y="3273831"/>
                  <a:pt x="16724134" y="2598411"/>
                </a:cubicBezTo>
                <a:lnTo>
                  <a:pt x="16702514" y="2598411"/>
                </a:lnTo>
                <a:lnTo>
                  <a:pt x="16571396" y="2544054"/>
                </a:lnTo>
                <a:cubicBezTo>
                  <a:pt x="15149238" y="1889741"/>
                  <a:pt x="18461951" y="1235429"/>
                  <a:pt x="16724134" y="581115"/>
                </a:cubicBezTo>
                <a:cubicBezTo>
                  <a:pt x="16219607" y="391153"/>
                  <a:pt x="16140774" y="201192"/>
                  <a:pt x="16248183" y="11230"/>
                </a:cubicBezTo>
                <a:close/>
                <a:moveTo>
                  <a:pt x="0" y="0"/>
                </a:moveTo>
                <a:lnTo>
                  <a:pt x="8721423" y="0"/>
                </a:lnTo>
                <a:lnTo>
                  <a:pt x="8713908" y="11230"/>
                </a:lnTo>
                <a:cubicBezTo>
                  <a:pt x="8606499" y="201192"/>
                  <a:pt x="8685331" y="391153"/>
                  <a:pt x="9189859" y="581115"/>
                </a:cubicBezTo>
                <a:cubicBezTo>
                  <a:pt x="10983734" y="1256535"/>
                  <a:pt x="7395983" y="1931954"/>
                  <a:pt x="9189859" y="2607374"/>
                </a:cubicBezTo>
                <a:lnTo>
                  <a:pt x="9211479" y="2607374"/>
                </a:lnTo>
                <a:lnTo>
                  <a:pt x="9342597" y="2661732"/>
                </a:lnTo>
                <a:cubicBezTo>
                  <a:pt x="10764755" y="3316045"/>
                  <a:pt x="7452042" y="3970357"/>
                  <a:pt x="9189859" y="4624670"/>
                </a:cubicBezTo>
                <a:cubicBezTo>
                  <a:pt x="10983734" y="5300090"/>
                  <a:pt x="7395983" y="5975509"/>
                  <a:pt x="9189859" y="6650929"/>
                </a:cubicBezTo>
                <a:cubicBezTo>
                  <a:pt x="10983734" y="7326349"/>
                  <a:pt x="7395983" y="8001768"/>
                  <a:pt x="9189859" y="8677188"/>
                </a:cubicBezTo>
                <a:cubicBezTo>
                  <a:pt x="9862562" y="8930470"/>
                  <a:pt x="9778474" y="9183753"/>
                  <a:pt x="9505188" y="9437035"/>
                </a:cubicBezTo>
                <a:lnTo>
                  <a:pt x="9401149" y="9525001"/>
                </a:lnTo>
                <a:lnTo>
                  <a:pt x="0" y="9525001"/>
                </a:lnTo>
                <a:close/>
              </a:path>
            </a:pathLst>
          </a:custGeom>
        </p:spPr>
      </p:pic>
      <p:pic>
        <p:nvPicPr>
          <p:cNvPr id="55" name="xanh trái 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2" b="23708"/>
          <a:stretch>
            <a:fillRect/>
          </a:stretch>
        </p:blipFill>
        <p:spPr>
          <a:xfrm>
            <a:off x="10288905" y="5563870"/>
            <a:ext cx="5798185" cy="3000375"/>
          </a:xfrm>
          <a:custGeom>
            <a:avLst/>
            <a:gdLst>
              <a:gd name="connsiteX0" fmla="*/ 16256073 w 18258564"/>
              <a:gd name="connsiteY0" fmla="*/ 0 h 9448801"/>
              <a:gd name="connsiteX1" fmla="*/ 18258564 w 18258564"/>
              <a:gd name="connsiteY1" fmla="*/ 0 h 9448801"/>
              <a:gd name="connsiteX2" fmla="*/ 18258564 w 18258564"/>
              <a:gd name="connsiteY2" fmla="*/ 9448801 h 9448801"/>
              <a:gd name="connsiteX3" fmla="*/ 17049350 w 18258564"/>
              <a:gd name="connsiteY3" fmla="*/ 9448801 h 9448801"/>
              <a:gd name="connsiteX4" fmla="*/ 17086288 w 18258564"/>
              <a:gd name="connsiteY4" fmla="*/ 9405644 h 9448801"/>
              <a:gd name="connsiteX5" fmla="*/ 16652711 w 18258564"/>
              <a:gd name="connsiteY5" fmla="*/ 8772438 h 9448801"/>
              <a:gd name="connsiteX6" fmla="*/ 16652711 w 18258564"/>
              <a:gd name="connsiteY6" fmla="*/ 6746179 h 9448801"/>
              <a:gd name="connsiteX7" fmla="*/ 16652711 w 18258564"/>
              <a:gd name="connsiteY7" fmla="*/ 4719920 h 9448801"/>
              <a:gd name="connsiteX8" fmla="*/ 16652711 w 18258564"/>
              <a:gd name="connsiteY8" fmla="*/ 2693661 h 9448801"/>
              <a:gd name="connsiteX9" fmla="*/ 16631091 w 18258564"/>
              <a:gd name="connsiteY9" fmla="*/ 2693661 h 9448801"/>
              <a:gd name="connsiteX10" fmla="*/ 16499973 w 18258564"/>
              <a:gd name="connsiteY10" fmla="*/ 2639304 h 9448801"/>
              <a:gd name="connsiteX11" fmla="*/ 16652711 w 18258564"/>
              <a:gd name="connsiteY11" fmla="*/ 676365 h 9448801"/>
              <a:gd name="connsiteX12" fmla="*/ 16219132 w 18258564"/>
              <a:gd name="connsiteY12" fmla="*/ 43159 h 9448801"/>
              <a:gd name="connsiteX13" fmla="*/ 0 w 18258564"/>
              <a:gd name="connsiteY13" fmla="*/ 0 h 9448801"/>
              <a:gd name="connsiteX14" fmla="*/ 8721798 w 18258564"/>
              <a:gd name="connsiteY14" fmla="*/ 0 h 9448801"/>
              <a:gd name="connsiteX15" fmla="*/ 8684858 w 18258564"/>
              <a:gd name="connsiteY15" fmla="*/ 43159 h 9448801"/>
              <a:gd name="connsiteX16" fmla="*/ 9118436 w 18258564"/>
              <a:gd name="connsiteY16" fmla="*/ 676365 h 9448801"/>
              <a:gd name="connsiteX17" fmla="*/ 9118436 w 18258564"/>
              <a:gd name="connsiteY17" fmla="*/ 2702624 h 9448801"/>
              <a:gd name="connsiteX18" fmla="*/ 9140056 w 18258564"/>
              <a:gd name="connsiteY18" fmla="*/ 2702624 h 9448801"/>
              <a:gd name="connsiteX19" fmla="*/ 9271174 w 18258564"/>
              <a:gd name="connsiteY19" fmla="*/ 2756982 h 9448801"/>
              <a:gd name="connsiteX20" fmla="*/ 9118436 w 18258564"/>
              <a:gd name="connsiteY20" fmla="*/ 4719920 h 9448801"/>
              <a:gd name="connsiteX21" fmla="*/ 9118436 w 18258564"/>
              <a:gd name="connsiteY21" fmla="*/ 6746179 h 9448801"/>
              <a:gd name="connsiteX22" fmla="*/ 9118436 w 18258564"/>
              <a:gd name="connsiteY22" fmla="*/ 8772438 h 9448801"/>
              <a:gd name="connsiteX23" fmla="*/ 9552014 w 18258564"/>
              <a:gd name="connsiteY23" fmla="*/ 9405644 h 9448801"/>
              <a:gd name="connsiteX24" fmla="*/ 9515075 w 18258564"/>
              <a:gd name="connsiteY24" fmla="*/ 9448801 h 9448801"/>
              <a:gd name="connsiteX25" fmla="*/ 0 w 18258564"/>
              <a:gd name="connsiteY25" fmla="*/ 9448801 h 944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8258564" h="9448801">
                <a:moveTo>
                  <a:pt x="16256073" y="0"/>
                </a:moveTo>
                <a:lnTo>
                  <a:pt x="18258564" y="0"/>
                </a:lnTo>
                <a:lnTo>
                  <a:pt x="18258564" y="9448801"/>
                </a:lnTo>
                <a:lnTo>
                  <a:pt x="17049350" y="9448801"/>
                </a:lnTo>
                <a:lnTo>
                  <a:pt x="17086288" y="9405644"/>
                </a:lnTo>
                <a:cubicBezTo>
                  <a:pt x="17248332" y="9194575"/>
                  <a:pt x="17213296" y="8983507"/>
                  <a:pt x="16652711" y="8772438"/>
                </a:cubicBezTo>
                <a:cubicBezTo>
                  <a:pt x="14858836" y="8097018"/>
                  <a:pt x="18446584" y="7421599"/>
                  <a:pt x="16652711" y="6746179"/>
                </a:cubicBezTo>
                <a:cubicBezTo>
                  <a:pt x="14858836" y="6070759"/>
                  <a:pt x="18446584" y="5395340"/>
                  <a:pt x="16652711" y="4719920"/>
                </a:cubicBezTo>
                <a:cubicBezTo>
                  <a:pt x="14858836" y="4044500"/>
                  <a:pt x="18446584" y="3369081"/>
                  <a:pt x="16652711" y="2693661"/>
                </a:cubicBezTo>
                <a:lnTo>
                  <a:pt x="16631091" y="2693661"/>
                </a:lnTo>
                <a:lnTo>
                  <a:pt x="16499973" y="2639304"/>
                </a:lnTo>
                <a:cubicBezTo>
                  <a:pt x="15077815" y="1984991"/>
                  <a:pt x="18390528" y="1330679"/>
                  <a:pt x="16652711" y="676365"/>
                </a:cubicBezTo>
                <a:cubicBezTo>
                  <a:pt x="16092125" y="465296"/>
                  <a:pt x="16057088" y="254228"/>
                  <a:pt x="16219132" y="43159"/>
                </a:cubicBezTo>
                <a:close/>
                <a:moveTo>
                  <a:pt x="0" y="0"/>
                </a:moveTo>
                <a:lnTo>
                  <a:pt x="8721798" y="0"/>
                </a:lnTo>
                <a:lnTo>
                  <a:pt x="8684858" y="43159"/>
                </a:lnTo>
                <a:cubicBezTo>
                  <a:pt x="8522813" y="254228"/>
                  <a:pt x="8557850" y="465296"/>
                  <a:pt x="9118436" y="676365"/>
                </a:cubicBezTo>
                <a:cubicBezTo>
                  <a:pt x="10912311" y="1351785"/>
                  <a:pt x="7324561" y="2027204"/>
                  <a:pt x="9118436" y="2702624"/>
                </a:cubicBezTo>
                <a:lnTo>
                  <a:pt x="9140056" y="2702624"/>
                </a:lnTo>
                <a:lnTo>
                  <a:pt x="9271174" y="2756982"/>
                </a:lnTo>
                <a:cubicBezTo>
                  <a:pt x="10693332" y="3411295"/>
                  <a:pt x="7380618" y="4065607"/>
                  <a:pt x="9118436" y="4719920"/>
                </a:cubicBezTo>
                <a:cubicBezTo>
                  <a:pt x="10912311" y="5395340"/>
                  <a:pt x="7324561" y="6070759"/>
                  <a:pt x="9118436" y="6746179"/>
                </a:cubicBezTo>
                <a:cubicBezTo>
                  <a:pt x="10912311" y="7421599"/>
                  <a:pt x="7324561" y="8097018"/>
                  <a:pt x="9118436" y="8772438"/>
                </a:cubicBezTo>
                <a:cubicBezTo>
                  <a:pt x="9679022" y="8983507"/>
                  <a:pt x="9714059" y="9194575"/>
                  <a:pt x="9552014" y="9405644"/>
                </a:cubicBezTo>
                <a:lnTo>
                  <a:pt x="9515075" y="9448801"/>
                </a:lnTo>
                <a:lnTo>
                  <a:pt x="0" y="9448801"/>
                </a:lnTo>
                <a:close/>
              </a:path>
            </a:pathLst>
          </a:custGeom>
        </p:spPr>
      </p:pic>
      <p:sp>
        <p:nvSpPr>
          <p:cNvPr id="14" name="Oval 13">
            <a:hlinkClick r:id="rId18" action="ppaction://hlinksldjump"/>
          </p:cNvPr>
          <p:cNvSpPr/>
          <p:nvPr/>
        </p:nvSpPr>
        <p:spPr>
          <a:xfrm>
            <a:off x="6477000" y="2933700"/>
            <a:ext cx="1471930" cy="1533525"/>
          </a:xfrm>
          <a:prstGeom prst="ellipse">
            <a:avLst/>
          </a:prstGeom>
          <a:ln>
            <a:solidFill>
              <a:srgbClr val="7030A0"/>
            </a:solidFill>
          </a:ln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9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1</a:t>
            </a:r>
            <a:endParaRPr lang="en-US" sz="90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7" name="Oval 16">
            <a:hlinkClick r:id="rId22" action="ppaction://hlinksldjump"/>
          </p:cNvPr>
          <p:cNvSpPr/>
          <p:nvPr/>
        </p:nvSpPr>
        <p:spPr>
          <a:xfrm>
            <a:off x="6440170" y="6221095"/>
            <a:ext cx="1471930" cy="1533525"/>
          </a:xfrm>
          <a:prstGeom prst="ellipse">
            <a:avLst/>
          </a:prstGeom>
        </p:spPr>
        <p:style>
          <a:lnRef idx="2">
            <a:schemeClr val="accent4"/>
          </a:lnRef>
          <a:fillRef idx="2">
            <a:schemeClr val="accent4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9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  <a:endParaRPr lang="en-US" sz="90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1" name="Oval 20">
            <a:hlinkClick r:id="rId23" action="ppaction://hlinksldjump"/>
          </p:cNvPr>
          <p:cNvSpPr/>
          <p:nvPr/>
        </p:nvSpPr>
        <p:spPr>
          <a:xfrm>
            <a:off x="9448800" y="3009900"/>
            <a:ext cx="1471930" cy="1533525"/>
          </a:xfrm>
          <a:prstGeom prst="ellipse">
            <a:avLst/>
          </a:prstGeom>
          <a:ln>
            <a:solidFill>
              <a:srgbClr val="7030A0"/>
            </a:solidFill>
          </a:ln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9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3</a:t>
            </a:r>
            <a:endParaRPr lang="en-US" sz="90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3" name="Oval 22">
            <a:hlinkClick r:id="rId24" action="ppaction://hlinksldjump"/>
          </p:cNvPr>
          <p:cNvSpPr/>
          <p:nvPr/>
        </p:nvSpPr>
        <p:spPr>
          <a:xfrm>
            <a:off x="9525000" y="6217920"/>
            <a:ext cx="1471930" cy="1533525"/>
          </a:xfrm>
          <a:prstGeom prst="ellipse">
            <a:avLst/>
          </a:prstGeom>
        </p:spPr>
        <p:style>
          <a:lnRef idx="2">
            <a:schemeClr val="accent4"/>
          </a:lnRef>
          <a:fillRef idx="2">
            <a:schemeClr val="accent4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9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4</a:t>
            </a:r>
            <a:endParaRPr lang="en-US" sz="90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13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13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23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4.19753E-6 L -0.01693 4.19753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4.19753E-6 L 0.01692 4.19753E-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52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4.19753E-6 L -0.01693 4.19753E-6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4.19753E-6 L 0.01692 4.19753E-6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" y="0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513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4.19753E-6 L -0.01693 4.19753E-6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" y="0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4.19753E-6 L 0.01692 4.19753E-6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" y="0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1533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4.19753E-6 L -0.01693 4.19753E-6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" y="0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4.19753E-6 L 0.01692 4.19753E-6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" y="0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9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5" dur="1513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87856" y="-245924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7826777">
            <a:off x="-2363206" y="7945957"/>
            <a:ext cx="5961179" cy="5638408"/>
          </a:xfrm>
          <a:custGeom>
            <a:avLst/>
            <a:gdLst/>
            <a:ahLst/>
            <a:cxnLst/>
            <a:rect l="l" t="t" r="r" b="b"/>
            <a:pathLst>
              <a:path w="5961179" h="5638408">
                <a:moveTo>
                  <a:pt x="0" y="0"/>
                </a:moveTo>
                <a:lnTo>
                  <a:pt x="5961179" y="0"/>
                </a:lnTo>
                <a:lnTo>
                  <a:pt x="5961179" y="5638408"/>
                </a:lnTo>
                <a:lnTo>
                  <a:pt x="0" y="56384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067801" y="-190679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28700" y="4551434"/>
            <a:ext cx="16230600" cy="5227624"/>
            <a:chOff x="0" y="0"/>
            <a:chExt cx="4274726" cy="146402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1464029"/>
            </a:xfrm>
            <a:custGeom>
              <a:avLst/>
              <a:gdLst/>
              <a:ahLst/>
              <a:cxnLst/>
              <a:rect l="l" t="t" r="r" b="b"/>
              <a:pathLst>
                <a:path w="4274726" h="1464029">
                  <a:moveTo>
                    <a:pt x="47700" y="0"/>
                  </a:moveTo>
                  <a:lnTo>
                    <a:pt x="4227026" y="0"/>
                  </a:lnTo>
                  <a:cubicBezTo>
                    <a:pt x="4239677" y="0"/>
                    <a:pt x="4251809" y="5025"/>
                    <a:pt x="4260755" y="13971"/>
                  </a:cubicBezTo>
                  <a:cubicBezTo>
                    <a:pt x="4269700" y="22916"/>
                    <a:pt x="4274726" y="35049"/>
                    <a:pt x="4274726" y="47700"/>
                  </a:cubicBezTo>
                  <a:lnTo>
                    <a:pt x="4274726" y="1416330"/>
                  </a:lnTo>
                  <a:cubicBezTo>
                    <a:pt x="4274726" y="1428981"/>
                    <a:pt x="4269700" y="1441113"/>
                    <a:pt x="4260755" y="1450059"/>
                  </a:cubicBezTo>
                  <a:cubicBezTo>
                    <a:pt x="4251809" y="1459004"/>
                    <a:pt x="4239677" y="1464029"/>
                    <a:pt x="4227026" y="1464029"/>
                  </a:cubicBezTo>
                  <a:lnTo>
                    <a:pt x="47700" y="1464029"/>
                  </a:lnTo>
                  <a:cubicBezTo>
                    <a:pt x="35049" y="1464029"/>
                    <a:pt x="22916" y="1459004"/>
                    <a:pt x="13971" y="1450059"/>
                  </a:cubicBezTo>
                  <a:cubicBezTo>
                    <a:pt x="5025" y="1441113"/>
                    <a:pt x="0" y="1428981"/>
                    <a:pt x="0" y="1416330"/>
                  </a:cubicBezTo>
                  <a:lnTo>
                    <a:pt x="0" y="47700"/>
                  </a:lnTo>
                  <a:cubicBezTo>
                    <a:pt x="0" y="35049"/>
                    <a:pt x="5025" y="22916"/>
                    <a:pt x="13971" y="13971"/>
                  </a:cubicBezTo>
                  <a:cubicBezTo>
                    <a:pt x="22916" y="5025"/>
                    <a:pt x="35049" y="0"/>
                    <a:pt x="47700" y="0"/>
                  </a:cubicBezTo>
                  <a:close/>
                </a:path>
              </a:pathLst>
            </a:custGeom>
            <a:solidFill>
              <a:srgbClr val="FFFFFF"/>
            </a:solidFill>
            <a:ln w="333375" cap="rnd">
              <a:solidFill>
                <a:srgbClr val="F48B91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4274726" cy="15116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id="9" name="Freeform 9"/>
          <p:cNvSpPr/>
          <p:nvPr/>
        </p:nvSpPr>
        <p:spPr>
          <a:xfrm>
            <a:off x="1600200" y="1176020"/>
            <a:ext cx="15507970" cy="2724785"/>
          </a:xfrm>
          <a:custGeom>
            <a:avLst/>
            <a:gdLst/>
            <a:ahLst/>
            <a:cxnLst/>
            <a:rect l="l" t="t" r="r" b="b"/>
            <a:pathLst>
              <a:path w="4274726" h="734303">
                <a:moveTo>
                  <a:pt x="47700" y="0"/>
                </a:moveTo>
                <a:lnTo>
                  <a:pt x="4227026" y="0"/>
                </a:lnTo>
                <a:cubicBezTo>
                  <a:pt x="4239677" y="0"/>
                  <a:pt x="4251809" y="5025"/>
                  <a:pt x="4260755" y="13971"/>
                </a:cubicBezTo>
                <a:cubicBezTo>
                  <a:pt x="4269700" y="22916"/>
                  <a:pt x="4274726" y="35049"/>
                  <a:pt x="4274726" y="47700"/>
                </a:cubicBezTo>
                <a:lnTo>
                  <a:pt x="4274726" y="686603"/>
                </a:lnTo>
                <a:cubicBezTo>
                  <a:pt x="4274726" y="699254"/>
                  <a:pt x="4269700" y="711387"/>
                  <a:pt x="4260755" y="720332"/>
                </a:cubicBezTo>
                <a:cubicBezTo>
                  <a:pt x="4251809" y="729277"/>
                  <a:pt x="4239677" y="734303"/>
                  <a:pt x="4227026" y="734303"/>
                </a:cubicBezTo>
                <a:lnTo>
                  <a:pt x="47700" y="734303"/>
                </a:lnTo>
                <a:cubicBezTo>
                  <a:pt x="35049" y="734303"/>
                  <a:pt x="22916" y="729277"/>
                  <a:pt x="13971" y="720332"/>
                </a:cubicBezTo>
                <a:cubicBezTo>
                  <a:pt x="5025" y="711387"/>
                  <a:pt x="0" y="699254"/>
                  <a:pt x="0" y="686603"/>
                </a:cubicBezTo>
                <a:lnTo>
                  <a:pt x="0" y="47700"/>
                </a:lnTo>
                <a:cubicBezTo>
                  <a:pt x="0" y="35049"/>
                  <a:pt x="5025" y="22916"/>
                  <a:pt x="13971" y="13971"/>
                </a:cubicBezTo>
                <a:cubicBezTo>
                  <a:pt x="22916" y="5025"/>
                  <a:pt x="35049" y="0"/>
                  <a:pt x="47700" y="0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3">
            <a:schemeClr val="accent2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/>
          <a:p>
            <a:endParaRPr lang="en-US">
              <a:highlight>
                <a:srgbClr val="C0C0C0"/>
              </a:highlight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590800" y="-38100"/>
            <a:ext cx="13791565" cy="92075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>
              <a:lnSpc>
                <a:spcPts val="9150"/>
              </a:lnSpc>
            </a:pPr>
            <a:r>
              <a:rPr lang="en-US" altLang="en-US" sz="4800">
                <a:solidFill>
                  <a:srgbClr val="00B050"/>
                </a:solidFill>
                <a:latin typeface="Arial Rounded MT Bold" panose="020F0704030504030204" charset="0"/>
                <a:ea typeface="Baloo"/>
                <a:cs typeface="Arial Rounded MT Bold" panose="020F0704030504030204" charset="0"/>
                <a:sym typeface="Baloo"/>
              </a:rPr>
              <a:t>9 con tôm bớt 3 con tôm còn mấy con tôm?</a:t>
            </a:r>
            <a:r>
              <a:rPr lang="en-US" sz="4800">
                <a:solidFill>
                  <a:srgbClr val="00B050"/>
                </a:solidFill>
                <a:latin typeface="Arial Rounded MT Bold" panose="020F0704030504030204" charset="0"/>
                <a:ea typeface="Baloo"/>
                <a:cs typeface="Arial Rounded MT Bold" panose="020F0704030504030204" charset="0"/>
                <a:sym typeface="Baloo"/>
              </a:rPr>
              <a:t>?</a:t>
            </a:r>
            <a:endParaRPr lang="en-US" sz="4800">
              <a:solidFill>
                <a:srgbClr val="00B050"/>
              </a:solidFill>
              <a:latin typeface="Arial Rounded MT Bold" panose="020F0704030504030204" charset="0"/>
              <a:ea typeface="Baloo"/>
              <a:cs typeface="Arial Rounded MT Bold" panose="020F0704030504030204" charset="0"/>
              <a:sym typeface="Baloo"/>
            </a:endParaRPr>
          </a:p>
        </p:txBody>
      </p:sp>
      <p:sp>
        <p:nvSpPr>
          <p:cNvPr id="19" name="Freeform 19"/>
          <p:cNvSpPr/>
          <p:nvPr/>
        </p:nvSpPr>
        <p:spPr>
          <a:xfrm rot="816167">
            <a:off x="179356" y="191143"/>
            <a:ext cx="1832028" cy="1745423"/>
          </a:xfrm>
          <a:custGeom>
            <a:avLst/>
            <a:gdLst/>
            <a:ahLst/>
            <a:cxnLst/>
            <a:rect l="l" t="t" r="r" b="b"/>
            <a:pathLst>
              <a:path w="1832028" h="1745423">
                <a:moveTo>
                  <a:pt x="0" y="0"/>
                </a:moveTo>
                <a:lnTo>
                  <a:pt x="1832029" y="0"/>
                </a:lnTo>
                <a:lnTo>
                  <a:pt x="1832029" y="1745423"/>
                </a:lnTo>
                <a:lnTo>
                  <a:pt x="0" y="17454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816167">
            <a:off x="203839" y="3933806"/>
            <a:ext cx="1116466" cy="1063688"/>
          </a:xfrm>
          <a:custGeom>
            <a:avLst/>
            <a:gdLst/>
            <a:ahLst/>
            <a:cxnLst/>
            <a:rect l="l" t="t" r="r" b="b"/>
            <a:pathLst>
              <a:path w="1116466" h="1063688">
                <a:moveTo>
                  <a:pt x="0" y="0"/>
                </a:moveTo>
                <a:lnTo>
                  <a:pt x="1116466" y="0"/>
                </a:lnTo>
                <a:lnTo>
                  <a:pt x="1116466" y="1063687"/>
                </a:lnTo>
                <a:lnTo>
                  <a:pt x="0" y="10636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2643470" y="5401480"/>
            <a:ext cx="5663055" cy="1232397"/>
            <a:chOff x="0" y="0"/>
            <a:chExt cx="914311" cy="19897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F48B91"/>
            </a:solidFill>
            <a:ln cap="rnd">
              <a:noFill/>
              <a:prstDash val="solid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16" name="Freeform 16"/>
          <p:cNvSpPr/>
          <p:nvPr/>
        </p:nvSpPr>
        <p:spPr>
          <a:xfrm>
            <a:off x="2629063" y="5401480"/>
            <a:ext cx="5677462" cy="1232397"/>
          </a:xfrm>
          <a:custGeom>
            <a:avLst/>
            <a:gdLst/>
            <a:ahLst/>
            <a:cxnLst/>
            <a:rect l="l" t="t" r="r" b="b"/>
            <a:pathLst>
              <a:path w="916637" h="198973">
                <a:moveTo>
                  <a:pt x="77727" y="0"/>
                </a:moveTo>
                <a:lnTo>
                  <a:pt x="838910" y="0"/>
                </a:lnTo>
                <a:cubicBezTo>
                  <a:pt x="881837" y="0"/>
                  <a:pt x="916637" y="34799"/>
                  <a:pt x="916637" y="77727"/>
                </a:cubicBezTo>
                <a:lnTo>
                  <a:pt x="916637" y="121246"/>
                </a:lnTo>
                <a:cubicBezTo>
                  <a:pt x="916637" y="141861"/>
                  <a:pt x="908448" y="161631"/>
                  <a:pt x="893871" y="176207"/>
                </a:cubicBezTo>
                <a:cubicBezTo>
                  <a:pt x="879295" y="190784"/>
                  <a:pt x="859524" y="198973"/>
                  <a:pt x="838910" y="198973"/>
                </a:cubicBezTo>
                <a:lnTo>
                  <a:pt x="77727" y="198973"/>
                </a:lnTo>
                <a:cubicBezTo>
                  <a:pt x="34799" y="198973"/>
                  <a:pt x="0" y="164173"/>
                  <a:pt x="0" y="121246"/>
                </a:cubicBezTo>
                <a:lnTo>
                  <a:pt x="0" y="77727"/>
                </a:lnTo>
                <a:cubicBezTo>
                  <a:pt x="0" y="34799"/>
                  <a:pt x="34799" y="0"/>
                  <a:pt x="77727" y="0"/>
                </a:cubicBezTo>
                <a:close/>
              </a:path>
            </a:pathLst>
          </a:custGeom>
          <a:solidFill>
            <a:srgbClr val="53D900"/>
          </a:solidFill>
          <a:ln cap="rnd">
            <a:noFill/>
            <a:prstDash val="solid"/>
            <a:round/>
          </a:ln>
        </p:spPr>
      </p:sp>
      <p:sp>
        <p:nvSpPr>
          <p:cNvPr id="17" name="TextBox 17"/>
          <p:cNvSpPr txBox="1"/>
          <p:nvPr/>
        </p:nvSpPr>
        <p:spPr>
          <a:xfrm>
            <a:off x="2628900" y="5224780"/>
            <a:ext cx="3053080" cy="140970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20"/>
              </a:lnSpc>
              <a:spcBef>
                <a:spcPct val="0"/>
              </a:spcBef>
            </a:pPr>
          </a:p>
        </p:txBody>
      </p:sp>
      <p:sp>
        <p:nvSpPr>
          <p:cNvPr id="18" name="TextBox 18"/>
          <p:cNvSpPr txBox="1"/>
          <p:nvPr/>
        </p:nvSpPr>
        <p:spPr>
          <a:xfrm>
            <a:off x="2952115" y="5688965"/>
            <a:ext cx="3364865" cy="847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615"/>
              </a:lnSpc>
            </a:pPr>
            <a:r>
              <a:rPr lang="en-US" sz="5470" b="1">
                <a:solidFill>
                  <a:srgbClr val="FFFFFF"/>
                </a:solidFill>
                <a:latin typeface="Times New Roman" panose="02020603050405020304" charset="0"/>
                <a:ea typeface="Baloo"/>
                <a:cs typeface="Times New Roman" panose="02020603050405020304" charset="0"/>
                <a:sym typeface="Baloo"/>
              </a:rPr>
              <a:t>A.  6</a:t>
            </a:r>
            <a:r>
              <a:rPr lang="en-US" sz="547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 </a:t>
            </a:r>
            <a:endParaRPr lang="en-US" sz="5470">
              <a:solidFill>
                <a:srgbClr val="FFFFFF"/>
              </a:solidFill>
              <a:latin typeface="Baloo 2 ExtraBold" pitchFamily="2" charset="0"/>
              <a:ea typeface="Baloo"/>
              <a:cs typeface="Baloo 2 ExtraBold" pitchFamily="2" charset="0"/>
              <a:sym typeface="Baloo"/>
            </a:endParaRPr>
          </a:p>
        </p:txBody>
      </p:sp>
      <p:grpSp>
        <p:nvGrpSpPr>
          <p:cNvPr id="21" name="Group 21"/>
          <p:cNvGrpSpPr/>
          <p:nvPr/>
        </p:nvGrpSpPr>
        <p:grpSpPr>
          <a:xfrm>
            <a:off x="2699130" y="7301645"/>
            <a:ext cx="5663055" cy="1232397"/>
            <a:chOff x="0" y="0"/>
            <a:chExt cx="914311" cy="19897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F48B91"/>
            </a:solidFill>
            <a:ln cap="rnd">
              <a:noFill/>
              <a:prstDash val="solid"/>
              <a:round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25" name="Freeform 25"/>
          <p:cNvSpPr/>
          <p:nvPr/>
        </p:nvSpPr>
        <p:spPr>
          <a:xfrm>
            <a:off x="2684723" y="7301645"/>
            <a:ext cx="5677462" cy="1232397"/>
          </a:xfrm>
          <a:custGeom>
            <a:avLst/>
            <a:gdLst/>
            <a:ahLst/>
            <a:cxnLst/>
            <a:rect l="l" t="t" r="r" b="b"/>
            <a:pathLst>
              <a:path w="916637" h="198973">
                <a:moveTo>
                  <a:pt x="77727" y="0"/>
                </a:moveTo>
                <a:lnTo>
                  <a:pt x="838910" y="0"/>
                </a:lnTo>
                <a:cubicBezTo>
                  <a:pt x="881837" y="0"/>
                  <a:pt x="916637" y="34799"/>
                  <a:pt x="916637" y="77727"/>
                </a:cubicBezTo>
                <a:lnTo>
                  <a:pt x="916637" y="121246"/>
                </a:lnTo>
                <a:cubicBezTo>
                  <a:pt x="916637" y="141861"/>
                  <a:pt x="908448" y="161631"/>
                  <a:pt x="893871" y="176207"/>
                </a:cubicBezTo>
                <a:cubicBezTo>
                  <a:pt x="879295" y="190784"/>
                  <a:pt x="859524" y="198973"/>
                  <a:pt x="838910" y="198973"/>
                </a:cubicBezTo>
                <a:lnTo>
                  <a:pt x="77727" y="198973"/>
                </a:lnTo>
                <a:cubicBezTo>
                  <a:pt x="34799" y="198973"/>
                  <a:pt x="0" y="164173"/>
                  <a:pt x="0" y="121246"/>
                </a:cubicBezTo>
                <a:lnTo>
                  <a:pt x="0" y="77727"/>
                </a:lnTo>
                <a:cubicBezTo>
                  <a:pt x="0" y="34799"/>
                  <a:pt x="34799" y="0"/>
                  <a:pt x="77727" y="0"/>
                </a:cubicBezTo>
                <a:close/>
              </a:path>
            </a:pathLst>
          </a:custGeom>
          <a:solidFill>
            <a:srgbClr val="A6A6A6"/>
          </a:solidFill>
          <a:ln cap="rnd">
            <a:noFill/>
            <a:prstDash val="solid"/>
            <a:round/>
          </a:ln>
        </p:spPr>
      </p:sp>
      <p:sp>
        <p:nvSpPr>
          <p:cNvPr id="26" name="TextBox 26"/>
          <p:cNvSpPr txBox="1"/>
          <p:nvPr/>
        </p:nvSpPr>
        <p:spPr>
          <a:xfrm>
            <a:off x="2684723" y="7065662"/>
            <a:ext cx="5677462" cy="146838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2660"/>
              </a:lnSpc>
              <a:spcBef>
                <a:spcPct val="0"/>
              </a:spcBef>
            </a:pPr>
          </a:p>
        </p:txBody>
      </p:sp>
      <p:sp>
        <p:nvSpPr>
          <p:cNvPr id="27" name="TextBox 27"/>
          <p:cNvSpPr txBox="1"/>
          <p:nvPr/>
        </p:nvSpPr>
        <p:spPr>
          <a:xfrm>
            <a:off x="3007922" y="7579320"/>
            <a:ext cx="3309163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15"/>
              </a:lnSpc>
            </a:pPr>
            <a:r>
              <a:rPr lang="en-US" sz="5470" b="1">
                <a:solidFill>
                  <a:srgbClr val="FFFFFF"/>
                </a:solidFill>
                <a:latin typeface="Times New Roman" panose="02020603050405020304" charset="0"/>
                <a:ea typeface="Baloo"/>
                <a:cs typeface="Times New Roman" panose="02020603050405020304" charset="0"/>
                <a:sym typeface="Baloo"/>
              </a:rPr>
              <a:t>C. 4</a:t>
            </a:r>
            <a:endParaRPr lang="en-US" sz="5470" b="1">
              <a:solidFill>
                <a:srgbClr val="FFFFFF"/>
              </a:solidFill>
              <a:latin typeface="Times New Roman" panose="02020603050405020304" charset="0"/>
              <a:ea typeface="Baloo"/>
              <a:cs typeface="Times New Roman" panose="02020603050405020304" charset="0"/>
              <a:sym typeface="Baloo"/>
            </a:endParaRPr>
          </a:p>
        </p:txBody>
      </p:sp>
      <p:grpSp>
        <p:nvGrpSpPr>
          <p:cNvPr id="28" name="Group 28"/>
          <p:cNvGrpSpPr/>
          <p:nvPr/>
        </p:nvGrpSpPr>
        <p:grpSpPr>
          <a:xfrm>
            <a:off x="9925815" y="5401480"/>
            <a:ext cx="5663055" cy="1232397"/>
            <a:chOff x="0" y="0"/>
            <a:chExt cx="914311" cy="198973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F48B91"/>
            </a:solidFill>
            <a:ln cap="rnd">
              <a:noFill/>
              <a:prstDash val="solid"/>
              <a:round/>
            </a:ln>
          </p:spPr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32" name="Freeform 32"/>
          <p:cNvSpPr/>
          <p:nvPr/>
        </p:nvSpPr>
        <p:spPr>
          <a:xfrm>
            <a:off x="9911409" y="5401480"/>
            <a:ext cx="5677462" cy="1232397"/>
          </a:xfrm>
          <a:custGeom>
            <a:avLst/>
            <a:gdLst/>
            <a:ahLst/>
            <a:cxnLst/>
            <a:rect l="l" t="t" r="r" b="b"/>
            <a:pathLst>
              <a:path w="916637" h="198973">
                <a:moveTo>
                  <a:pt x="77727" y="0"/>
                </a:moveTo>
                <a:lnTo>
                  <a:pt x="838910" y="0"/>
                </a:lnTo>
                <a:cubicBezTo>
                  <a:pt x="881837" y="0"/>
                  <a:pt x="916637" y="34799"/>
                  <a:pt x="916637" y="77727"/>
                </a:cubicBezTo>
                <a:lnTo>
                  <a:pt x="916637" y="121246"/>
                </a:lnTo>
                <a:cubicBezTo>
                  <a:pt x="916637" y="141861"/>
                  <a:pt x="908448" y="161631"/>
                  <a:pt x="893871" y="176207"/>
                </a:cubicBezTo>
                <a:cubicBezTo>
                  <a:pt x="879295" y="190784"/>
                  <a:pt x="859524" y="198973"/>
                  <a:pt x="838910" y="198973"/>
                </a:cubicBezTo>
                <a:lnTo>
                  <a:pt x="77727" y="198973"/>
                </a:lnTo>
                <a:cubicBezTo>
                  <a:pt x="34799" y="198973"/>
                  <a:pt x="0" y="164173"/>
                  <a:pt x="0" y="121246"/>
                </a:cubicBezTo>
                <a:lnTo>
                  <a:pt x="0" y="77727"/>
                </a:lnTo>
                <a:cubicBezTo>
                  <a:pt x="0" y="34799"/>
                  <a:pt x="34799" y="0"/>
                  <a:pt x="77727" y="0"/>
                </a:cubicBezTo>
                <a:close/>
              </a:path>
            </a:pathLst>
          </a:custGeom>
          <a:solidFill>
            <a:srgbClr val="A6A6A6"/>
          </a:solidFill>
          <a:ln w="142875" cap="rnd">
            <a:noFill/>
            <a:prstDash val="solid"/>
            <a:round/>
          </a:ln>
        </p:spPr>
      </p:sp>
      <p:sp>
        <p:nvSpPr>
          <p:cNvPr id="33" name="TextBox 33"/>
          <p:cNvSpPr txBox="1"/>
          <p:nvPr/>
        </p:nvSpPr>
        <p:spPr>
          <a:xfrm>
            <a:off x="9911409" y="5165497"/>
            <a:ext cx="5677462" cy="146838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2660"/>
              </a:lnSpc>
              <a:spcBef>
                <a:spcPct val="0"/>
              </a:spcBef>
            </a:pPr>
          </a:p>
        </p:txBody>
      </p:sp>
      <p:sp>
        <p:nvSpPr>
          <p:cNvPr id="34" name="TextBox 34"/>
          <p:cNvSpPr txBox="1"/>
          <p:nvPr/>
        </p:nvSpPr>
        <p:spPr>
          <a:xfrm>
            <a:off x="10193355" y="5688681"/>
            <a:ext cx="5156789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15"/>
              </a:lnSpc>
            </a:pPr>
            <a:r>
              <a:rPr lang="en-US" sz="5470" b="1">
                <a:solidFill>
                  <a:srgbClr val="FFFFFF"/>
                </a:solidFill>
                <a:latin typeface="Times New Roman" panose="02020603050405020304" charset="0"/>
                <a:ea typeface="Baloo"/>
                <a:cs typeface="Times New Roman" panose="02020603050405020304" charset="0"/>
                <a:sym typeface="Baloo"/>
              </a:rPr>
              <a:t>B. 5</a:t>
            </a:r>
            <a:endParaRPr lang="en-US" sz="5470" b="1">
              <a:solidFill>
                <a:srgbClr val="FFFFFF"/>
              </a:solidFill>
              <a:latin typeface="Times New Roman" panose="02020603050405020304" charset="0"/>
              <a:ea typeface="Baloo"/>
              <a:cs typeface="Times New Roman" panose="02020603050405020304" charset="0"/>
              <a:sym typeface="Baloo"/>
            </a:endParaRPr>
          </a:p>
        </p:txBody>
      </p:sp>
      <p:grpSp>
        <p:nvGrpSpPr>
          <p:cNvPr id="35" name="Group 35"/>
          <p:cNvGrpSpPr/>
          <p:nvPr/>
        </p:nvGrpSpPr>
        <p:grpSpPr>
          <a:xfrm>
            <a:off x="9981475" y="7301645"/>
            <a:ext cx="5663055" cy="1232397"/>
            <a:chOff x="0" y="0"/>
            <a:chExt cx="914311" cy="198973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F48B91"/>
            </a:solidFill>
            <a:ln cap="rnd">
              <a:noFill/>
              <a:prstDash val="solid"/>
              <a:round/>
            </a:ln>
          </p:spPr>
        </p:sp>
        <p:sp>
          <p:nvSpPr>
            <p:cNvPr id="37" name="TextBox 37"/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39" name="Freeform 39"/>
          <p:cNvSpPr/>
          <p:nvPr/>
        </p:nvSpPr>
        <p:spPr>
          <a:xfrm>
            <a:off x="9981475" y="7301645"/>
            <a:ext cx="5677462" cy="1232397"/>
          </a:xfrm>
          <a:custGeom>
            <a:avLst/>
            <a:gdLst/>
            <a:ahLst/>
            <a:cxnLst/>
            <a:rect l="l" t="t" r="r" b="b"/>
            <a:pathLst>
              <a:path w="916637" h="198973">
                <a:moveTo>
                  <a:pt x="77727" y="0"/>
                </a:moveTo>
                <a:lnTo>
                  <a:pt x="838910" y="0"/>
                </a:lnTo>
                <a:cubicBezTo>
                  <a:pt x="881837" y="0"/>
                  <a:pt x="916637" y="34799"/>
                  <a:pt x="916637" y="77727"/>
                </a:cubicBezTo>
                <a:lnTo>
                  <a:pt x="916637" y="121246"/>
                </a:lnTo>
                <a:cubicBezTo>
                  <a:pt x="916637" y="141861"/>
                  <a:pt x="908448" y="161631"/>
                  <a:pt x="893871" y="176207"/>
                </a:cubicBezTo>
                <a:cubicBezTo>
                  <a:pt x="879295" y="190784"/>
                  <a:pt x="859524" y="198973"/>
                  <a:pt x="838910" y="198973"/>
                </a:cubicBezTo>
                <a:lnTo>
                  <a:pt x="77727" y="198973"/>
                </a:lnTo>
                <a:cubicBezTo>
                  <a:pt x="34799" y="198973"/>
                  <a:pt x="0" y="164173"/>
                  <a:pt x="0" y="121246"/>
                </a:cubicBezTo>
                <a:lnTo>
                  <a:pt x="0" y="77727"/>
                </a:lnTo>
                <a:cubicBezTo>
                  <a:pt x="0" y="34799"/>
                  <a:pt x="34799" y="0"/>
                  <a:pt x="77727" y="0"/>
                </a:cubicBezTo>
                <a:close/>
              </a:path>
            </a:pathLst>
          </a:custGeom>
          <a:solidFill>
            <a:srgbClr val="A6A6A6"/>
          </a:solidFill>
          <a:ln cap="rnd">
            <a:noFill/>
            <a:prstDash val="solid"/>
            <a:round/>
          </a:ln>
        </p:spPr>
      </p:sp>
      <p:sp>
        <p:nvSpPr>
          <p:cNvPr id="40" name="TextBox 40"/>
          <p:cNvSpPr txBox="1"/>
          <p:nvPr/>
        </p:nvSpPr>
        <p:spPr>
          <a:xfrm>
            <a:off x="9981475" y="7065662"/>
            <a:ext cx="5677462" cy="146838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2660"/>
              </a:lnSpc>
              <a:spcBef>
                <a:spcPct val="0"/>
              </a:spcBef>
            </a:pPr>
          </a:p>
        </p:txBody>
      </p:sp>
      <p:sp>
        <p:nvSpPr>
          <p:cNvPr id="41" name="TextBox 41"/>
          <p:cNvSpPr txBox="1"/>
          <p:nvPr/>
        </p:nvSpPr>
        <p:spPr>
          <a:xfrm>
            <a:off x="10290267" y="7579320"/>
            <a:ext cx="3981027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15"/>
              </a:lnSpc>
            </a:pPr>
            <a:r>
              <a:rPr lang="en-US" sz="5470" b="1">
                <a:solidFill>
                  <a:srgbClr val="FFFFFF"/>
                </a:solidFill>
                <a:latin typeface="Times New Roman" panose="02020603050405020304" charset="0"/>
                <a:ea typeface="Baloo"/>
                <a:cs typeface="Times New Roman" panose="02020603050405020304" charset="0"/>
                <a:sym typeface="Baloo"/>
              </a:rPr>
              <a:t>D.  3</a:t>
            </a:r>
            <a:endParaRPr lang="en-US" sz="5470" b="1">
              <a:solidFill>
                <a:srgbClr val="FFFFFF"/>
              </a:solidFill>
              <a:latin typeface="Times New Roman" panose="02020603050405020304" charset="0"/>
              <a:ea typeface="Baloo"/>
              <a:cs typeface="Times New Roman" panose="02020603050405020304" charset="0"/>
              <a:sym typeface="Baloo"/>
            </a:endParaRPr>
          </a:p>
        </p:txBody>
      </p:sp>
      <p:sp>
        <p:nvSpPr>
          <p:cNvPr id="42" name="Freeform 42"/>
          <p:cNvSpPr/>
          <p:nvPr/>
        </p:nvSpPr>
        <p:spPr>
          <a:xfrm>
            <a:off x="762072" y="8822915"/>
            <a:ext cx="888542" cy="870771"/>
          </a:xfrm>
          <a:custGeom>
            <a:avLst/>
            <a:gdLst/>
            <a:ahLst/>
            <a:cxnLst/>
            <a:rect l="l" t="t" r="r" b="b"/>
            <a:pathLst>
              <a:path w="888542" h="870771">
                <a:moveTo>
                  <a:pt x="0" y="0"/>
                </a:moveTo>
                <a:lnTo>
                  <a:pt x="888542" y="0"/>
                </a:lnTo>
                <a:lnTo>
                  <a:pt x="888542" y="870770"/>
                </a:lnTo>
                <a:lnTo>
                  <a:pt x="0" y="8707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>
            <a:hlinkClick r:id="rId9" action="ppaction://hlinksldjump"/>
          </p:cNvPr>
          <p:cNvSpPr/>
          <p:nvPr/>
        </p:nvSpPr>
        <p:spPr>
          <a:xfrm rot="1691414">
            <a:off x="16379825" y="3856355"/>
            <a:ext cx="1663065" cy="1695450"/>
          </a:xfrm>
          <a:custGeom>
            <a:avLst/>
            <a:gdLst/>
            <a:ahLst/>
            <a:cxnLst/>
            <a:rect l="l" t="t" r="r" b="b"/>
            <a:pathLst>
              <a:path w="2841856" h="2253355">
                <a:moveTo>
                  <a:pt x="0" y="0"/>
                </a:moveTo>
                <a:lnTo>
                  <a:pt x="2841856" y="0"/>
                </a:lnTo>
                <a:lnTo>
                  <a:pt x="2841856" y="2253355"/>
                </a:lnTo>
                <a:lnTo>
                  <a:pt x="0" y="22533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pic>
        <p:nvPicPr>
          <p:cNvPr id="46" name="Correct answer 1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>
                  <p14:trim st="1106.000000" end="1571.6875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7206954" y="-1503937"/>
            <a:ext cx="2516026" cy="2516026"/>
          </a:xfrm>
          <a:prstGeom prst="rect">
            <a:avLst/>
          </a:prstGeom>
        </p:spPr>
      </p:pic>
      <p:pic>
        <p:nvPicPr>
          <p:cNvPr id="47" name="Wrong answer 1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4">
                  <p14:trim st="711.000000" end="681.000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747052" y="2169736"/>
            <a:ext cx="2530475" cy="2530475"/>
          </a:xfrm>
          <a:prstGeom prst="rect">
            <a:avLst/>
          </a:prstGeom>
        </p:spPr>
      </p:pic>
      <p:pic>
        <p:nvPicPr>
          <p:cNvPr id="48" name="Wrong answer 1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4">
                  <p14:trim st="711.000000" end="681.000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3957318" y="2275110"/>
            <a:ext cx="2530475" cy="2530475"/>
          </a:xfrm>
          <a:prstGeom prst="rect">
            <a:avLst/>
          </a:prstGeom>
        </p:spPr>
      </p:pic>
      <p:pic>
        <p:nvPicPr>
          <p:cNvPr id="49" name="Wrong answer 1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4">
                  <p14:trim st="711.000000" end="681.000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7261882" y="2252250"/>
            <a:ext cx="2530475" cy="2530475"/>
          </a:xfrm>
          <a:prstGeom prst="rect">
            <a:avLst/>
          </a:prstGeom>
        </p:spPr>
      </p:pic>
      <p:sp>
        <p:nvSpPr>
          <p:cNvPr id="15" name="Freeform 19"/>
          <p:cNvSpPr/>
          <p:nvPr/>
        </p:nvSpPr>
        <p:spPr>
          <a:xfrm rot="816167">
            <a:off x="16182002" y="8385589"/>
            <a:ext cx="1832028" cy="1745423"/>
          </a:xfrm>
          <a:custGeom>
            <a:avLst/>
            <a:gdLst/>
            <a:ahLst/>
            <a:cxnLst/>
            <a:rect l="l" t="t" r="r" b="b"/>
            <a:pathLst>
              <a:path w="1832028" h="1745423">
                <a:moveTo>
                  <a:pt x="0" y="0"/>
                </a:moveTo>
                <a:lnTo>
                  <a:pt x="1832029" y="0"/>
                </a:lnTo>
                <a:lnTo>
                  <a:pt x="1832029" y="1745423"/>
                </a:lnTo>
                <a:lnTo>
                  <a:pt x="0" y="17454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42">
            <a:hlinkClick r:id="rId9" action="ppaction://hlinksldjump"/>
          </p:cNvPr>
          <p:cNvSpPr/>
          <p:nvPr/>
        </p:nvSpPr>
        <p:spPr>
          <a:xfrm flipV="1">
            <a:off x="16667480" y="108585"/>
            <a:ext cx="1620520" cy="1700530"/>
          </a:xfrm>
          <a:custGeom>
            <a:avLst/>
            <a:gdLst/>
            <a:ahLst/>
            <a:cxnLst/>
            <a:rect l="l" t="t" r="r" b="b"/>
            <a:pathLst>
              <a:path w="2202256" h="3050985">
                <a:moveTo>
                  <a:pt x="0" y="3050985"/>
                </a:moveTo>
                <a:lnTo>
                  <a:pt x="2202256" y="3050985"/>
                </a:lnTo>
                <a:lnTo>
                  <a:pt x="2202256" y="0"/>
                </a:lnTo>
                <a:lnTo>
                  <a:pt x="0" y="0"/>
                </a:lnTo>
                <a:lnTo>
                  <a:pt x="0" y="3050985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pic>
        <p:nvPicPr>
          <p:cNvPr id="38" name="Picture 37" descr="tôm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52600" y="1518920"/>
            <a:ext cx="1245870" cy="2098675"/>
          </a:xfrm>
          <a:prstGeom prst="rect">
            <a:avLst/>
          </a:prstGeom>
        </p:spPr>
      </p:pic>
      <p:pic>
        <p:nvPicPr>
          <p:cNvPr id="44" name="Picture 43" descr="tôm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97250" y="1518920"/>
            <a:ext cx="1245870" cy="2098675"/>
          </a:xfrm>
          <a:prstGeom prst="rect">
            <a:avLst/>
          </a:prstGeom>
        </p:spPr>
      </p:pic>
      <p:pic>
        <p:nvPicPr>
          <p:cNvPr id="45" name="Picture 44" descr="tôm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302250" y="1518920"/>
            <a:ext cx="1245870" cy="2098675"/>
          </a:xfrm>
          <a:prstGeom prst="rect">
            <a:avLst/>
          </a:prstGeom>
        </p:spPr>
      </p:pic>
      <p:pic>
        <p:nvPicPr>
          <p:cNvPr id="50" name="Picture 49" descr="tôm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009380" y="1518920"/>
            <a:ext cx="1245870" cy="2098675"/>
          </a:xfrm>
          <a:prstGeom prst="rect">
            <a:avLst/>
          </a:prstGeom>
        </p:spPr>
      </p:pic>
      <p:pic>
        <p:nvPicPr>
          <p:cNvPr id="51" name="Picture 50" descr="tôm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283450" y="1569720"/>
            <a:ext cx="1245870" cy="2098675"/>
          </a:xfrm>
          <a:prstGeom prst="rect">
            <a:avLst/>
          </a:prstGeom>
        </p:spPr>
      </p:pic>
      <p:pic>
        <p:nvPicPr>
          <p:cNvPr id="52" name="Picture 51" descr="tôm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685780" y="1595120"/>
            <a:ext cx="1245870" cy="2098675"/>
          </a:xfrm>
          <a:prstGeom prst="rect">
            <a:avLst/>
          </a:prstGeom>
        </p:spPr>
      </p:pic>
      <p:pic>
        <p:nvPicPr>
          <p:cNvPr id="53" name="Picture 52" descr="tôm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362180" y="1595120"/>
            <a:ext cx="1245870" cy="2098675"/>
          </a:xfrm>
          <a:prstGeom prst="rect">
            <a:avLst/>
          </a:prstGeom>
        </p:spPr>
      </p:pic>
      <p:pic>
        <p:nvPicPr>
          <p:cNvPr id="54" name="Picture 53" descr="tôm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038580" y="1671320"/>
            <a:ext cx="1245870" cy="2098675"/>
          </a:xfrm>
          <a:prstGeom prst="rect">
            <a:avLst/>
          </a:prstGeom>
        </p:spPr>
      </p:pic>
      <p:pic>
        <p:nvPicPr>
          <p:cNvPr id="55" name="Picture 54" descr="tôm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714980" y="1569720"/>
            <a:ext cx="1245870" cy="2098675"/>
          </a:xfrm>
          <a:prstGeom prst="rect">
            <a:avLst/>
          </a:prstGeom>
        </p:spPr>
      </p:pic>
      <p:cxnSp>
        <p:nvCxnSpPr>
          <p:cNvPr id="56" name="Straight Connector 55"/>
          <p:cNvCxnSpPr/>
          <p:nvPr/>
        </p:nvCxnSpPr>
        <p:spPr>
          <a:xfrm flipH="1">
            <a:off x="15849600" y="2019300"/>
            <a:ext cx="1059180" cy="1371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>
            <a:off x="14325600" y="1943100"/>
            <a:ext cx="1066800" cy="1524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>
            <a:off x="12344400" y="1790700"/>
            <a:ext cx="1371600" cy="182689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9" name="y2mate.com - ĐỒNG HỒ ĐẾM NGƯỢC 5 GIÂY  DÙNG CHO POWERPOINT_720p">
            <a:hlinkClick r:id="" action="ppaction://media"/>
          </p:cNvPr>
          <p:cNvPicPr/>
          <p:nvPr>
            <a:videoFile r:link="rId18"/>
            <p:extLst>
              <p:ext uri="{DAA4B4D4-6D71-4841-9C94-3DE7FCFB9230}">
                <p14:media xmlns:p14="http://schemas.microsoft.com/office/powerpoint/2010/main" r:embed="rId19"/>
              </p:ext>
            </p:extLst>
            <p:custDataLst>
              <p:tags r:id="rId20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15679420" y="5744845"/>
            <a:ext cx="2608580" cy="18345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seq concurrent="1" nextAc="seek">
              <p:cTn id="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" fill="hold">
                      <p:stCondLst>
                        <p:cond delay="0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72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32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32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32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video fullScrn="0">
              <p:cMediaNode>
                <p:cTn id="54" fill="hold" display="1">
                  <p:stCondLst>
                    <p:cond delay="indefinite"/>
                  </p:stCondLst>
                </p:cTn>
                <p:tgtEl>
                  <p:spTgt spid="59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87856" y="-245924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7826777">
            <a:off x="-2363206" y="7945957"/>
            <a:ext cx="5961179" cy="5638408"/>
          </a:xfrm>
          <a:custGeom>
            <a:avLst/>
            <a:gdLst/>
            <a:ahLst/>
            <a:cxnLst/>
            <a:rect l="l" t="t" r="r" b="b"/>
            <a:pathLst>
              <a:path w="5961179" h="5638408">
                <a:moveTo>
                  <a:pt x="0" y="0"/>
                </a:moveTo>
                <a:lnTo>
                  <a:pt x="5961179" y="0"/>
                </a:lnTo>
                <a:lnTo>
                  <a:pt x="5961179" y="5638408"/>
                </a:lnTo>
                <a:lnTo>
                  <a:pt x="0" y="56384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067801" y="-190679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28700" y="4551434"/>
            <a:ext cx="16230600" cy="5227624"/>
            <a:chOff x="0" y="0"/>
            <a:chExt cx="4274726" cy="146402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1464029"/>
            </a:xfrm>
            <a:custGeom>
              <a:avLst/>
              <a:gdLst/>
              <a:ahLst/>
              <a:cxnLst/>
              <a:rect l="l" t="t" r="r" b="b"/>
              <a:pathLst>
                <a:path w="4274726" h="1464029">
                  <a:moveTo>
                    <a:pt x="47700" y="0"/>
                  </a:moveTo>
                  <a:lnTo>
                    <a:pt x="4227026" y="0"/>
                  </a:lnTo>
                  <a:cubicBezTo>
                    <a:pt x="4239677" y="0"/>
                    <a:pt x="4251809" y="5025"/>
                    <a:pt x="4260755" y="13971"/>
                  </a:cubicBezTo>
                  <a:cubicBezTo>
                    <a:pt x="4269700" y="22916"/>
                    <a:pt x="4274726" y="35049"/>
                    <a:pt x="4274726" y="47700"/>
                  </a:cubicBezTo>
                  <a:lnTo>
                    <a:pt x="4274726" y="1416330"/>
                  </a:lnTo>
                  <a:cubicBezTo>
                    <a:pt x="4274726" y="1428981"/>
                    <a:pt x="4269700" y="1441113"/>
                    <a:pt x="4260755" y="1450059"/>
                  </a:cubicBezTo>
                  <a:cubicBezTo>
                    <a:pt x="4251809" y="1459004"/>
                    <a:pt x="4239677" y="1464029"/>
                    <a:pt x="4227026" y="1464029"/>
                  </a:cubicBezTo>
                  <a:lnTo>
                    <a:pt x="47700" y="1464029"/>
                  </a:lnTo>
                  <a:cubicBezTo>
                    <a:pt x="35049" y="1464029"/>
                    <a:pt x="22916" y="1459004"/>
                    <a:pt x="13971" y="1450059"/>
                  </a:cubicBezTo>
                  <a:cubicBezTo>
                    <a:pt x="5025" y="1441113"/>
                    <a:pt x="0" y="1428981"/>
                    <a:pt x="0" y="1416330"/>
                  </a:cubicBezTo>
                  <a:lnTo>
                    <a:pt x="0" y="47700"/>
                  </a:lnTo>
                  <a:cubicBezTo>
                    <a:pt x="0" y="35049"/>
                    <a:pt x="5025" y="22916"/>
                    <a:pt x="13971" y="13971"/>
                  </a:cubicBezTo>
                  <a:cubicBezTo>
                    <a:pt x="22916" y="5025"/>
                    <a:pt x="35049" y="0"/>
                    <a:pt x="47700" y="0"/>
                  </a:cubicBezTo>
                  <a:close/>
                </a:path>
              </a:pathLst>
            </a:custGeom>
            <a:solidFill>
              <a:srgbClr val="FFFFFF"/>
            </a:solidFill>
            <a:ln w="333375" cap="rnd">
              <a:solidFill>
                <a:srgbClr val="F48B91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4274726" cy="15116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id="9" name="Freeform 9"/>
          <p:cNvSpPr/>
          <p:nvPr/>
        </p:nvSpPr>
        <p:spPr>
          <a:xfrm>
            <a:off x="1600200" y="1176020"/>
            <a:ext cx="15507970" cy="2724785"/>
          </a:xfrm>
          <a:custGeom>
            <a:avLst/>
            <a:gdLst/>
            <a:ahLst/>
            <a:cxnLst/>
            <a:rect l="l" t="t" r="r" b="b"/>
            <a:pathLst>
              <a:path w="4274726" h="734303">
                <a:moveTo>
                  <a:pt x="47700" y="0"/>
                </a:moveTo>
                <a:lnTo>
                  <a:pt x="4227026" y="0"/>
                </a:lnTo>
                <a:cubicBezTo>
                  <a:pt x="4239677" y="0"/>
                  <a:pt x="4251809" y="5025"/>
                  <a:pt x="4260755" y="13971"/>
                </a:cubicBezTo>
                <a:cubicBezTo>
                  <a:pt x="4269700" y="22916"/>
                  <a:pt x="4274726" y="35049"/>
                  <a:pt x="4274726" y="47700"/>
                </a:cubicBezTo>
                <a:lnTo>
                  <a:pt x="4274726" y="686603"/>
                </a:lnTo>
                <a:cubicBezTo>
                  <a:pt x="4274726" y="699254"/>
                  <a:pt x="4269700" y="711387"/>
                  <a:pt x="4260755" y="720332"/>
                </a:cubicBezTo>
                <a:cubicBezTo>
                  <a:pt x="4251809" y="729277"/>
                  <a:pt x="4239677" y="734303"/>
                  <a:pt x="4227026" y="734303"/>
                </a:cubicBezTo>
                <a:lnTo>
                  <a:pt x="47700" y="734303"/>
                </a:lnTo>
                <a:cubicBezTo>
                  <a:pt x="35049" y="734303"/>
                  <a:pt x="22916" y="729277"/>
                  <a:pt x="13971" y="720332"/>
                </a:cubicBezTo>
                <a:cubicBezTo>
                  <a:pt x="5025" y="711387"/>
                  <a:pt x="0" y="699254"/>
                  <a:pt x="0" y="686603"/>
                </a:cubicBezTo>
                <a:lnTo>
                  <a:pt x="0" y="47700"/>
                </a:lnTo>
                <a:cubicBezTo>
                  <a:pt x="0" y="35049"/>
                  <a:pt x="5025" y="22916"/>
                  <a:pt x="13971" y="13971"/>
                </a:cubicBezTo>
                <a:cubicBezTo>
                  <a:pt x="22916" y="5025"/>
                  <a:pt x="35049" y="0"/>
                  <a:pt x="47700" y="0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3">
            <a:schemeClr val="accent2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/>
          <a:p>
            <a:endParaRPr lang="en-US">
              <a:highlight>
                <a:srgbClr val="C0C0C0"/>
              </a:highlight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590800" y="-38100"/>
            <a:ext cx="13791565" cy="92075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>
              <a:lnSpc>
                <a:spcPts val="9150"/>
              </a:lnSpc>
            </a:pPr>
            <a:r>
              <a:rPr lang="en-US" altLang="en-US" sz="4800" b="1">
                <a:solidFill>
                  <a:srgbClr val="FF0000"/>
                </a:solidFill>
                <a:latin typeface="Times New Roman" panose="02020603050405020304" charset="0"/>
                <a:ea typeface="Baloo"/>
                <a:cs typeface="Times New Roman" panose="02020603050405020304" charset="0"/>
                <a:sym typeface="Baloo"/>
              </a:rPr>
              <a:t>5 con rùa thêm 4 con rùa là mấy con rùa?</a:t>
            </a:r>
            <a:r>
              <a:rPr lang="en-US" altLang="en-US" sz="4800" b="1">
                <a:solidFill>
                  <a:srgbClr val="FFFFFF"/>
                </a:solidFill>
                <a:latin typeface="Times New Roman" panose="02020603050405020304" charset="0"/>
                <a:ea typeface="Baloo"/>
                <a:cs typeface="Times New Roman" panose="02020603050405020304" charset="0"/>
                <a:sym typeface="Baloo"/>
              </a:rPr>
              <a:t> </a:t>
            </a:r>
            <a:endParaRPr lang="en-US" sz="4800">
              <a:solidFill>
                <a:srgbClr val="00B050"/>
              </a:solidFill>
              <a:latin typeface="Arial Rounded MT Bold" panose="020F0704030504030204" charset="0"/>
              <a:ea typeface="Baloo"/>
              <a:cs typeface="Arial Rounded MT Bold" panose="020F0704030504030204" charset="0"/>
              <a:sym typeface="Baloo"/>
            </a:endParaRPr>
          </a:p>
        </p:txBody>
      </p:sp>
      <p:sp>
        <p:nvSpPr>
          <p:cNvPr id="19" name="Freeform 19"/>
          <p:cNvSpPr/>
          <p:nvPr/>
        </p:nvSpPr>
        <p:spPr>
          <a:xfrm rot="816167">
            <a:off x="179356" y="191143"/>
            <a:ext cx="1832028" cy="1745423"/>
          </a:xfrm>
          <a:custGeom>
            <a:avLst/>
            <a:gdLst/>
            <a:ahLst/>
            <a:cxnLst/>
            <a:rect l="l" t="t" r="r" b="b"/>
            <a:pathLst>
              <a:path w="1832028" h="1745423">
                <a:moveTo>
                  <a:pt x="0" y="0"/>
                </a:moveTo>
                <a:lnTo>
                  <a:pt x="1832029" y="0"/>
                </a:lnTo>
                <a:lnTo>
                  <a:pt x="1832029" y="1745423"/>
                </a:lnTo>
                <a:lnTo>
                  <a:pt x="0" y="17454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816167">
            <a:off x="203839" y="3933806"/>
            <a:ext cx="1116466" cy="1063688"/>
          </a:xfrm>
          <a:custGeom>
            <a:avLst/>
            <a:gdLst/>
            <a:ahLst/>
            <a:cxnLst/>
            <a:rect l="l" t="t" r="r" b="b"/>
            <a:pathLst>
              <a:path w="1116466" h="1063688">
                <a:moveTo>
                  <a:pt x="0" y="0"/>
                </a:moveTo>
                <a:lnTo>
                  <a:pt x="1116466" y="0"/>
                </a:lnTo>
                <a:lnTo>
                  <a:pt x="1116466" y="1063687"/>
                </a:lnTo>
                <a:lnTo>
                  <a:pt x="0" y="10636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2643470" y="5401480"/>
            <a:ext cx="5663055" cy="1232397"/>
            <a:chOff x="0" y="0"/>
            <a:chExt cx="914311" cy="19897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F48B91"/>
            </a:solidFill>
            <a:ln cap="rnd">
              <a:noFill/>
              <a:prstDash val="solid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16" name="Freeform 16"/>
          <p:cNvSpPr/>
          <p:nvPr/>
        </p:nvSpPr>
        <p:spPr>
          <a:xfrm>
            <a:off x="2629063" y="5401480"/>
            <a:ext cx="5677462" cy="1232397"/>
          </a:xfrm>
          <a:custGeom>
            <a:avLst/>
            <a:gdLst/>
            <a:ahLst/>
            <a:cxnLst/>
            <a:rect l="l" t="t" r="r" b="b"/>
            <a:pathLst>
              <a:path w="916637" h="198973">
                <a:moveTo>
                  <a:pt x="77727" y="0"/>
                </a:moveTo>
                <a:lnTo>
                  <a:pt x="838910" y="0"/>
                </a:lnTo>
                <a:cubicBezTo>
                  <a:pt x="881837" y="0"/>
                  <a:pt x="916637" y="34799"/>
                  <a:pt x="916637" y="77727"/>
                </a:cubicBezTo>
                <a:lnTo>
                  <a:pt x="916637" y="121246"/>
                </a:lnTo>
                <a:cubicBezTo>
                  <a:pt x="916637" y="141861"/>
                  <a:pt x="908448" y="161631"/>
                  <a:pt x="893871" y="176207"/>
                </a:cubicBezTo>
                <a:cubicBezTo>
                  <a:pt x="879295" y="190784"/>
                  <a:pt x="859524" y="198973"/>
                  <a:pt x="838910" y="198973"/>
                </a:cubicBezTo>
                <a:lnTo>
                  <a:pt x="77727" y="198973"/>
                </a:lnTo>
                <a:cubicBezTo>
                  <a:pt x="34799" y="198973"/>
                  <a:pt x="0" y="164173"/>
                  <a:pt x="0" y="121246"/>
                </a:cubicBezTo>
                <a:lnTo>
                  <a:pt x="0" y="77727"/>
                </a:lnTo>
                <a:cubicBezTo>
                  <a:pt x="0" y="34799"/>
                  <a:pt x="34799" y="0"/>
                  <a:pt x="77727" y="0"/>
                </a:cubicBezTo>
                <a:close/>
              </a:path>
            </a:pathLst>
          </a:custGeom>
          <a:solidFill>
            <a:srgbClr val="53D900"/>
          </a:solidFill>
          <a:ln cap="rnd">
            <a:noFill/>
            <a:prstDash val="solid"/>
            <a:round/>
          </a:ln>
        </p:spPr>
      </p:sp>
      <p:sp>
        <p:nvSpPr>
          <p:cNvPr id="17" name="TextBox 17"/>
          <p:cNvSpPr txBox="1"/>
          <p:nvPr/>
        </p:nvSpPr>
        <p:spPr>
          <a:xfrm>
            <a:off x="2628900" y="5224780"/>
            <a:ext cx="3053080" cy="140970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20"/>
              </a:lnSpc>
              <a:spcBef>
                <a:spcPct val="0"/>
              </a:spcBef>
            </a:pPr>
          </a:p>
        </p:txBody>
      </p:sp>
      <p:sp>
        <p:nvSpPr>
          <p:cNvPr id="18" name="TextBox 18"/>
          <p:cNvSpPr txBox="1"/>
          <p:nvPr/>
        </p:nvSpPr>
        <p:spPr>
          <a:xfrm>
            <a:off x="2952115" y="5688965"/>
            <a:ext cx="3364865" cy="847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615"/>
              </a:lnSpc>
            </a:pPr>
            <a:r>
              <a:rPr lang="en-US" sz="5470" b="1">
                <a:solidFill>
                  <a:srgbClr val="FFFFFF"/>
                </a:solidFill>
                <a:latin typeface="Times New Roman" panose="02020603050405020304" charset="0"/>
                <a:ea typeface="Baloo"/>
                <a:cs typeface="Times New Roman" panose="02020603050405020304" charset="0"/>
                <a:sym typeface="Baloo"/>
              </a:rPr>
              <a:t>A.  9</a:t>
            </a:r>
            <a:r>
              <a:rPr lang="en-US" sz="547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 </a:t>
            </a:r>
            <a:endParaRPr lang="en-US" sz="5470">
              <a:solidFill>
                <a:srgbClr val="FFFFFF"/>
              </a:solidFill>
              <a:latin typeface="Baloo 2 ExtraBold" pitchFamily="2" charset="0"/>
              <a:ea typeface="Baloo"/>
              <a:cs typeface="Baloo 2 ExtraBold" pitchFamily="2" charset="0"/>
              <a:sym typeface="Baloo"/>
            </a:endParaRPr>
          </a:p>
        </p:txBody>
      </p:sp>
      <p:grpSp>
        <p:nvGrpSpPr>
          <p:cNvPr id="21" name="Group 21"/>
          <p:cNvGrpSpPr/>
          <p:nvPr/>
        </p:nvGrpSpPr>
        <p:grpSpPr>
          <a:xfrm>
            <a:off x="2699130" y="7301645"/>
            <a:ext cx="5663055" cy="1232397"/>
            <a:chOff x="0" y="0"/>
            <a:chExt cx="914311" cy="19897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F48B91"/>
            </a:solidFill>
            <a:ln cap="rnd">
              <a:noFill/>
              <a:prstDash val="solid"/>
              <a:round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25" name="Freeform 25"/>
          <p:cNvSpPr/>
          <p:nvPr/>
        </p:nvSpPr>
        <p:spPr>
          <a:xfrm>
            <a:off x="2684723" y="7301645"/>
            <a:ext cx="5677462" cy="1232397"/>
          </a:xfrm>
          <a:custGeom>
            <a:avLst/>
            <a:gdLst/>
            <a:ahLst/>
            <a:cxnLst/>
            <a:rect l="l" t="t" r="r" b="b"/>
            <a:pathLst>
              <a:path w="916637" h="198973">
                <a:moveTo>
                  <a:pt x="77727" y="0"/>
                </a:moveTo>
                <a:lnTo>
                  <a:pt x="838910" y="0"/>
                </a:lnTo>
                <a:cubicBezTo>
                  <a:pt x="881837" y="0"/>
                  <a:pt x="916637" y="34799"/>
                  <a:pt x="916637" y="77727"/>
                </a:cubicBezTo>
                <a:lnTo>
                  <a:pt x="916637" y="121246"/>
                </a:lnTo>
                <a:cubicBezTo>
                  <a:pt x="916637" y="141861"/>
                  <a:pt x="908448" y="161631"/>
                  <a:pt x="893871" y="176207"/>
                </a:cubicBezTo>
                <a:cubicBezTo>
                  <a:pt x="879295" y="190784"/>
                  <a:pt x="859524" y="198973"/>
                  <a:pt x="838910" y="198973"/>
                </a:cubicBezTo>
                <a:lnTo>
                  <a:pt x="77727" y="198973"/>
                </a:lnTo>
                <a:cubicBezTo>
                  <a:pt x="34799" y="198973"/>
                  <a:pt x="0" y="164173"/>
                  <a:pt x="0" y="121246"/>
                </a:cubicBezTo>
                <a:lnTo>
                  <a:pt x="0" y="77727"/>
                </a:lnTo>
                <a:cubicBezTo>
                  <a:pt x="0" y="34799"/>
                  <a:pt x="34799" y="0"/>
                  <a:pt x="77727" y="0"/>
                </a:cubicBezTo>
                <a:close/>
              </a:path>
            </a:pathLst>
          </a:custGeom>
          <a:solidFill>
            <a:srgbClr val="A6A6A6"/>
          </a:solidFill>
          <a:ln cap="rnd">
            <a:noFill/>
            <a:prstDash val="solid"/>
            <a:round/>
          </a:ln>
        </p:spPr>
      </p:sp>
      <p:sp>
        <p:nvSpPr>
          <p:cNvPr id="26" name="TextBox 26"/>
          <p:cNvSpPr txBox="1"/>
          <p:nvPr/>
        </p:nvSpPr>
        <p:spPr>
          <a:xfrm>
            <a:off x="2684723" y="7065662"/>
            <a:ext cx="5677462" cy="146838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2660"/>
              </a:lnSpc>
              <a:spcBef>
                <a:spcPct val="0"/>
              </a:spcBef>
            </a:pPr>
          </a:p>
        </p:txBody>
      </p:sp>
      <p:sp>
        <p:nvSpPr>
          <p:cNvPr id="27" name="TextBox 27"/>
          <p:cNvSpPr txBox="1"/>
          <p:nvPr/>
        </p:nvSpPr>
        <p:spPr>
          <a:xfrm>
            <a:off x="3007922" y="7579320"/>
            <a:ext cx="3309163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15"/>
              </a:lnSpc>
            </a:pPr>
            <a:r>
              <a:rPr lang="en-US" sz="5470" b="1">
                <a:solidFill>
                  <a:srgbClr val="FFFFFF"/>
                </a:solidFill>
                <a:latin typeface="Times New Roman" panose="02020603050405020304" charset="0"/>
                <a:ea typeface="Baloo"/>
                <a:cs typeface="Times New Roman" panose="02020603050405020304" charset="0"/>
                <a:sym typeface="Baloo"/>
              </a:rPr>
              <a:t>C. 6</a:t>
            </a:r>
            <a:endParaRPr lang="en-US" sz="5470" b="1">
              <a:solidFill>
                <a:srgbClr val="FFFFFF"/>
              </a:solidFill>
              <a:latin typeface="Times New Roman" panose="02020603050405020304" charset="0"/>
              <a:ea typeface="Baloo"/>
              <a:cs typeface="Times New Roman" panose="02020603050405020304" charset="0"/>
              <a:sym typeface="Baloo"/>
            </a:endParaRPr>
          </a:p>
        </p:txBody>
      </p:sp>
      <p:grpSp>
        <p:nvGrpSpPr>
          <p:cNvPr id="28" name="Group 28"/>
          <p:cNvGrpSpPr/>
          <p:nvPr/>
        </p:nvGrpSpPr>
        <p:grpSpPr>
          <a:xfrm>
            <a:off x="9925815" y="5401480"/>
            <a:ext cx="5663055" cy="1232397"/>
            <a:chOff x="0" y="0"/>
            <a:chExt cx="914311" cy="198973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F48B91"/>
            </a:solidFill>
            <a:ln cap="rnd">
              <a:noFill/>
              <a:prstDash val="solid"/>
              <a:round/>
            </a:ln>
          </p:spPr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32" name="Freeform 32"/>
          <p:cNvSpPr/>
          <p:nvPr/>
        </p:nvSpPr>
        <p:spPr>
          <a:xfrm>
            <a:off x="9911409" y="5401480"/>
            <a:ext cx="5677462" cy="1232397"/>
          </a:xfrm>
          <a:custGeom>
            <a:avLst/>
            <a:gdLst/>
            <a:ahLst/>
            <a:cxnLst/>
            <a:rect l="l" t="t" r="r" b="b"/>
            <a:pathLst>
              <a:path w="916637" h="198973">
                <a:moveTo>
                  <a:pt x="77727" y="0"/>
                </a:moveTo>
                <a:lnTo>
                  <a:pt x="838910" y="0"/>
                </a:lnTo>
                <a:cubicBezTo>
                  <a:pt x="881837" y="0"/>
                  <a:pt x="916637" y="34799"/>
                  <a:pt x="916637" y="77727"/>
                </a:cubicBezTo>
                <a:lnTo>
                  <a:pt x="916637" y="121246"/>
                </a:lnTo>
                <a:cubicBezTo>
                  <a:pt x="916637" y="141861"/>
                  <a:pt x="908448" y="161631"/>
                  <a:pt x="893871" y="176207"/>
                </a:cubicBezTo>
                <a:cubicBezTo>
                  <a:pt x="879295" y="190784"/>
                  <a:pt x="859524" y="198973"/>
                  <a:pt x="838910" y="198973"/>
                </a:cubicBezTo>
                <a:lnTo>
                  <a:pt x="77727" y="198973"/>
                </a:lnTo>
                <a:cubicBezTo>
                  <a:pt x="34799" y="198973"/>
                  <a:pt x="0" y="164173"/>
                  <a:pt x="0" y="121246"/>
                </a:cubicBezTo>
                <a:lnTo>
                  <a:pt x="0" y="77727"/>
                </a:lnTo>
                <a:cubicBezTo>
                  <a:pt x="0" y="34799"/>
                  <a:pt x="34799" y="0"/>
                  <a:pt x="77727" y="0"/>
                </a:cubicBezTo>
                <a:close/>
              </a:path>
            </a:pathLst>
          </a:custGeom>
          <a:solidFill>
            <a:srgbClr val="A6A6A6"/>
          </a:solidFill>
          <a:ln w="142875" cap="rnd">
            <a:noFill/>
            <a:prstDash val="solid"/>
            <a:round/>
          </a:ln>
        </p:spPr>
      </p:sp>
      <p:sp>
        <p:nvSpPr>
          <p:cNvPr id="33" name="TextBox 33"/>
          <p:cNvSpPr txBox="1"/>
          <p:nvPr/>
        </p:nvSpPr>
        <p:spPr>
          <a:xfrm>
            <a:off x="9911409" y="5165497"/>
            <a:ext cx="5677462" cy="146838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2660"/>
              </a:lnSpc>
              <a:spcBef>
                <a:spcPct val="0"/>
              </a:spcBef>
            </a:pPr>
          </a:p>
        </p:txBody>
      </p:sp>
      <p:sp>
        <p:nvSpPr>
          <p:cNvPr id="34" name="TextBox 34"/>
          <p:cNvSpPr txBox="1"/>
          <p:nvPr/>
        </p:nvSpPr>
        <p:spPr>
          <a:xfrm>
            <a:off x="10193355" y="5688681"/>
            <a:ext cx="5156789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15"/>
              </a:lnSpc>
            </a:pPr>
            <a:r>
              <a:rPr lang="en-US" sz="5470" b="1">
                <a:solidFill>
                  <a:srgbClr val="FFFFFF"/>
                </a:solidFill>
                <a:latin typeface="Times New Roman" panose="02020603050405020304" charset="0"/>
                <a:ea typeface="Baloo"/>
                <a:cs typeface="Times New Roman" panose="02020603050405020304" charset="0"/>
                <a:sym typeface="Baloo"/>
              </a:rPr>
              <a:t>B. 7</a:t>
            </a:r>
            <a:endParaRPr lang="en-US" sz="5470" b="1">
              <a:solidFill>
                <a:srgbClr val="FFFFFF"/>
              </a:solidFill>
              <a:latin typeface="Times New Roman" panose="02020603050405020304" charset="0"/>
              <a:ea typeface="Baloo"/>
              <a:cs typeface="Times New Roman" panose="02020603050405020304" charset="0"/>
              <a:sym typeface="Baloo"/>
            </a:endParaRPr>
          </a:p>
        </p:txBody>
      </p:sp>
      <p:grpSp>
        <p:nvGrpSpPr>
          <p:cNvPr id="35" name="Group 35"/>
          <p:cNvGrpSpPr/>
          <p:nvPr/>
        </p:nvGrpSpPr>
        <p:grpSpPr>
          <a:xfrm>
            <a:off x="9981475" y="7301645"/>
            <a:ext cx="5663055" cy="1232397"/>
            <a:chOff x="0" y="0"/>
            <a:chExt cx="914311" cy="198973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F48B91"/>
            </a:solidFill>
            <a:ln cap="rnd">
              <a:noFill/>
              <a:prstDash val="solid"/>
              <a:round/>
            </a:ln>
          </p:spPr>
        </p:sp>
        <p:sp>
          <p:nvSpPr>
            <p:cNvPr id="37" name="TextBox 37"/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39" name="Freeform 39"/>
          <p:cNvSpPr/>
          <p:nvPr/>
        </p:nvSpPr>
        <p:spPr>
          <a:xfrm>
            <a:off x="9981475" y="7301645"/>
            <a:ext cx="5677462" cy="1232397"/>
          </a:xfrm>
          <a:custGeom>
            <a:avLst/>
            <a:gdLst/>
            <a:ahLst/>
            <a:cxnLst/>
            <a:rect l="l" t="t" r="r" b="b"/>
            <a:pathLst>
              <a:path w="916637" h="198973">
                <a:moveTo>
                  <a:pt x="77727" y="0"/>
                </a:moveTo>
                <a:lnTo>
                  <a:pt x="838910" y="0"/>
                </a:lnTo>
                <a:cubicBezTo>
                  <a:pt x="881837" y="0"/>
                  <a:pt x="916637" y="34799"/>
                  <a:pt x="916637" y="77727"/>
                </a:cubicBezTo>
                <a:lnTo>
                  <a:pt x="916637" y="121246"/>
                </a:lnTo>
                <a:cubicBezTo>
                  <a:pt x="916637" y="141861"/>
                  <a:pt x="908448" y="161631"/>
                  <a:pt x="893871" y="176207"/>
                </a:cubicBezTo>
                <a:cubicBezTo>
                  <a:pt x="879295" y="190784"/>
                  <a:pt x="859524" y="198973"/>
                  <a:pt x="838910" y="198973"/>
                </a:cubicBezTo>
                <a:lnTo>
                  <a:pt x="77727" y="198973"/>
                </a:lnTo>
                <a:cubicBezTo>
                  <a:pt x="34799" y="198973"/>
                  <a:pt x="0" y="164173"/>
                  <a:pt x="0" y="121246"/>
                </a:cubicBezTo>
                <a:lnTo>
                  <a:pt x="0" y="77727"/>
                </a:lnTo>
                <a:cubicBezTo>
                  <a:pt x="0" y="34799"/>
                  <a:pt x="34799" y="0"/>
                  <a:pt x="77727" y="0"/>
                </a:cubicBezTo>
                <a:close/>
              </a:path>
            </a:pathLst>
          </a:custGeom>
          <a:solidFill>
            <a:srgbClr val="A6A6A6"/>
          </a:solidFill>
          <a:ln cap="rnd">
            <a:noFill/>
            <a:prstDash val="solid"/>
            <a:round/>
          </a:ln>
        </p:spPr>
      </p:sp>
      <p:sp>
        <p:nvSpPr>
          <p:cNvPr id="40" name="TextBox 40"/>
          <p:cNvSpPr txBox="1"/>
          <p:nvPr/>
        </p:nvSpPr>
        <p:spPr>
          <a:xfrm>
            <a:off x="9981475" y="7065662"/>
            <a:ext cx="5677462" cy="146838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2660"/>
              </a:lnSpc>
              <a:spcBef>
                <a:spcPct val="0"/>
              </a:spcBef>
            </a:pPr>
          </a:p>
        </p:txBody>
      </p:sp>
      <p:sp>
        <p:nvSpPr>
          <p:cNvPr id="41" name="TextBox 41"/>
          <p:cNvSpPr txBox="1"/>
          <p:nvPr/>
        </p:nvSpPr>
        <p:spPr>
          <a:xfrm>
            <a:off x="10290267" y="7579320"/>
            <a:ext cx="3981027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15"/>
              </a:lnSpc>
            </a:pPr>
            <a:r>
              <a:rPr lang="en-US" sz="5470" b="1">
                <a:solidFill>
                  <a:srgbClr val="FFFFFF"/>
                </a:solidFill>
                <a:latin typeface="Times New Roman" panose="02020603050405020304" charset="0"/>
                <a:ea typeface="Baloo"/>
                <a:cs typeface="Times New Roman" panose="02020603050405020304" charset="0"/>
                <a:sym typeface="Baloo"/>
              </a:rPr>
              <a:t>D.  8</a:t>
            </a:r>
            <a:endParaRPr lang="en-US" sz="5470" b="1">
              <a:solidFill>
                <a:srgbClr val="FFFFFF"/>
              </a:solidFill>
              <a:latin typeface="Times New Roman" panose="02020603050405020304" charset="0"/>
              <a:ea typeface="Baloo"/>
              <a:cs typeface="Times New Roman" panose="02020603050405020304" charset="0"/>
              <a:sym typeface="Baloo"/>
            </a:endParaRPr>
          </a:p>
        </p:txBody>
      </p:sp>
      <p:sp>
        <p:nvSpPr>
          <p:cNvPr id="42" name="Freeform 42"/>
          <p:cNvSpPr/>
          <p:nvPr/>
        </p:nvSpPr>
        <p:spPr>
          <a:xfrm>
            <a:off x="762072" y="8822915"/>
            <a:ext cx="888542" cy="870771"/>
          </a:xfrm>
          <a:custGeom>
            <a:avLst/>
            <a:gdLst/>
            <a:ahLst/>
            <a:cxnLst/>
            <a:rect l="l" t="t" r="r" b="b"/>
            <a:pathLst>
              <a:path w="888542" h="870771">
                <a:moveTo>
                  <a:pt x="0" y="0"/>
                </a:moveTo>
                <a:lnTo>
                  <a:pt x="888542" y="0"/>
                </a:lnTo>
                <a:lnTo>
                  <a:pt x="888542" y="870770"/>
                </a:lnTo>
                <a:lnTo>
                  <a:pt x="0" y="8707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>
            <a:hlinkClick r:id="rId9" action="ppaction://hlinksldjump"/>
          </p:cNvPr>
          <p:cNvSpPr/>
          <p:nvPr/>
        </p:nvSpPr>
        <p:spPr>
          <a:xfrm rot="1691414">
            <a:off x="16379825" y="3856355"/>
            <a:ext cx="1663065" cy="1695450"/>
          </a:xfrm>
          <a:custGeom>
            <a:avLst/>
            <a:gdLst/>
            <a:ahLst/>
            <a:cxnLst/>
            <a:rect l="l" t="t" r="r" b="b"/>
            <a:pathLst>
              <a:path w="2841856" h="2253355">
                <a:moveTo>
                  <a:pt x="0" y="0"/>
                </a:moveTo>
                <a:lnTo>
                  <a:pt x="2841856" y="0"/>
                </a:lnTo>
                <a:lnTo>
                  <a:pt x="2841856" y="2253355"/>
                </a:lnTo>
                <a:lnTo>
                  <a:pt x="0" y="22533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pic>
        <p:nvPicPr>
          <p:cNvPr id="46" name="Correct answer 1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>
                  <p14:trim st="1106.000000" end="1571.6875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7206954" y="-1503937"/>
            <a:ext cx="2516026" cy="2516026"/>
          </a:xfrm>
          <a:prstGeom prst="rect">
            <a:avLst/>
          </a:prstGeom>
        </p:spPr>
      </p:pic>
      <p:pic>
        <p:nvPicPr>
          <p:cNvPr id="47" name="Wrong answer 1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4">
                  <p14:trim st="711.000000" end="681.000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747052" y="2169736"/>
            <a:ext cx="2530475" cy="2530475"/>
          </a:xfrm>
          <a:prstGeom prst="rect">
            <a:avLst/>
          </a:prstGeom>
        </p:spPr>
      </p:pic>
      <p:pic>
        <p:nvPicPr>
          <p:cNvPr id="48" name="Wrong answer 1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4">
                  <p14:trim st="711.000000" end="681.000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3957318" y="2275110"/>
            <a:ext cx="2530475" cy="2530475"/>
          </a:xfrm>
          <a:prstGeom prst="rect">
            <a:avLst/>
          </a:prstGeom>
        </p:spPr>
      </p:pic>
      <p:pic>
        <p:nvPicPr>
          <p:cNvPr id="49" name="Wrong answer 1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4">
                  <p14:trim st="711.000000" end="681.000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7261882" y="2252250"/>
            <a:ext cx="2530475" cy="2530475"/>
          </a:xfrm>
          <a:prstGeom prst="rect">
            <a:avLst/>
          </a:prstGeom>
        </p:spPr>
      </p:pic>
      <p:sp>
        <p:nvSpPr>
          <p:cNvPr id="15" name="Freeform 19"/>
          <p:cNvSpPr/>
          <p:nvPr/>
        </p:nvSpPr>
        <p:spPr>
          <a:xfrm rot="816167">
            <a:off x="16182002" y="8385589"/>
            <a:ext cx="1832028" cy="1745423"/>
          </a:xfrm>
          <a:custGeom>
            <a:avLst/>
            <a:gdLst/>
            <a:ahLst/>
            <a:cxnLst/>
            <a:rect l="l" t="t" r="r" b="b"/>
            <a:pathLst>
              <a:path w="1832028" h="1745423">
                <a:moveTo>
                  <a:pt x="0" y="0"/>
                </a:moveTo>
                <a:lnTo>
                  <a:pt x="1832029" y="0"/>
                </a:lnTo>
                <a:lnTo>
                  <a:pt x="1832029" y="1745423"/>
                </a:lnTo>
                <a:lnTo>
                  <a:pt x="0" y="17454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42">
            <a:hlinkClick r:id="rId9" action="ppaction://hlinksldjump"/>
          </p:cNvPr>
          <p:cNvSpPr/>
          <p:nvPr/>
        </p:nvSpPr>
        <p:spPr>
          <a:xfrm flipV="1">
            <a:off x="16667480" y="108585"/>
            <a:ext cx="1620520" cy="1700530"/>
          </a:xfrm>
          <a:custGeom>
            <a:avLst/>
            <a:gdLst/>
            <a:ahLst/>
            <a:cxnLst/>
            <a:rect l="l" t="t" r="r" b="b"/>
            <a:pathLst>
              <a:path w="2202256" h="3050985">
                <a:moveTo>
                  <a:pt x="0" y="3050985"/>
                </a:moveTo>
                <a:lnTo>
                  <a:pt x="2202256" y="3050985"/>
                </a:lnTo>
                <a:lnTo>
                  <a:pt x="2202256" y="0"/>
                </a:lnTo>
                <a:lnTo>
                  <a:pt x="0" y="0"/>
                </a:lnTo>
                <a:lnTo>
                  <a:pt x="0" y="3050985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pic>
        <p:nvPicPr>
          <p:cNvPr id="59" name="y2mate.com - ĐỒNG HỒ ĐẾM NGƯỢC 5 GIÂY  DÙNG CHO POWERPOINT_720p">
            <a:hlinkClick r:id="" action="ppaction://media"/>
          </p:cNvPr>
          <p:cNvPicPr/>
          <p:nvPr>
            <a:vide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  <p:custDataLst>
              <p:tags r:id="rId19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15679420" y="5744845"/>
            <a:ext cx="2608580" cy="1834515"/>
          </a:xfrm>
          <a:prstGeom prst="rect">
            <a:avLst/>
          </a:prstGeom>
        </p:spPr>
      </p:pic>
      <p:pic>
        <p:nvPicPr>
          <p:cNvPr id="8" name="Picture 7" descr="rùa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1985010"/>
            <a:ext cx="1708150" cy="1708150"/>
          </a:xfrm>
          <a:prstGeom prst="rect">
            <a:avLst/>
          </a:prstGeom>
        </p:spPr>
      </p:pic>
      <p:pic>
        <p:nvPicPr>
          <p:cNvPr id="10" name="Picture 9" descr="rùa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22550" y="1985010"/>
            <a:ext cx="1708150" cy="1708150"/>
          </a:xfrm>
          <a:prstGeom prst="rect">
            <a:avLst/>
          </a:prstGeom>
        </p:spPr>
      </p:pic>
      <p:pic>
        <p:nvPicPr>
          <p:cNvPr id="31" name="Picture 30" descr="rùa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330700" y="1985010"/>
            <a:ext cx="1708150" cy="1708150"/>
          </a:xfrm>
          <a:prstGeom prst="rect">
            <a:avLst/>
          </a:prstGeom>
        </p:spPr>
      </p:pic>
      <p:pic>
        <p:nvPicPr>
          <p:cNvPr id="60" name="Picture 59" descr="rùa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051550" y="1985010"/>
            <a:ext cx="1708150" cy="1708150"/>
          </a:xfrm>
          <a:prstGeom prst="rect">
            <a:avLst/>
          </a:prstGeom>
        </p:spPr>
      </p:pic>
      <p:pic>
        <p:nvPicPr>
          <p:cNvPr id="61" name="Picture 60" descr="rùa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696200" y="1985010"/>
            <a:ext cx="1708150" cy="1708150"/>
          </a:xfrm>
          <a:prstGeom prst="rect">
            <a:avLst/>
          </a:prstGeom>
        </p:spPr>
      </p:pic>
      <p:pic>
        <p:nvPicPr>
          <p:cNvPr id="62" name="Picture 61" descr="rùa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134600" y="1985010"/>
            <a:ext cx="1708150" cy="1708150"/>
          </a:xfrm>
          <a:prstGeom prst="rect">
            <a:avLst/>
          </a:prstGeom>
        </p:spPr>
      </p:pic>
      <p:pic>
        <p:nvPicPr>
          <p:cNvPr id="63" name="Picture 62" descr="rùa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734800" y="1985010"/>
            <a:ext cx="1720215" cy="1708150"/>
          </a:xfrm>
          <a:prstGeom prst="rect">
            <a:avLst/>
          </a:prstGeom>
        </p:spPr>
      </p:pic>
      <p:pic>
        <p:nvPicPr>
          <p:cNvPr id="64" name="Picture 63" descr="rùa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3455650" y="1985010"/>
            <a:ext cx="1708150" cy="1708150"/>
          </a:xfrm>
          <a:prstGeom prst="rect">
            <a:avLst/>
          </a:prstGeom>
        </p:spPr>
      </p:pic>
      <p:pic>
        <p:nvPicPr>
          <p:cNvPr id="65" name="Picture 64" descr="rùa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163800" y="1985010"/>
            <a:ext cx="1708150" cy="1708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seq concurrent="1" nextAc="seek">
              <p:cTn id="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" fill="hold">
                      <p:stCondLst>
                        <p:cond delay="0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72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32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32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32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video fullScrn="0">
              <p:cMediaNode>
                <p:cTn id="54" fill="hold" display="1">
                  <p:stCondLst>
                    <p:cond delay="indefinite"/>
                  </p:stCondLst>
                </p:cTn>
                <p:tgtEl>
                  <p:spTgt spid="59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87856" y="-245924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7826777">
            <a:off x="-2363206" y="7945957"/>
            <a:ext cx="5961179" cy="5638408"/>
          </a:xfrm>
          <a:custGeom>
            <a:avLst/>
            <a:gdLst/>
            <a:ahLst/>
            <a:cxnLst/>
            <a:rect l="l" t="t" r="r" b="b"/>
            <a:pathLst>
              <a:path w="5961179" h="5638408">
                <a:moveTo>
                  <a:pt x="0" y="0"/>
                </a:moveTo>
                <a:lnTo>
                  <a:pt x="5961179" y="0"/>
                </a:lnTo>
                <a:lnTo>
                  <a:pt x="5961179" y="5638408"/>
                </a:lnTo>
                <a:lnTo>
                  <a:pt x="0" y="56384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067801" y="-190679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28700" y="4551434"/>
            <a:ext cx="16230600" cy="5227624"/>
            <a:chOff x="0" y="0"/>
            <a:chExt cx="4274726" cy="146402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1464029"/>
            </a:xfrm>
            <a:custGeom>
              <a:avLst/>
              <a:gdLst/>
              <a:ahLst/>
              <a:cxnLst/>
              <a:rect l="l" t="t" r="r" b="b"/>
              <a:pathLst>
                <a:path w="4274726" h="1464029">
                  <a:moveTo>
                    <a:pt x="47700" y="0"/>
                  </a:moveTo>
                  <a:lnTo>
                    <a:pt x="4227026" y="0"/>
                  </a:lnTo>
                  <a:cubicBezTo>
                    <a:pt x="4239677" y="0"/>
                    <a:pt x="4251809" y="5025"/>
                    <a:pt x="4260755" y="13971"/>
                  </a:cubicBezTo>
                  <a:cubicBezTo>
                    <a:pt x="4269700" y="22916"/>
                    <a:pt x="4274726" y="35049"/>
                    <a:pt x="4274726" y="47700"/>
                  </a:cubicBezTo>
                  <a:lnTo>
                    <a:pt x="4274726" y="1416330"/>
                  </a:lnTo>
                  <a:cubicBezTo>
                    <a:pt x="4274726" y="1428981"/>
                    <a:pt x="4269700" y="1441113"/>
                    <a:pt x="4260755" y="1450059"/>
                  </a:cubicBezTo>
                  <a:cubicBezTo>
                    <a:pt x="4251809" y="1459004"/>
                    <a:pt x="4239677" y="1464029"/>
                    <a:pt x="4227026" y="1464029"/>
                  </a:cubicBezTo>
                  <a:lnTo>
                    <a:pt x="47700" y="1464029"/>
                  </a:lnTo>
                  <a:cubicBezTo>
                    <a:pt x="35049" y="1464029"/>
                    <a:pt x="22916" y="1459004"/>
                    <a:pt x="13971" y="1450059"/>
                  </a:cubicBezTo>
                  <a:cubicBezTo>
                    <a:pt x="5025" y="1441113"/>
                    <a:pt x="0" y="1428981"/>
                    <a:pt x="0" y="1416330"/>
                  </a:cubicBezTo>
                  <a:lnTo>
                    <a:pt x="0" y="47700"/>
                  </a:lnTo>
                  <a:cubicBezTo>
                    <a:pt x="0" y="35049"/>
                    <a:pt x="5025" y="22916"/>
                    <a:pt x="13971" y="13971"/>
                  </a:cubicBezTo>
                  <a:cubicBezTo>
                    <a:pt x="22916" y="5025"/>
                    <a:pt x="35049" y="0"/>
                    <a:pt x="47700" y="0"/>
                  </a:cubicBezTo>
                  <a:close/>
                </a:path>
              </a:pathLst>
            </a:custGeom>
            <a:solidFill>
              <a:srgbClr val="FFFFFF"/>
            </a:solidFill>
            <a:ln w="333375" cap="rnd">
              <a:solidFill>
                <a:srgbClr val="F48B91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4274726" cy="15116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id="9" name="Freeform 9"/>
          <p:cNvSpPr/>
          <p:nvPr/>
        </p:nvSpPr>
        <p:spPr>
          <a:xfrm>
            <a:off x="1600200" y="1176020"/>
            <a:ext cx="15507970" cy="2724785"/>
          </a:xfrm>
          <a:custGeom>
            <a:avLst/>
            <a:gdLst/>
            <a:ahLst/>
            <a:cxnLst/>
            <a:rect l="l" t="t" r="r" b="b"/>
            <a:pathLst>
              <a:path w="4274726" h="734303">
                <a:moveTo>
                  <a:pt x="47700" y="0"/>
                </a:moveTo>
                <a:lnTo>
                  <a:pt x="4227026" y="0"/>
                </a:lnTo>
                <a:cubicBezTo>
                  <a:pt x="4239677" y="0"/>
                  <a:pt x="4251809" y="5025"/>
                  <a:pt x="4260755" y="13971"/>
                </a:cubicBezTo>
                <a:cubicBezTo>
                  <a:pt x="4269700" y="22916"/>
                  <a:pt x="4274726" y="35049"/>
                  <a:pt x="4274726" y="47700"/>
                </a:cubicBezTo>
                <a:lnTo>
                  <a:pt x="4274726" y="686603"/>
                </a:lnTo>
                <a:cubicBezTo>
                  <a:pt x="4274726" y="699254"/>
                  <a:pt x="4269700" y="711387"/>
                  <a:pt x="4260755" y="720332"/>
                </a:cubicBezTo>
                <a:cubicBezTo>
                  <a:pt x="4251809" y="729277"/>
                  <a:pt x="4239677" y="734303"/>
                  <a:pt x="4227026" y="734303"/>
                </a:cubicBezTo>
                <a:lnTo>
                  <a:pt x="47700" y="734303"/>
                </a:lnTo>
                <a:cubicBezTo>
                  <a:pt x="35049" y="734303"/>
                  <a:pt x="22916" y="729277"/>
                  <a:pt x="13971" y="720332"/>
                </a:cubicBezTo>
                <a:cubicBezTo>
                  <a:pt x="5025" y="711387"/>
                  <a:pt x="0" y="699254"/>
                  <a:pt x="0" y="686603"/>
                </a:cubicBezTo>
                <a:lnTo>
                  <a:pt x="0" y="47700"/>
                </a:lnTo>
                <a:cubicBezTo>
                  <a:pt x="0" y="35049"/>
                  <a:pt x="5025" y="22916"/>
                  <a:pt x="13971" y="13971"/>
                </a:cubicBezTo>
                <a:cubicBezTo>
                  <a:pt x="22916" y="5025"/>
                  <a:pt x="35049" y="0"/>
                  <a:pt x="47700" y="0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3">
            <a:schemeClr val="accent2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/>
          <a:p>
            <a:endParaRPr lang="en-US">
              <a:highlight>
                <a:srgbClr val="C0C0C0"/>
              </a:highlight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590800" y="-38100"/>
            <a:ext cx="13791565" cy="92075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>
              <a:lnSpc>
                <a:spcPts val="9150"/>
              </a:lnSpc>
            </a:pPr>
            <a:r>
              <a:rPr lang="en-US" altLang="en-US" sz="4800" b="1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 </a:t>
            </a:r>
            <a:r>
              <a:rPr lang="en-US" altLang="en-US" sz="4800" b="1">
                <a:solidFill>
                  <a:srgbClr val="FF0000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9 con sao biển bớt 2 con sao biển còn mấy con </a:t>
            </a:r>
            <a:r>
              <a:rPr lang="en-US" altLang="en-US" sz="4800" b="1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sao biển?</a:t>
            </a:r>
            <a:endParaRPr lang="en-US" sz="4800">
              <a:solidFill>
                <a:srgbClr val="00B050"/>
              </a:solidFill>
              <a:latin typeface="Arial Rounded MT Bold" panose="020F0704030504030204" charset="0"/>
              <a:ea typeface="Baloo"/>
              <a:cs typeface="Arial Rounded MT Bold" panose="020F0704030504030204" charset="0"/>
              <a:sym typeface="Baloo"/>
            </a:endParaRPr>
          </a:p>
        </p:txBody>
      </p:sp>
      <p:sp>
        <p:nvSpPr>
          <p:cNvPr id="19" name="Freeform 19"/>
          <p:cNvSpPr/>
          <p:nvPr/>
        </p:nvSpPr>
        <p:spPr>
          <a:xfrm rot="816167">
            <a:off x="179356" y="191143"/>
            <a:ext cx="1832028" cy="1745423"/>
          </a:xfrm>
          <a:custGeom>
            <a:avLst/>
            <a:gdLst/>
            <a:ahLst/>
            <a:cxnLst/>
            <a:rect l="l" t="t" r="r" b="b"/>
            <a:pathLst>
              <a:path w="1832028" h="1745423">
                <a:moveTo>
                  <a:pt x="0" y="0"/>
                </a:moveTo>
                <a:lnTo>
                  <a:pt x="1832029" y="0"/>
                </a:lnTo>
                <a:lnTo>
                  <a:pt x="1832029" y="1745423"/>
                </a:lnTo>
                <a:lnTo>
                  <a:pt x="0" y="17454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816167">
            <a:off x="203839" y="3933806"/>
            <a:ext cx="1116466" cy="1063688"/>
          </a:xfrm>
          <a:custGeom>
            <a:avLst/>
            <a:gdLst/>
            <a:ahLst/>
            <a:cxnLst/>
            <a:rect l="l" t="t" r="r" b="b"/>
            <a:pathLst>
              <a:path w="1116466" h="1063688">
                <a:moveTo>
                  <a:pt x="0" y="0"/>
                </a:moveTo>
                <a:lnTo>
                  <a:pt x="1116466" y="0"/>
                </a:lnTo>
                <a:lnTo>
                  <a:pt x="1116466" y="1063687"/>
                </a:lnTo>
                <a:lnTo>
                  <a:pt x="0" y="10636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2643470" y="5401480"/>
            <a:ext cx="5663055" cy="1232397"/>
            <a:chOff x="0" y="0"/>
            <a:chExt cx="914311" cy="19897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F48B91"/>
            </a:solidFill>
            <a:ln cap="rnd">
              <a:noFill/>
              <a:prstDash val="solid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16" name="Freeform 16"/>
          <p:cNvSpPr/>
          <p:nvPr/>
        </p:nvSpPr>
        <p:spPr>
          <a:xfrm>
            <a:off x="2629063" y="5401480"/>
            <a:ext cx="5677462" cy="1232397"/>
          </a:xfrm>
          <a:custGeom>
            <a:avLst/>
            <a:gdLst/>
            <a:ahLst/>
            <a:cxnLst/>
            <a:rect l="l" t="t" r="r" b="b"/>
            <a:pathLst>
              <a:path w="916637" h="198973">
                <a:moveTo>
                  <a:pt x="77727" y="0"/>
                </a:moveTo>
                <a:lnTo>
                  <a:pt x="838910" y="0"/>
                </a:lnTo>
                <a:cubicBezTo>
                  <a:pt x="881837" y="0"/>
                  <a:pt x="916637" y="34799"/>
                  <a:pt x="916637" y="77727"/>
                </a:cubicBezTo>
                <a:lnTo>
                  <a:pt x="916637" y="121246"/>
                </a:lnTo>
                <a:cubicBezTo>
                  <a:pt x="916637" y="141861"/>
                  <a:pt x="908448" y="161631"/>
                  <a:pt x="893871" y="176207"/>
                </a:cubicBezTo>
                <a:cubicBezTo>
                  <a:pt x="879295" y="190784"/>
                  <a:pt x="859524" y="198973"/>
                  <a:pt x="838910" y="198973"/>
                </a:cubicBezTo>
                <a:lnTo>
                  <a:pt x="77727" y="198973"/>
                </a:lnTo>
                <a:cubicBezTo>
                  <a:pt x="34799" y="198973"/>
                  <a:pt x="0" y="164173"/>
                  <a:pt x="0" y="121246"/>
                </a:cubicBezTo>
                <a:lnTo>
                  <a:pt x="0" y="77727"/>
                </a:lnTo>
                <a:cubicBezTo>
                  <a:pt x="0" y="34799"/>
                  <a:pt x="34799" y="0"/>
                  <a:pt x="77727" y="0"/>
                </a:cubicBezTo>
                <a:close/>
              </a:path>
            </a:pathLst>
          </a:custGeom>
          <a:solidFill>
            <a:srgbClr val="53D900"/>
          </a:solidFill>
          <a:ln cap="rnd">
            <a:noFill/>
            <a:prstDash val="solid"/>
            <a:round/>
          </a:ln>
        </p:spPr>
      </p:sp>
      <p:sp>
        <p:nvSpPr>
          <p:cNvPr id="17" name="TextBox 17"/>
          <p:cNvSpPr txBox="1"/>
          <p:nvPr/>
        </p:nvSpPr>
        <p:spPr>
          <a:xfrm>
            <a:off x="2628900" y="5224780"/>
            <a:ext cx="3053080" cy="140970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20"/>
              </a:lnSpc>
              <a:spcBef>
                <a:spcPct val="0"/>
              </a:spcBef>
            </a:pPr>
          </a:p>
        </p:txBody>
      </p:sp>
      <p:sp>
        <p:nvSpPr>
          <p:cNvPr id="18" name="TextBox 18"/>
          <p:cNvSpPr txBox="1"/>
          <p:nvPr/>
        </p:nvSpPr>
        <p:spPr>
          <a:xfrm>
            <a:off x="2952115" y="5688965"/>
            <a:ext cx="3364865" cy="847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615"/>
              </a:lnSpc>
            </a:pPr>
            <a:r>
              <a:rPr lang="en-US" sz="5470" b="1">
                <a:solidFill>
                  <a:srgbClr val="FFFFFF"/>
                </a:solidFill>
                <a:latin typeface="Times New Roman" panose="02020603050405020304" charset="0"/>
                <a:ea typeface="Baloo"/>
                <a:cs typeface="Times New Roman" panose="02020603050405020304" charset="0"/>
                <a:sym typeface="Baloo"/>
              </a:rPr>
              <a:t>A.  7</a:t>
            </a:r>
            <a:r>
              <a:rPr lang="en-US" sz="5470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 </a:t>
            </a:r>
            <a:endParaRPr lang="en-US" sz="5470">
              <a:solidFill>
                <a:srgbClr val="FFFFFF"/>
              </a:solidFill>
              <a:latin typeface="Baloo 2 ExtraBold" pitchFamily="2" charset="0"/>
              <a:ea typeface="Baloo"/>
              <a:cs typeface="Baloo 2 ExtraBold" pitchFamily="2" charset="0"/>
              <a:sym typeface="Baloo"/>
            </a:endParaRPr>
          </a:p>
        </p:txBody>
      </p:sp>
      <p:grpSp>
        <p:nvGrpSpPr>
          <p:cNvPr id="21" name="Group 21"/>
          <p:cNvGrpSpPr/>
          <p:nvPr/>
        </p:nvGrpSpPr>
        <p:grpSpPr>
          <a:xfrm>
            <a:off x="2699130" y="7301645"/>
            <a:ext cx="5663055" cy="1232397"/>
            <a:chOff x="0" y="0"/>
            <a:chExt cx="914311" cy="19897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F48B91"/>
            </a:solidFill>
            <a:ln cap="rnd">
              <a:noFill/>
              <a:prstDash val="solid"/>
              <a:round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25" name="Freeform 25"/>
          <p:cNvSpPr/>
          <p:nvPr/>
        </p:nvSpPr>
        <p:spPr>
          <a:xfrm>
            <a:off x="2684723" y="7301645"/>
            <a:ext cx="5677462" cy="1232397"/>
          </a:xfrm>
          <a:custGeom>
            <a:avLst/>
            <a:gdLst/>
            <a:ahLst/>
            <a:cxnLst/>
            <a:rect l="l" t="t" r="r" b="b"/>
            <a:pathLst>
              <a:path w="916637" h="198973">
                <a:moveTo>
                  <a:pt x="77727" y="0"/>
                </a:moveTo>
                <a:lnTo>
                  <a:pt x="838910" y="0"/>
                </a:lnTo>
                <a:cubicBezTo>
                  <a:pt x="881837" y="0"/>
                  <a:pt x="916637" y="34799"/>
                  <a:pt x="916637" y="77727"/>
                </a:cubicBezTo>
                <a:lnTo>
                  <a:pt x="916637" y="121246"/>
                </a:lnTo>
                <a:cubicBezTo>
                  <a:pt x="916637" y="141861"/>
                  <a:pt x="908448" y="161631"/>
                  <a:pt x="893871" y="176207"/>
                </a:cubicBezTo>
                <a:cubicBezTo>
                  <a:pt x="879295" y="190784"/>
                  <a:pt x="859524" y="198973"/>
                  <a:pt x="838910" y="198973"/>
                </a:cubicBezTo>
                <a:lnTo>
                  <a:pt x="77727" y="198973"/>
                </a:lnTo>
                <a:cubicBezTo>
                  <a:pt x="34799" y="198973"/>
                  <a:pt x="0" y="164173"/>
                  <a:pt x="0" y="121246"/>
                </a:cubicBezTo>
                <a:lnTo>
                  <a:pt x="0" y="77727"/>
                </a:lnTo>
                <a:cubicBezTo>
                  <a:pt x="0" y="34799"/>
                  <a:pt x="34799" y="0"/>
                  <a:pt x="77727" y="0"/>
                </a:cubicBezTo>
                <a:close/>
              </a:path>
            </a:pathLst>
          </a:custGeom>
          <a:solidFill>
            <a:srgbClr val="A6A6A6"/>
          </a:solidFill>
          <a:ln cap="rnd">
            <a:noFill/>
            <a:prstDash val="solid"/>
            <a:round/>
          </a:ln>
        </p:spPr>
      </p:sp>
      <p:sp>
        <p:nvSpPr>
          <p:cNvPr id="26" name="TextBox 26"/>
          <p:cNvSpPr txBox="1"/>
          <p:nvPr/>
        </p:nvSpPr>
        <p:spPr>
          <a:xfrm>
            <a:off x="2684723" y="7065662"/>
            <a:ext cx="5677462" cy="146838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2660"/>
              </a:lnSpc>
              <a:spcBef>
                <a:spcPct val="0"/>
              </a:spcBef>
            </a:pPr>
          </a:p>
        </p:txBody>
      </p:sp>
      <p:sp>
        <p:nvSpPr>
          <p:cNvPr id="27" name="TextBox 27"/>
          <p:cNvSpPr txBox="1"/>
          <p:nvPr/>
        </p:nvSpPr>
        <p:spPr>
          <a:xfrm>
            <a:off x="3007922" y="7579320"/>
            <a:ext cx="3309163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15"/>
              </a:lnSpc>
            </a:pPr>
            <a:r>
              <a:rPr lang="en-US" sz="5470" b="1">
                <a:solidFill>
                  <a:srgbClr val="FFFFFF"/>
                </a:solidFill>
                <a:latin typeface="Times New Roman" panose="02020603050405020304" charset="0"/>
                <a:ea typeface="Baloo"/>
                <a:cs typeface="Times New Roman" panose="02020603050405020304" charset="0"/>
                <a:sym typeface="Baloo"/>
              </a:rPr>
              <a:t>C. 6</a:t>
            </a:r>
            <a:endParaRPr lang="en-US" sz="5470" b="1">
              <a:solidFill>
                <a:srgbClr val="FFFFFF"/>
              </a:solidFill>
              <a:latin typeface="Times New Roman" panose="02020603050405020304" charset="0"/>
              <a:ea typeface="Baloo"/>
              <a:cs typeface="Times New Roman" panose="02020603050405020304" charset="0"/>
              <a:sym typeface="Baloo"/>
            </a:endParaRPr>
          </a:p>
        </p:txBody>
      </p:sp>
      <p:grpSp>
        <p:nvGrpSpPr>
          <p:cNvPr id="28" name="Group 28"/>
          <p:cNvGrpSpPr/>
          <p:nvPr/>
        </p:nvGrpSpPr>
        <p:grpSpPr>
          <a:xfrm>
            <a:off x="9925815" y="5401480"/>
            <a:ext cx="5663055" cy="1232397"/>
            <a:chOff x="0" y="0"/>
            <a:chExt cx="914311" cy="198973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F48B91"/>
            </a:solidFill>
            <a:ln cap="rnd">
              <a:noFill/>
              <a:prstDash val="solid"/>
              <a:round/>
            </a:ln>
          </p:spPr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32" name="Freeform 32"/>
          <p:cNvSpPr/>
          <p:nvPr/>
        </p:nvSpPr>
        <p:spPr>
          <a:xfrm>
            <a:off x="9911409" y="5401480"/>
            <a:ext cx="5677462" cy="1232397"/>
          </a:xfrm>
          <a:custGeom>
            <a:avLst/>
            <a:gdLst/>
            <a:ahLst/>
            <a:cxnLst/>
            <a:rect l="l" t="t" r="r" b="b"/>
            <a:pathLst>
              <a:path w="916637" h="198973">
                <a:moveTo>
                  <a:pt x="77727" y="0"/>
                </a:moveTo>
                <a:lnTo>
                  <a:pt x="838910" y="0"/>
                </a:lnTo>
                <a:cubicBezTo>
                  <a:pt x="881837" y="0"/>
                  <a:pt x="916637" y="34799"/>
                  <a:pt x="916637" y="77727"/>
                </a:cubicBezTo>
                <a:lnTo>
                  <a:pt x="916637" y="121246"/>
                </a:lnTo>
                <a:cubicBezTo>
                  <a:pt x="916637" y="141861"/>
                  <a:pt x="908448" y="161631"/>
                  <a:pt x="893871" y="176207"/>
                </a:cubicBezTo>
                <a:cubicBezTo>
                  <a:pt x="879295" y="190784"/>
                  <a:pt x="859524" y="198973"/>
                  <a:pt x="838910" y="198973"/>
                </a:cubicBezTo>
                <a:lnTo>
                  <a:pt x="77727" y="198973"/>
                </a:lnTo>
                <a:cubicBezTo>
                  <a:pt x="34799" y="198973"/>
                  <a:pt x="0" y="164173"/>
                  <a:pt x="0" y="121246"/>
                </a:cubicBezTo>
                <a:lnTo>
                  <a:pt x="0" y="77727"/>
                </a:lnTo>
                <a:cubicBezTo>
                  <a:pt x="0" y="34799"/>
                  <a:pt x="34799" y="0"/>
                  <a:pt x="77727" y="0"/>
                </a:cubicBezTo>
                <a:close/>
              </a:path>
            </a:pathLst>
          </a:custGeom>
          <a:solidFill>
            <a:srgbClr val="A6A6A6"/>
          </a:solidFill>
          <a:ln w="142875" cap="rnd">
            <a:noFill/>
            <a:prstDash val="solid"/>
            <a:round/>
          </a:ln>
        </p:spPr>
      </p:sp>
      <p:sp>
        <p:nvSpPr>
          <p:cNvPr id="33" name="TextBox 33"/>
          <p:cNvSpPr txBox="1"/>
          <p:nvPr/>
        </p:nvSpPr>
        <p:spPr>
          <a:xfrm>
            <a:off x="9911409" y="5165497"/>
            <a:ext cx="5677462" cy="146838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2660"/>
              </a:lnSpc>
              <a:spcBef>
                <a:spcPct val="0"/>
              </a:spcBef>
            </a:pPr>
          </a:p>
        </p:txBody>
      </p:sp>
      <p:sp>
        <p:nvSpPr>
          <p:cNvPr id="34" name="TextBox 34"/>
          <p:cNvSpPr txBox="1"/>
          <p:nvPr/>
        </p:nvSpPr>
        <p:spPr>
          <a:xfrm>
            <a:off x="10193355" y="5688681"/>
            <a:ext cx="5156789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15"/>
              </a:lnSpc>
            </a:pPr>
            <a:r>
              <a:rPr lang="en-US" sz="5470" b="1">
                <a:solidFill>
                  <a:srgbClr val="FFFFFF"/>
                </a:solidFill>
                <a:latin typeface="Times New Roman" panose="02020603050405020304" charset="0"/>
                <a:ea typeface="Baloo"/>
                <a:cs typeface="Times New Roman" panose="02020603050405020304" charset="0"/>
                <a:sym typeface="Baloo"/>
              </a:rPr>
              <a:t>B. 5</a:t>
            </a:r>
            <a:endParaRPr lang="en-US" sz="5470" b="1">
              <a:solidFill>
                <a:srgbClr val="FFFFFF"/>
              </a:solidFill>
              <a:latin typeface="Times New Roman" panose="02020603050405020304" charset="0"/>
              <a:ea typeface="Baloo"/>
              <a:cs typeface="Times New Roman" panose="02020603050405020304" charset="0"/>
              <a:sym typeface="Baloo"/>
            </a:endParaRPr>
          </a:p>
        </p:txBody>
      </p:sp>
      <p:grpSp>
        <p:nvGrpSpPr>
          <p:cNvPr id="35" name="Group 35"/>
          <p:cNvGrpSpPr/>
          <p:nvPr/>
        </p:nvGrpSpPr>
        <p:grpSpPr>
          <a:xfrm>
            <a:off x="9981475" y="7301645"/>
            <a:ext cx="5663055" cy="1232397"/>
            <a:chOff x="0" y="0"/>
            <a:chExt cx="914311" cy="198973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F48B91"/>
            </a:solidFill>
            <a:ln cap="rnd">
              <a:noFill/>
              <a:prstDash val="solid"/>
              <a:round/>
            </a:ln>
          </p:spPr>
        </p:sp>
        <p:sp>
          <p:nvSpPr>
            <p:cNvPr id="37" name="TextBox 37"/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39" name="Freeform 39"/>
          <p:cNvSpPr/>
          <p:nvPr/>
        </p:nvSpPr>
        <p:spPr>
          <a:xfrm>
            <a:off x="9981475" y="7301645"/>
            <a:ext cx="5677462" cy="1232397"/>
          </a:xfrm>
          <a:custGeom>
            <a:avLst/>
            <a:gdLst/>
            <a:ahLst/>
            <a:cxnLst/>
            <a:rect l="l" t="t" r="r" b="b"/>
            <a:pathLst>
              <a:path w="916637" h="198973">
                <a:moveTo>
                  <a:pt x="77727" y="0"/>
                </a:moveTo>
                <a:lnTo>
                  <a:pt x="838910" y="0"/>
                </a:lnTo>
                <a:cubicBezTo>
                  <a:pt x="881837" y="0"/>
                  <a:pt x="916637" y="34799"/>
                  <a:pt x="916637" y="77727"/>
                </a:cubicBezTo>
                <a:lnTo>
                  <a:pt x="916637" y="121246"/>
                </a:lnTo>
                <a:cubicBezTo>
                  <a:pt x="916637" y="141861"/>
                  <a:pt x="908448" y="161631"/>
                  <a:pt x="893871" y="176207"/>
                </a:cubicBezTo>
                <a:cubicBezTo>
                  <a:pt x="879295" y="190784"/>
                  <a:pt x="859524" y="198973"/>
                  <a:pt x="838910" y="198973"/>
                </a:cubicBezTo>
                <a:lnTo>
                  <a:pt x="77727" y="198973"/>
                </a:lnTo>
                <a:cubicBezTo>
                  <a:pt x="34799" y="198973"/>
                  <a:pt x="0" y="164173"/>
                  <a:pt x="0" y="121246"/>
                </a:cubicBezTo>
                <a:lnTo>
                  <a:pt x="0" y="77727"/>
                </a:lnTo>
                <a:cubicBezTo>
                  <a:pt x="0" y="34799"/>
                  <a:pt x="34799" y="0"/>
                  <a:pt x="77727" y="0"/>
                </a:cubicBezTo>
                <a:close/>
              </a:path>
            </a:pathLst>
          </a:custGeom>
          <a:solidFill>
            <a:srgbClr val="A6A6A6"/>
          </a:solidFill>
          <a:ln cap="rnd">
            <a:noFill/>
            <a:prstDash val="solid"/>
            <a:round/>
          </a:ln>
        </p:spPr>
      </p:sp>
      <p:sp>
        <p:nvSpPr>
          <p:cNvPr id="40" name="TextBox 40"/>
          <p:cNvSpPr txBox="1"/>
          <p:nvPr/>
        </p:nvSpPr>
        <p:spPr>
          <a:xfrm>
            <a:off x="9981475" y="7065662"/>
            <a:ext cx="5677462" cy="146838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2660"/>
              </a:lnSpc>
              <a:spcBef>
                <a:spcPct val="0"/>
              </a:spcBef>
            </a:pPr>
          </a:p>
        </p:txBody>
      </p:sp>
      <p:sp>
        <p:nvSpPr>
          <p:cNvPr id="41" name="TextBox 41"/>
          <p:cNvSpPr txBox="1"/>
          <p:nvPr/>
        </p:nvSpPr>
        <p:spPr>
          <a:xfrm>
            <a:off x="10290267" y="7579320"/>
            <a:ext cx="3981027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15"/>
              </a:lnSpc>
            </a:pPr>
            <a:r>
              <a:rPr lang="en-US" sz="5470" b="1">
                <a:solidFill>
                  <a:srgbClr val="FFFFFF"/>
                </a:solidFill>
                <a:latin typeface="Times New Roman" panose="02020603050405020304" charset="0"/>
                <a:ea typeface="Baloo"/>
                <a:cs typeface="Times New Roman" panose="02020603050405020304" charset="0"/>
                <a:sym typeface="Baloo"/>
              </a:rPr>
              <a:t>D.  8</a:t>
            </a:r>
            <a:endParaRPr lang="en-US" sz="5470" b="1">
              <a:solidFill>
                <a:srgbClr val="FFFFFF"/>
              </a:solidFill>
              <a:latin typeface="Times New Roman" panose="02020603050405020304" charset="0"/>
              <a:ea typeface="Baloo"/>
              <a:cs typeface="Times New Roman" panose="02020603050405020304" charset="0"/>
              <a:sym typeface="Baloo"/>
            </a:endParaRPr>
          </a:p>
        </p:txBody>
      </p:sp>
      <p:sp>
        <p:nvSpPr>
          <p:cNvPr id="42" name="Freeform 42"/>
          <p:cNvSpPr/>
          <p:nvPr/>
        </p:nvSpPr>
        <p:spPr>
          <a:xfrm>
            <a:off x="762072" y="8822915"/>
            <a:ext cx="888542" cy="870771"/>
          </a:xfrm>
          <a:custGeom>
            <a:avLst/>
            <a:gdLst/>
            <a:ahLst/>
            <a:cxnLst/>
            <a:rect l="l" t="t" r="r" b="b"/>
            <a:pathLst>
              <a:path w="888542" h="870771">
                <a:moveTo>
                  <a:pt x="0" y="0"/>
                </a:moveTo>
                <a:lnTo>
                  <a:pt x="888542" y="0"/>
                </a:lnTo>
                <a:lnTo>
                  <a:pt x="888542" y="870770"/>
                </a:lnTo>
                <a:lnTo>
                  <a:pt x="0" y="8707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>
            <a:hlinkClick r:id="rId9" action="ppaction://hlinksldjump"/>
          </p:cNvPr>
          <p:cNvSpPr/>
          <p:nvPr/>
        </p:nvSpPr>
        <p:spPr>
          <a:xfrm rot="1691414">
            <a:off x="16379825" y="3856355"/>
            <a:ext cx="1663065" cy="1695450"/>
          </a:xfrm>
          <a:custGeom>
            <a:avLst/>
            <a:gdLst/>
            <a:ahLst/>
            <a:cxnLst/>
            <a:rect l="l" t="t" r="r" b="b"/>
            <a:pathLst>
              <a:path w="2841856" h="2253355">
                <a:moveTo>
                  <a:pt x="0" y="0"/>
                </a:moveTo>
                <a:lnTo>
                  <a:pt x="2841856" y="0"/>
                </a:lnTo>
                <a:lnTo>
                  <a:pt x="2841856" y="2253355"/>
                </a:lnTo>
                <a:lnTo>
                  <a:pt x="0" y="22533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pic>
        <p:nvPicPr>
          <p:cNvPr id="46" name="Correct answer 1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>
                  <p14:trim st="1106.000000" end="1571.6875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7206954" y="-1503937"/>
            <a:ext cx="2516026" cy="2516026"/>
          </a:xfrm>
          <a:prstGeom prst="rect">
            <a:avLst/>
          </a:prstGeom>
        </p:spPr>
      </p:pic>
      <p:pic>
        <p:nvPicPr>
          <p:cNvPr id="47" name="Wrong answer 1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4">
                  <p14:trim st="711.000000" end="681.000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747052" y="2169736"/>
            <a:ext cx="2530475" cy="2530475"/>
          </a:xfrm>
          <a:prstGeom prst="rect">
            <a:avLst/>
          </a:prstGeom>
        </p:spPr>
      </p:pic>
      <p:pic>
        <p:nvPicPr>
          <p:cNvPr id="48" name="Wrong answer 1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4">
                  <p14:trim st="711.000000" end="681.000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3957318" y="2275110"/>
            <a:ext cx="2530475" cy="2530475"/>
          </a:xfrm>
          <a:prstGeom prst="rect">
            <a:avLst/>
          </a:prstGeom>
        </p:spPr>
      </p:pic>
      <p:pic>
        <p:nvPicPr>
          <p:cNvPr id="49" name="Wrong answer 1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4">
                  <p14:trim st="711.000000" end="681.000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7261882" y="2252250"/>
            <a:ext cx="2530475" cy="2530475"/>
          </a:xfrm>
          <a:prstGeom prst="rect">
            <a:avLst/>
          </a:prstGeom>
        </p:spPr>
      </p:pic>
      <p:sp>
        <p:nvSpPr>
          <p:cNvPr id="15" name="Freeform 19"/>
          <p:cNvSpPr/>
          <p:nvPr/>
        </p:nvSpPr>
        <p:spPr>
          <a:xfrm rot="816167">
            <a:off x="16182002" y="8385589"/>
            <a:ext cx="1832028" cy="1745423"/>
          </a:xfrm>
          <a:custGeom>
            <a:avLst/>
            <a:gdLst/>
            <a:ahLst/>
            <a:cxnLst/>
            <a:rect l="l" t="t" r="r" b="b"/>
            <a:pathLst>
              <a:path w="1832028" h="1745423">
                <a:moveTo>
                  <a:pt x="0" y="0"/>
                </a:moveTo>
                <a:lnTo>
                  <a:pt x="1832029" y="0"/>
                </a:lnTo>
                <a:lnTo>
                  <a:pt x="1832029" y="1745423"/>
                </a:lnTo>
                <a:lnTo>
                  <a:pt x="0" y="17454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42">
            <a:hlinkClick r:id="rId9" action="ppaction://hlinksldjump"/>
          </p:cNvPr>
          <p:cNvSpPr/>
          <p:nvPr/>
        </p:nvSpPr>
        <p:spPr>
          <a:xfrm flipV="1">
            <a:off x="16667480" y="108585"/>
            <a:ext cx="1620520" cy="1700530"/>
          </a:xfrm>
          <a:custGeom>
            <a:avLst/>
            <a:gdLst/>
            <a:ahLst/>
            <a:cxnLst/>
            <a:rect l="l" t="t" r="r" b="b"/>
            <a:pathLst>
              <a:path w="2202256" h="3050985">
                <a:moveTo>
                  <a:pt x="0" y="3050985"/>
                </a:moveTo>
                <a:lnTo>
                  <a:pt x="2202256" y="3050985"/>
                </a:lnTo>
                <a:lnTo>
                  <a:pt x="2202256" y="0"/>
                </a:lnTo>
                <a:lnTo>
                  <a:pt x="0" y="0"/>
                </a:lnTo>
                <a:lnTo>
                  <a:pt x="0" y="3050985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pic>
        <p:nvPicPr>
          <p:cNvPr id="59" name="y2mate.com - ĐỒNG HỒ ĐẾM NGƯỢC 5 GIÂY  DÙNG CHO POWERPOINT_720p">
            <a:hlinkClick r:id="" action="ppaction://media"/>
          </p:cNvPr>
          <p:cNvPicPr/>
          <p:nvPr>
            <a:vide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  <p:custDataLst>
              <p:tags r:id="rId19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15679420" y="5744845"/>
            <a:ext cx="2608580" cy="1834515"/>
          </a:xfrm>
          <a:prstGeom prst="rect">
            <a:avLst/>
          </a:prstGeom>
        </p:spPr>
      </p:pic>
      <p:pic>
        <p:nvPicPr>
          <p:cNvPr id="38" name="Picture 37" descr="sao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3600" y="1790700"/>
            <a:ext cx="1621155" cy="1671955"/>
          </a:xfrm>
          <a:prstGeom prst="rect">
            <a:avLst/>
          </a:prstGeom>
        </p:spPr>
      </p:pic>
      <p:pic>
        <p:nvPicPr>
          <p:cNvPr id="44" name="Picture 43" descr="sao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739515" y="1790700"/>
            <a:ext cx="1621155" cy="1671955"/>
          </a:xfrm>
          <a:prstGeom prst="rect">
            <a:avLst/>
          </a:prstGeom>
        </p:spPr>
      </p:pic>
      <p:pic>
        <p:nvPicPr>
          <p:cNvPr id="45" name="Picture 44" descr="sao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334000" y="1790700"/>
            <a:ext cx="1621155" cy="1671955"/>
          </a:xfrm>
          <a:prstGeom prst="rect">
            <a:avLst/>
          </a:prstGeom>
        </p:spPr>
      </p:pic>
      <p:pic>
        <p:nvPicPr>
          <p:cNvPr id="50" name="Picture 49" descr="sao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915785" y="1790700"/>
            <a:ext cx="1621155" cy="1671955"/>
          </a:xfrm>
          <a:prstGeom prst="rect">
            <a:avLst/>
          </a:prstGeom>
        </p:spPr>
      </p:pic>
      <p:pic>
        <p:nvPicPr>
          <p:cNvPr id="51" name="Picture 50" descr="sao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534400" y="1790700"/>
            <a:ext cx="1621155" cy="1671955"/>
          </a:xfrm>
          <a:prstGeom prst="rect">
            <a:avLst/>
          </a:prstGeom>
        </p:spPr>
      </p:pic>
      <p:pic>
        <p:nvPicPr>
          <p:cNvPr id="52" name="Picture 51" descr="sao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155555" y="1790700"/>
            <a:ext cx="1647190" cy="1671955"/>
          </a:xfrm>
          <a:prstGeom prst="rect">
            <a:avLst/>
          </a:prstGeom>
        </p:spPr>
      </p:pic>
      <p:pic>
        <p:nvPicPr>
          <p:cNvPr id="53" name="Picture 52" descr="sao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732260" y="1790700"/>
            <a:ext cx="1621155" cy="1671955"/>
          </a:xfrm>
          <a:prstGeom prst="rect">
            <a:avLst/>
          </a:prstGeom>
        </p:spPr>
      </p:pic>
      <p:pic>
        <p:nvPicPr>
          <p:cNvPr id="54" name="Picture 53" descr="sao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3335000" y="1790700"/>
            <a:ext cx="1621155" cy="1671955"/>
          </a:xfrm>
          <a:prstGeom prst="rect">
            <a:avLst/>
          </a:prstGeom>
        </p:spPr>
      </p:pic>
      <p:pic>
        <p:nvPicPr>
          <p:cNvPr id="55" name="Picture 54" descr="sao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935200" y="1790700"/>
            <a:ext cx="1621155" cy="1671955"/>
          </a:xfrm>
          <a:prstGeom prst="rect">
            <a:avLst/>
          </a:prstGeom>
        </p:spPr>
      </p:pic>
      <p:sp>
        <p:nvSpPr>
          <p:cNvPr id="56" name="Freeform 40">
            <a:hlinkClick r:id="rId9" action="ppaction://hlinksldjump"/>
          </p:cNvPr>
          <p:cNvSpPr/>
          <p:nvPr/>
        </p:nvSpPr>
        <p:spPr>
          <a:xfrm flipV="1">
            <a:off x="16306800" y="-38100"/>
            <a:ext cx="2155825" cy="2016760"/>
          </a:xfrm>
          <a:custGeom>
            <a:avLst/>
            <a:gdLst/>
            <a:ahLst/>
            <a:cxnLst/>
            <a:rect l="l" t="t" r="r" b="b"/>
            <a:pathLst>
              <a:path w="2202256" h="3050985">
                <a:moveTo>
                  <a:pt x="0" y="3050985"/>
                </a:moveTo>
                <a:lnTo>
                  <a:pt x="2202256" y="3050985"/>
                </a:lnTo>
                <a:lnTo>
                  <a:pt x="2202256" y="0"/>
                </a:lnTo>
                <a:lnTo>
                  <a:pt x="0" y="0"/>
                </a:lnTo>
                <a:lnTo>
                  <a:pt x="0" y="3050985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seq concurrent="1" nextAc="seek">
              <p:cTn id="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" fill="hold">
                      <p:stCondLst>
                        <p:cond delay="0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72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32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32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32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video fullScrn="0">
              <p:cMediaNode>
                <p:cTn id="54" fill="hold" display="1">
                  <p:stCondLst>
                    <p:cond delay="indefinite"/>
                  </p:stCondLst>
                </p:cTn>
                <p:tgtEl>
                  <p:spTgt spid="59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video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981200" y="1904365"/>
            <a:ext cx="14611985" cy="7183755"/>
          </a:xfrm>
          <a:prstGeom prst="rect">
            <a:avLst/>
          </a:prstGeom>
        </p:spPr>
      </p:pic>
      <p:sp>
        <p:nvSpPr>
          <p:cNvPr id="40" name="Freeform 40">
            <a:hlinkClick r:id="rId6" action="ppaction://hlinksldjump"/>
          </p:cNvPr>
          <p:cNvSpPr/>
          <p:nvPr/>
        </p:nvSpPr>
        <p:spPr>
          <a:xfrm flipV="1">
            <a:off x="16085744" y="466504"/>
            <a:ext cx="2202256" cy="3050985"/>
          </a:xfrm>
          <a:custGeom>
            <a:avLst/>
            <a:gdLst/>
            <a:ahLst/>
            <a:cxnLst/>
            <a:rect l="l" t="t" r="r" b="b"/>
            <a:pathLst>
              <a:path w="2202256" h="3050985">
                <a:moveTo>
                  <a:pt x="0" y="3050985"/>
                </a:moveTo>
                <a:lnTo>
                  <a:pt x="2202256" y="3050985"/>
                </a:lnTo>
                <a:lnTo>
                  <a:pt x="2202256" y="0"/>
                </a:lnTo>
                <a:lnTo>
                  <a:pt x="0" y="0"/>
                </a:lnTo>
                <a:lnTo>
                  <a:pt x="0" y="3050985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" name="Rectangles 3"/>
          <p:cNvSpPr/>
          <p:nvPr/>
        </p:nvSpPr>
        <p:spPr>
          <a:xfrm>
            <a:off x="3276600" y="1028700"/>
            <a:ext cx="12607925" cy="66929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p>
            <a:pPr algn="ctr"/>
            <a:r>
              <a:rPr lang="en-US" altLang="zh-CN" sz="6000" b="1"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CHÚC MỪNG BÉ - PHẦN QUÀ ĐẶC BIỆT</a:t>
            </a:r>
            <a:endParaRPr lang="en-US" altLang="zh-CN" sz="6000" b="1"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1600200" y="3086100"/>
            <a:ext cx="15793085" cy="30911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sz="7200" b="1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Trò chơi</a:t>
            </a:r>
            <a:r>
              <a:rPr lang="en-US" sz="7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: VƯỢT QUA THỬ THÁCH</a:t>
            </a:r>
            <a:endParaRPr lang="en-US" sz="72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648200" y="1104900"/>
            <a:ext cx="7603490" cy="8311515"/>
          </a:xfrm>
          <a:prstGeom prst="rect">
            <a:avLst/>
          </a:prstGeom>
        </p:spPr>
      </p:pic>
      <p:pic>
        <p:nvPicPr>
          <p:cNvPr id="3" name="Picture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352800" y="4991100"/>
            <a:ext cx="2917825" cy="3189605"/>
          </a:xfrm>
          <a:prstGeom prst="rect">
            <a:avLst/>
          </a:prstGeom>
        </p:spPr>
      </p:pic>
      <p:pic>
        <p:nvPicPr>
          <p:cNvPr id="4" name="Picture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09600" y="5905500"/>
            <a:ext cx="2917825" cy="3189605"/>
          </a:xfrm>
          <a:prstGeom prst="rect">
            <a:avLst/>
          </a:prstGeom>
        </p:spPr>
      </p:pic>
      <p:pic>
        <p:nvPicPr>
          <p:cNvPr id="5" name="Picture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7000" y="5448300"/>
            <a:ext cx="2917825" cy="3189605"/>
          </a:xfrm>
          <a:prstGeom prst="rect">
            <a:avLst/>
          </a:prstGeom>
        </p:spPr>
      </p:pic>
      <p:pic>
        <p:nvPicPr>
          <p:cNvPr id="6" name="Picture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268200" y="3390900"/>
            <a:ext cx="3497580" cy="3823335"/>
          </a:xfrm>
          <a:prstGeom prst="rect">
            <a:avLst/>
          </a:prstGeom>
        </p:spPr>
      </p:pic>
      <p:pic>
        <p:nvPicPr>
          <p:cNvPr id="7" name="Picture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877800" y="3086100"/>
            <a:ext cx="5647690" cy="6174740"/>
          </a:xfrm>
          <a:prstGeom prst="rect">
            <a:avLst/>
          </a:prstGeom>
        </p:spPr>
      </p:pic>
      <p:pic>
        <p:nvPicPr>
          <p:cNvPr id="8" name="Bài Ca Tôm Cá - Yong Anhh ft. Bé Nguyễn Minh Chiến _ OST Anh Thầy Ngôi Sao-yt.savetube.me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47800" y="1790700"/>
            <a:ext cx="2203450" cy="1696720"/>
          </a:xfrm>
          <a:prstGeom prst="rect">
            <a:avLst/>
          </a:prstGeom>
        </p:spPr>
      </p:pic>
      <p:pic>
        <p:nvPicPr>
          <p:cNvPr id="9" name="chicken dance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92200" y="1638300"/>
            <a:ext cx="2713990" cy="1819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0965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16276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>
                <p:cTn id="12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1"/>
            <a:stretch>
              <a:fillRect t="-76307" b="-76307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9152567" y="749012"/>
            <a:ext cx="5202692" cy="5313105"/>
          </a:xfrm>
          <a:custGeom>
            <a:avLst/>
            <a:gdLst/>
            <a:ahLst/>
            <a:cxnLst/>
            <a:rect l="l" t="t" r="r" b="b"/>
            <a:pathLst>
              <a:path w="5202691" h="5313105">
                <a:moveTo>
                  <a:pt x="5202691" y="0"/>
                </a:moveTo>
                <a:lnTo>
                  <a:pt x="0" y="0"/>
                </a:lnTo>
                <a:lnTo>
                  <a:pt x="0" y="5313105"/>
                </a:lnTo>
                <a:lnTo>
                  <a:pt x="5202691" y="5313105"/>
                </a:lnTo>
                <a:lnTo>
                  <a:pt x="5202691" y="0"/>
                </a:lnTo>
                <a:close/>
              </a:path>
            </a:pathLst>
          </a:custGeom>
          <a:blipFill>
            <a:blip r:embed="rId2">
              <a:alphaModFix amt="7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628245" y="406718"/>
            <a:ext cx="5667375" cy="9352598"/>
          </a:xfrm>
          <a:custGeom>
            <a:avLst/>
            <a:gdLst/>
            <a:ahLst/>
            <a:cxnLst/>
            <a:rect l="l" t="t" r="r" b="b"/>
            <a:pathLst>
              <a:path w="6712523" h="9352145">
                <a:moveTo>
                  <a:pt x="0" y="0"/>
                </a:moveTo>
                <a:lnTo>
                  <a:pt x="6712523" y="0"/>
                </a:lnTo>
                <a:lnTo>
                  <a:pt x="6712523" y="9352145"/>
                </a:lnTo>
                <a:lnTo>
                  <a:pt x="0" y="93521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562786" y="6511545"/>
            <a:ext cx="3061289" cy="3106473"/>
          </a:xfrm>
          <a:custGeom>
            <a:avLst/>
            <a:gdLst/>
            <a:ahLst/>
            <a:cxnLst/>
            <a:rect l="l" t="t" r="r" b="b"/>
            <a:pathLst>
              <a:path w="3061288" h="3106473">
                <a:moveTo>
                  <a:pt x="0" y="0"/>
                </a:moveTo>
                <a:lnTo>
                  <a:pt x="3061289" y="0"/>
                </a:lnTo>
                <a:lnTo>
                  <a:pt x="3061289" y="3106474"/>
                </a:lnTo>
                <a:lnTo>
                  <a:pt x="0" y="31064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2979567" y="605343"/>
            <a:ext cx="3366113" cy="2517288"/>
          </a:xfrm>
          <a:custGeom>
            <a:avLst/>
            <a:gdLst/>
            <a:ahLst/>
            <a:cxnLst/>
            <a:rect l="l" t="t" r="r" b="b"/>
            <a:pathLst>
              <a:path w="3366113" h="2517288">
                <a:moveTo>
                  <a:pt x="3366113" y="0"/>
                </a:moveTo>
                <a:lnTo>
                  <a:pt x="0" y="0"/>
                </a:lnTo>
                <a:lnTo>
                  <a:pt x="0" y="2517288"/>
                </a:lnTo>
                <a:lnTo>
                  <a:pt x="3366113" y="2517288"/>
                </a:lnTo>
                <a:lnTo>
                  <a:pt x="3366113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3674095" y="3984944"/>
            <a:ext cx="4621773" cy="4621773"/>
          </a:xfrm>
          <a:custGeom>
            <a:avLst/>
            <a:gdLst/>
            <a:ahLst/>
            <a:cxnLst/>
            <a:rect l="l" t="t" r="r" b="b"/>
            <a:pathLst>
              <a:path w="4621773" h="4621773">
                <a:moveTo>
                  <a:pt x="4621773" y="0"/>
                </a:moveTo>
                <a:lnTo>
                  <a:pt x="0" y="0"/>
                </a:lnTo>
                <a:lnTo>
                  <a:pt x="0" y="4621773"/>
                </a:lnTo>
                <a:lnTo>
                  <a:pt x="4621773" y="4621773"/>
                </a:lnTo>
                <a:lnTo>
                  <a:pt x="4621773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-952" y="533400"/>
            <a:ext cx="5216843" cy="9221153"/>
          </a:xfrm>
          <a:custGeom>
            <a:avLst/>
            <a:gdLst/>
            <a:ahLst/>
            <a:cxnLst/>
            <a:rect l="l" t="t" r="r" b="b"/>
            <a:pathLst>
              <a:path w="6618196" h="9220725">
                <a:moveTo>
                  <a:pt x="6618196" y="0"/>
                </a:moveTo>
                <a:lnTo>
                  <a:pt x="0" y="0"/>
                </a:lnTo>
                <a:lnTo>
                  <a:pt x="0" y="9220726"/>
                </a:lnTo>
                <a:lnTo>
                  <a:pt x="6618196" y="9220726"/>
                </a:lnTo>
                <a:lnTo>
                  <a:pt x="6618196" y="0"/>
                </a:lnTo>
                <a:close/>
              </a:path>
            </a:pathLst>
          </a:custGeom>
          <a:blipFill>
            <a:blip r:embed="rId3">
              <a:alphaModFix amt="19999"/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-470575" y="5833115"/>
            <a:ext cx="3605955" cy="3605955"/>
          </a:xfrm>
          <a:custGeom>
            <a:avLst/>
            <a:gdLst/>
            <a:ahLst/>
            <a:cxnLst/>
            <a:rect l="l" t="t" r="r" b="b"/>
            <a:pathLst>
              <a:path w="3605955" h="3605955">
                <a:moveTo>
                  <a:pt x="3605954" y="0"/>
                </a:moveTo>
                <a:lnTo>
                  <a:pt x="0" y="0"/>
                </a:lnTo>
                <a:lnTo>
                  <a:pt x="0" y="3605955"/>
                </a:lnTo>
                <a:lnTo>
                  <a:pt x="3605954" y="3605955"/>
                </a:lnTo>
                <a:lnTo>
                  <a:pt x="360595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1521440" y="8333423"/>
            <a:ext cx="6716078" cy="2146935"/>
          </a:xfrm>
          <a:custGeom>
            <a:avLst/>
            <a:gdLst/>
            <a:ahLst/>
            <a:cxnLst/>
            <a:rect l="l" t="t" r="r" b="b"/>
            <a:pathLst>
              <a:path w="8590102" h="3389186">
                <a:moveTo>
                  <a:pt x="8590102" y="0"/>
                </a:moveTo>
                <a:lnTo>
                  <a:pt x="0" y="0"/>
                </a:lnTo>
                <a:lnTo>
                  <a:pt x="0" y="3389186"/>
                </a:lnTo>
                <a:lnTo>
                  <a:pt x="8590102" y="3389186"/>
                </a:lnTo>
                <a:lnTo>
                  <a:pt x="8590102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27622" y="7744778"/>
            <a:ext cx="4545330" cy="2735580"/>
          </a:xfrm>
          <a:custGeom>
            <a:avLst/>
            <a:gdLst/>
            <a:ahLst/>
            <a:cxnLst/>
            <a:rect l="l" t="t" r="r" b="b"/>
            <a:pathLst>
              <a:path w="8590102" h="3389186">
                <a:moveTo>
                  <a:pt x="0" y="0"/>
                </a:moveTo>
                <a:lnTo>
                  <a:pt x="8590101" y="0"/>
                </a:lnTo>
                <a:lnTo>
                  <a:pt x="8590101" y="3389186"/>
                </a:lnTo>
                <a:lnTo>
                  <a:pt x="0" y="338918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8677275" y="8498205"/>
            <a:ext cx="5677853" cy="1982153"/>
          </a:xfrm>
          <a:custGeom>
            <a:avLst/>
            <a:gdLst/>
            <a:ahLst/>
            <a:cxnLst/>
            <a:rect l="l" t="t" r="r" b="b"/>
            <a:pathLst>
              <a:path w="5678287" h="2240342">
                <a:moveTo>
                  <a:pt x="5678286" y="0"/>
                </a:moveTo>
                <a:lnTo>
                  <a:pt x="0" y="0"/>
                </a:lnTo>
                <a:lnTo>
                  <a:pt x="0" y="2240343"/>
                </a:lnTo>
                <a:lnTo>
                  <a:pt x="5678286" y="2240343"/>
                </a:lnTo>
                <a:lnTo>
                  <a:pt x="5678286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3099350" y="8333619"/>
            <a:ext cx="5678288" cy="2240342"/>
          </a:xfrm>
          <a:custGeom>
            <a:avLst/>
            <a:gdLst/>
            <a:ahLst/>
            <a:cxnLst/>
            <a:rect l="l" t="t" r="r" b="b"/>
            <a:pathLst>
              <a:path w="5678287" h="2240342">
                <a:moveTo>
                  <a:pt x="5678287" y="0"/>
                </a:moveTo>
                <a:lnTo>
                  <a:pt x="0" y="0"/>
                </a:lnTo>
                <a:lnTo>
                  <a:pt x="0" y="2240342"/>
                </a:lnTo>
                <a:lnTo>
                  <a:pt x="5678287" y="2240342"/>
                </a:lnTo>
                <a:lnTo>
                  <a:pt x="5678287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195639" y="9273795"/>
            <a:ext cx="1795586" cy="1289558"/>
          </a:xfrm>
          <a:custGeom>
            <a:avLst/>
            <a:gdLst/>
            <a:ahLst/>
            <a:cxnLst/>
            <a:rect l="l" t="t" r="r" b="b"/>
            <a:pathLst>
              <a:path w="1795586" h="1289557">
                <a:moveTo>
                  <a:pt x="0" y="0"/>
                </a:moveTo>
                <a:lnTo>
                  <a:pt x="1795586" y="0"/>
                </a:lnTo>
                <a:lnTo>
                  <a:pt x="1795586" y="1289557"/>
                </a:lnTo>
                <a:lnTo>
                  <a:pt x="0" y="128955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323419" y="8755124"/>
            <a:ext cx="3250631" cy="1725789"/>
          </a:xfrm>
          <a:custGeom>
            <a:avLst/>
            <a:gdLst/>
            <a:ahLst/>
            <a:cxnLst/>
            <a:rect l="l" t="t" r="r" b="b"/>
            <a:pathLst>
              <a:path w="3250630" h="1725789">
                <a:moveTo>
                  <a:pt x="0" y="0"/>
                </a:moveTo>
                <a:lnTo>
                  <a:pt x="3250630" y="0"/>
                </a:lnTo>
                <a:lnTo>
                  <a:pt x="3250630" y="1725789"/>
                </a:lnTo>
                <a:lnTo>
                  <a:pt x="0" y="172578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4312920" y="9180195"/>
            <a:ext cx="3250883" cy="1301115"/>
          </a:xfrm>
          <a:custGeom>
            <a:avLst/>
            <a:gdLst/>
            <a:ahLst/>
            <a:cxnLst/>
            <a:rect l="l" t="t" r="r" b="b"/>
            <a:pathLst>
              <a:path w="3250630" h="1725789">
                <a:moveTo>
                  <a:pt x="0" y="0"/>
                </a:moveTo>
                <a:lnTo>
                  <a:pt x="3250631" y="0"/>
                </a:lnTo>
                <a:lnTo>
                  <a:pt x="3250631" y="1725789"/>
                </a:lnTo>
                <a:lnTo>
                  <a:pt x="0" y="172578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2533570" y="-21055"/>
            <a:ext cx="5762298" cy="6532601"/>
          </a:xfrm>
          <a:custGeom>
            <a:avLst/>
            <a:gdLst/>
            <a:ahLst/>
            <a:cxnLst/>
            <a:rect l="l" t="t" r="r" b="b"/>
            <a:pathLst>
              <a:path w="5762298" h="6532600">
                <a:moveTo>
                  <a:pt x="0" y="0"/>
                </a:moveTo>
                <a:lnTo>
                  <a:pt x="5762298" y="0"/>
                </a:lnTo>
                <a:lnTo>
                  <a:pt x="5762298" y="6532600"/>
                </a:lnTo>
                <a:lnTo>
                  <a:pt x="0" y="653260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flipH="1">
            <a:off x="0" y="-21055"/>
            <a:ext cx="5762298" cy="6532601"/>
          </a:xfrm>
          <a:custGeom>
            <a:avLst/>
            <a:gdLst/>
            <a:ahLst/>
            <a:cxnLst/>
            <a:rect l="l" t="t" r="r" b="b"/>
            <a:pathLst>
              <a:path w="5762298" h="6532600">
                <a:moveTo>
                  <a:pt x="5762298" y="0"/>
                </a:moveTo>
                <a:lnTo>
                  <a:pt x="0" y="0"/>
                </a:lnTo>
                <a:lnTo>
                  <a:pt x="0" y="6532600"/>
                </a:lnTo>
                <a:lnTo>
                  <a:pt x="5762298" y="6532600"/>
                </a:lnTo>
                <a:lnTo>
                  <a:pt x="5762298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3323419" y="406838"/>
            <a:ext cx="3112757" cy="6125763"/>
          </a:xfrm>
          <a:custGeom>
            <a:avLst/>
            <a:gdLst/>
            <a:ahLst/>
            <a:cxnLst/>
            <a:rect l="l" t="t" r="r" b="b"/>
            <a:pathLst>
              <a:path w="3112757" h="6125763">
                <a:moveTo>
                  <a:pt x="0" y="0"/>
                </a:moveTo>
                <a:lnTo>
                  <a:pt x="3112757" y="0"/>
                </a:lnTo>
                <a:lnTo>
                  <a:pt x="3112757" y="6125763"/>
                </a:lnTo>
                <a:lnTo>
                  <a:pt x="0" y="612576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26756" r="-231442" b="-46648"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2133449" y="1790402"/>
            <a:ext cx="3112757" cy="6125763"/>
          </a:xfrm>
          <a:custGeom>
            <a:avLst/>
            <a:gdLst/>
            <a:ahLst/>
            <a:cxnLst/>
            <a:rect l="l" t="t" r="r" b="b"/>
            <a:pathLst>
              <a:path w="3112757" h="6125763">
                <a:moveTo>
                  <a:pt x="0" y="0"/>
                </a:moveTo>
                <a:lnTo>
                  <a:pt x="3112757" y="0"/>
                </a:lnTo>
                <a:lnTo>
                  <a:pt x="3112757" y="6125763"/>
                </a:lnTo>
                <a:lnTo>
                  <a:pt x="0" y="612576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26756" r="-231442" b="-46648"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7773018" y="7213442"/>
            <a:ext cx="3089246" cy="3267471"/>
          </a:xfrm>
          <a:custGeom>
            <a:avLst/>
            <a:gdLst/>
            <a:ahLst/>
            <a:cxnLst/>
            <a:rect l="l" t="t" r="r" b="b"/>
            <a:pathLst>
              <a:path w="3089245" h="3267471">
                <a:moveTo>
                  <a:pt x="0" y="0"/>
                </a:moveTo>
                <a:lnTo>
                  <a:pt x="3089245" y="0"/>
                </a:lnTo>
                <a:lnTo>
                  <a:pt x="3089245" y="3267471"/>
                </a:lnTo>
                <a:lnTo>
                  <a:pt x="0" y="326747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pic>
        <p:nvPicPr>
          <p:cNvPr id="23" name="Picture 23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0562786" y="4152473"/>
            <a:ext cx="3474639" cy="2380128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4105999" y="7387458"/>
            <a:ext cx="2617439" cy="1792946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906628" y="4387652"/>
            <a:ext cx="2070881" cy="2890928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4114800" y="6351905"/>
            <a:ext cx="4451351" cy="3211196"/>
          </a:xfrm>
          <a:prstGeom prst="rect">
            <a:avLst/>
          </a:prstGeom>
        </p:spPr>
      </p:pic>
      <p:pic>
        <p:nvPicPr>
          <p:cNvPr id="27" name="Picture 25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7004685" y="5406390"/>
            <a:ext cx="1418273" cy="1981200"/>
          </a:xfrm>
          <a:prstGeom prst="rect">
            <a:avLst/>
          </a:prstGeom>
        </p:spPr>
      </p:pic>
      <p:sp>
        <p:nvSpPr>
          <p:cNvPr id="28" name="Title 1"/>
          <p:cNvSpPr>
            <a:spLocks noGrp="1"/>
          </p:cNvSpPr>
          <p:nvPr/>
        </p:nvSpPr>
        <p:spPr>
          <a:xfrm>
            <a:off x="76200" y="1570355"/>
            <a:ext cx="18199735" cy="22663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CẢM ƠN CÁC CÔ VÀ CÁC BẠN ĐÃ ĐỒNG HÀNH</a:t>
            </a:r>
            <a:br>
              <a:rPr lang="en-US" sz="6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sz="6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CÙNG LỄ HỘI ĐẠI DƯƠNG XANH</a:t>
            </a:r>
            <a:r>
              <a:rPr lang="en-US" sz="4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sz="48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1"/>
            <a:stretch>
              <a:fillRect t="-76307" b="-76307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9152567" y="749012"/>
            <a:ext cx="5202692" cy="5313105"/>
          </a:xfrm>
          <a:custGeom>
            <a:avLst/>
            <a:gdLst/>
            <a:ahLst/>
            <a:cxnLst/>
            <a:rect l="l" t="t" r="r" b="b"/>
            <a:pathLst>
              <a:path w="5202691" h="5313105">
                <a:moveTo>
                  <a:pt x="5202691" y="0"/>
                </a:moveTo>
                <a:lnTo>
                  <a:pt x="0" y="0"/>
                </a:lnTo>
                <a:lnTo>
                  <a:pt x="0" y="5313105"/>
                </a:lnTo>
                <a:lnTo>
                  <a:pt x="5202691" y="5313105"/>
                </a:lnTo>
                <a:lnTo>
                  <a:pt x="5202691" y="0"/>
                </a:lnTo>
                <a:close/>
              </a:path>
            </a:pathLst>
          </a:custGeom>
          <a:blipFill>
            <a:blip r:embed="rId2">
              <a:alphaModFix amt="7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628245" y="406718"/>
            <a:ext cx="5667375" cy="9352598"/>
          </a:xfrm>
          <a:custGeom>
            <a:avLst/>
            <a:gdLst/>
            <a:ahLst/>
            <a:cxnLst/>
            <a:rect l="l" t="t" r="r" b="b"/>
            <a:pathLst>
              <a:path w="6712523" h="9352145">
                <a:moveTo>
                  <a:pt x="0" y="0"/>
                </a:moveTo>
                <a:lnTo>
                  <a:pt x="6712523" y="0"/>
                </a:lnTo>
                <a:lnTo>
                  <a:pt x="6712523" y="9352145"/>
                </a:lnTo>
                <a:lnTo>
                  <a:pt x="0" y="93521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562786" y="6511545"/>
            <a:ext cx="3061289" cy="3106473"/>
          </a:xfrm>
          <a:custGeom>
            <a:avLst/>
            <a:gdLst/>
            <a:ahLst/>
            <a:cxnLst/>
            <a:rect l="l" t="t" r="r" b="b"/>
            <a:pathLst>
              <a:path w="3061288" h="3106473">
                <a:moveTo>
                  <a:pt x="0" y="0"/>
                </a:moveTo>
                <a:lnTo>
                  <a:pt x="3061289" y="0"/>
                </a:lnTo>
                <a:lnTo>
                  <a:pt x="3061289" y="3106474"/>
                </a:lnTo>
                <a:lnTo>
                  <a:pt x="0" y="31064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3276747" y="-313502"/>
            <a:ext cx="3366113" cy="2517288"/>
          </a:xfrm>
          <a:custGeom>
            <a:avLst/>
            <a:gdLst/>
            <a:ahLst/>
            <a:cxnLst/>
            <a:rect l="l" t="t" r="r" b="b"/>
            <a:pathLst>
              <a:path w="3366113" h="2517288">
                <a:moveTo>
                  <a:pt x="3366113" y="0"/>
                </a:moveTo>
                <a:lnTo>
                  <a:pt x="0" y="0"/>
                </a:lnTo>
                <a:lnTo>
                  <a:pt x="0" y="2517288"/>
                </a:lnTo>
                <a:lnTo>
                  <a:pt x="3366113" y="2517288"/>
                </a:lnTo>
                <a:lnTo>
                  <a:pt x="3366113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3674095" y="3984944"/>
            <a:ext cx="4621773" cy="4621773"/>
          </a:xfrm>
          <a:custGeom>
            <a:avLst/>
            <a:gdLst/>
            <a:ahLst/>
            <a:cxnLst/>
            <a:rect l="l" t="t" r="r" b="b"/>
            <a:pathLst>
              <a:path w="4621773" h="4621773">
                <a:moveTo>
                  <a:pt x="4621773" y="0"/>
                </a:moveTo>
                <a:lnTo>
                  <a:pt x="0" y="0"/>
                </a:lnTo>
                <a:lnTo>
                  <a:pt x="0" y="4621773"/>
                </a:lnTo>
                <a:lnTo>
                  <a:pt x="4621773" y="4621773"/>
                </a:lnTo>
                <a:lnTo>
                  <a:pt x="4621773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-952" y="533400"/>
            <a:ext cx="5216843" cy="9221153"/>
          </a:xfrm>
          <a:custGeom>
            <a:avLst/>
            <a:gdLst/>
            <a:ahLst/>
            <a:cxnLst/>
            <a:rect l="l" t="t" r="r" b="b"/>
            <a:pathLst>
              <a:path w="6618196" h="9220725">
                <a:moveTo>
                  <a:pt x="6618196" y="0"/>
                </a:moveTo>
                <a:lnTo>
                  <a:pt x="0" y="0"/>
                </a:lnTo>
                <a:lnTo>
                  <a:pt x="0" y="9220726"/>
                </a:lnTo>
                <a:lnTo>
                  <a:pt x="6618196" y="9220726"/>
                </a:lnTo>
                <a:lnTo>
                  <a:pt x="6618196" y="0"/>
                </a:lnTo>
                <a:close/>
              </a:path>
            </a:pathLst>
          </a:custGeom>
          <a:blipFill>
            <a:blip r:embed="rId3">
              <a:alphaModFix amt="19999"/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-470575" y="5833115"/>
            <a:ext cx="3605955" cy="3605955"/>
          </a:xfrm>
          <a:custGeom>
            <a:avLst/>
            <a:gdLst/>
            <a:ahLst/>
            <a:cxnLst/>
            <a:rect l="l" t="t" r="r" b="b"/>
            <a:pathLst>
              <a:path w="3605955" h="3605955">
                <a:moveTo>
                  <a:pt x="3605954" y="0"/>
                </a:moveTo>
                <a:lnTo>
                  <a:pt x="0" y="0"/>
                </a:lnTo>
                <a:lnTo>
                  <a:pt x="0" y="3605955"/>
                </a:lnTo>
                <a:lnTo>
                  <a:pt x="3605954" y="3605955"/>
                </a:lnTo>
                <a:lnTo>
                  <a:pt x="360595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1521440" y="8333423"/>
            <a:ext cx="6716078" cy="2146935"/>
          </a:xfrm>
          <a:custGeom>
            <a:avLst/>
            <a:gdLst/>
            <a:ahLst/>
            <a:cxnLst/>
            <a:rect l="l" t="t" r="r" b="b"/>
            <a:pathLst>
              <a:path w="8590102" h="3389186">
                <a:moveTo>
                  <a:pt x="8590102" y="0"/>
                </a:moveTo>
                <a:lnTo>
                  <a:pt x="0" y="0"/>
                </a:lnTo>
                <a:lnTo>
                  <a:pt x="0" y="3389186"/>
                </a:lnTo>
                <a:lnTo>
                  <a:pt x="8590102" y="3389186"/>
                </a:lnTo>
                <a:lnTo>
                  <a:pt x="8590102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27622" y="7744778"/>
            <a:ext cx="4545330" cy="2735580"/>
          </a:xfrm>
          <a:custGeom>
            <a:avLst/>
            <a:gdLst/>
            <a:ahLst/>
            <a:cxnLst/>
            <a:rect l="l" t="t" r="r" b="b"/>
            <a:pathLst>
              <a:path w="8590102" h="3389186">
                <a:moveTo>
                  <a:pt x="0" y="0"/>
                </a:moveTo>
                <a:lnTo>
                  <a:pt x="8590101" y="0"/>
                </a:lnTo>
                <a:lnTo>
                  <a:pt x="8590101" y="3389186"/>
                </a:lnTo>
                <a:lnTo>
                  <a:pt x="0" y="338918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8677275" y="8498205"/>
            <a:ext cx="5677853" cy="1982153"/>
          </a:xfrm>
          <a:custGeom>
            <a:avLst/>
            <a:gdLst/>
            <a:ahLst/>
            <a:cxnLst/>
            <a:rect l="l" t="t" r="r" b="b"/>
            <a:pathLst>
              <a:path w="5678287" h="2240342">
                <a:moveTo>
                  <a:pt x="5678286" y="0"/>
                </a:moveTo>
                <a:lnTo>
                  <a:pt x="0" y="0"/>
                </a:lnTo>
                <a:lnTo>
                  <a:pt x="0" y="2240343"/>
                </a:lnTo>
                <a:lnTo>
                  <a:pt x="5678286" y="2240343"/>
                </a:lnTo>
                <a:lnTo>
                  <a:pt x="5678286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3099350" y="8333619"/>
            <a:ext cx="5678288" cy="2240342"/>
          </a:xfrm>
          <a:custGeom>
            <a:avLst/>
            <a:gdLst/>
            <a:ahLst/>
            <a:cxnLst/>
            <a:rect l="l" t="t" r="r" b="b"/>
            <a:pathLst>
              <a:path w="5678287" h="2240342">
                <a:moveTo>
                  <a:pt x="5678287" y="0"/>
                </a:moveTo>
                <a:lnTo>
                  <a:pt x="0" y="0"/>
                </a:lnTo>
                <a:lnTo>
                  <a:pt x="0" y="2240342"/>
                </a:lnTo>
                <a:lnTo>
                  <a:pt x="5678287" y="2240342"/>
                </a:lnTo>
                <a:lnTo>
                  <a:pt x="5678287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195639" y="9273795"/>
            <a:ext cx="1795586" cy="1289558"/>
          </a:xfrm>
          <a:custGeom>
            <a:avLst/>
            <a:gdLst/>
            <a:ahLst/>
            <a:cxnLst/>
            <a:rect l="l" t="t" r="r" b="b"/>
            <a:pathLst>
              <a:path w="1795586" h="1289557">
                <a:moveTo>
                  <a:pt x="0" y="0"/>
                </a:moveTo>
                <a:lnTo>
                  <a:pt x="1795586" y="0"/>
                </a:lnTo>
                <a:lnTo>
                  <a:pt x="1795586" y="1289557"/>
                </a:lnTo>
                <a:lnTo>
                  <a:pt x="0" y="128955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323419" y="8755124"/>
            <a:ext cx="3250631" cy="1725789"/>
          </a:xfrm>
          <a:custGeom>
            <a:avLst/>
            <a:gdLst/>
            <a:ahLst/>
            <a:cxnLst/>
            <a:rect l="l" t="t" r="r" b="b"/>
            <a:pathLst>
              <a:path w="3250630" h="1725789">
                <a:moveTo>
                  <a:pt x="0" y="0"/>
                </a:moveTo>
                <a:lnTo>
                  <a:pt x="3250630" y="0"/>
                </a:lnTo>
                <a:lnTo>
                  <a:pt x="3250630" y="1725789"/>
                </a:lnTo>
                <a:lnTo>
                  <a:pt x="0" y="172578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4312920" y="9180195"/>
            <a:ext cx="3250883" cy="1301115"/>
          </a:xfrm>
          <a:custGeom>
            <a:avLst/>
            <a:gdLst/>
            <a:ahLst/>
            <a:cxnLst/>
            <a:rect l="l" t="t" r="r" b="b"/>
            <a:pathLst>
              <a:path w="3250630" h="1725789">
                <a:moveTo>
                  <a:pt x="0" y="0"/>
                </a:moveTo>
                <a:lnTo>
                  <a:pt x="3250631" y="0"/>
                </a:lnTo>
                <a:lnTo>
                  <a:pt x="3250631" y="1725789"/>
                </a:lnTo>
                <a:lnTo>
                  <a:pt x="0" y="172578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2533570" y="-21055"/>
            <a:ext cx="5762298" cy="6532601"/>
          </a:xfrm>
          <a:custGeom>
            <a:avLst/>
            <a:gdLst/>
            <a:ahLst/>
            <a:cxnLst/>
            <a:rect l="l" t="t" r="r" b="b"/>
            <a:pathLst>
              <a:path w="5762298" h="6532600">
                <a:moveTo>
                  <a:pt x="0" y="0"/>
                </a:moveTo>
                <a:lnTo>
                  <a:pt x="5762298" y="0"/>
                </a:lnTo>
                <a:lnTo>
                  <a:pt x="5762298" y="6532600"/>
                </a:lnTo>
                <a:lnTo>
                  <a:pt x="0" y="653260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flipH="1">
            <a:off x="0" y="-21055"/>
            <a:ext cx="5762298" cy="6532601"/>
          </a:xfrm>
          <a:custGeom>
            <a:avLst/>
            <a:gdLst/>
            <a:ahLst/>
            <a:cxnLst/>
            <a:rect l="l" t="t" r="r" b="b"/>
            <a:pathLst>
              <a:path w="5762298" h="6532600">
                <a:moveTo>
                  <a:pt x="5762298" y="0"/>
                </a:moveTo>
                <a:lnTo>
                  <a:pt x="0" y="0"/>
                </a:lnTo>
                <a:lnTo>
                  <a:pt x="0" y="6532600"/>
                </a:lnTo>
                <a:lnTo>
                  <a:pt x="5762298" y="6532600"/>
                </a:lnTo>
                <a:lnTo>
                  <a:pt x="5762298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408753" y="2524091"/>
            <a:ext cx="17113866" cy="2988210"/>
          </a:xfrm>
          <a:prstGeom prst="rect">
            <a:avLst/>
          </a:prstGeom>
        </p:spPr>
        <p:txBody>
          <a:bodyPr lIns="0" tIns="0" rIns="0" bIns="0" rtlCol="0" anchor="t">
            <a:prstTxWarp prst="textArchUp">
              <a:avLst/>
            </a:prstTxWarp>
            <a:spAutoFit/>
          </a:bodyPr>
          <a:lstStyle/>
          <a:p>
            <a:pPr algn="ctr">
              <a:lnSpc>
                <a:spcPts val="11645"/>
              </a:lnSpc>
            </a:pPr>
            <a:r>
              <a:rPr lang="en-US" sz="10585" b="1">
                <a:solidFill>
                  <a:srgbClr val="ED6A46"/>
                </a:solidFill>
                <a:latin typeface="Canva Sans" panose="020B0503030501040103"/>
                <a:ea typeface="Canva Sans" panose="020B0503030501040103"/>
                <a:cs typeface="Canva Sans" panose="020B0503030501040103"/>
                <a:sym typeface="Canva Sans" panose="020B0503030501040103"/>
              </a:rPr>
              <a:t>LỄ HỘI: ĐẠI DƯƠNG XANH</a:t>
            </a:r>
            <a:endParaRPr lang="en-US" sz="10585" b="1">
              <a:solidFill>
                <a:srgbClr val="ED6A46"/>
              </a:solidFill>
              <a:latin typeface="Canva Sans" panose="020B0503030501040103"/>
              <a:ea typeface="Canva Sans" panose="020B0503030501040103"/>
              <a:cs typeface="Canva Sans" panose="020B0503030501040103"/>
              <a:sym typeface="Canva Sans" panose="020B0503030501040103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13323419" y="406838"/>
            <a:ext cx="3112757" cy="6125763"/>
          </a:xfrm>
          <a:custGeom>
            <a:avLst/>
            <a:gdLst/>
            <a:ahLst/>
            <a:cxnLst/>
            <a:rect l="l" t="t" r="r" b="b"/>
            <a:pathLst>
              <a:path w="3112757" h="6125763">
                <a:moveTo>
                  <a:pt x="0" y="0"/>
                </a:moveTo>
                <a:lnTo>
                  <a:pt x="3112757" y="0"/>
                </a:lnTo>
                <a:lnTo>
                  <a:pt x="3112757" y="6125763"/>
                </a:lnTo>
                <a:lnTo>
                  <a:pt x="0" y="612576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26756" r="-231442" b="-46648"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4771239" y="3543002"/>
            <a:ext cx="3112757" cy="6125763"/>
          </a:xfrm>
          <a:custGeom>
            <a:avLst/>
            <a:gdLst/>
            <a:ahLst/>
            <a:cxnLst/>
            <a:rect l="l" t="t" r="r" b="b"/>
            <a:pathLst>
              <a:path w="3112757" h="6125763">
                <a:moveTo>
                  <a:pt x="0" y="0"/>
                </a:moveTo>
                <a:lnTo>
                  <a:pt x="3112757" y="0"/>
                </a:lnTo>
                <a:lnTo>
                  <a:pt x="3112757" y="6125763"/>
                </a:lnTo>
                <a:lnTo>
                  <a:pt x="0" y="612576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26756" r="-231442" b="-46648"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7773018" y="7213442"/>
            <a:ext cx="3089246" cy="3267471"/>
          </a:xfrm>
          <a:custGeom>
            <a:avLst/>
            <a:gdLst/>
            <a:ahLst/>
            <a:cxnLst/>
            <a:rect l="l" t="t" r="r" b="b"/>
            <a:pathLst>
              <a:path w="3089245" h="3267471">
                <a:moveTo>
                  <a:pt x="0" y="0"/>
                </a:moveTo>
                <a:lnTo>
                  <a:pt x="3089245" y="0"/>
                </a:lnTo>
                <a:lnTo>
                  <a:pt x="3089245" y="3267471"/>
                </a:lnTo>
                <a:lnTo>
                  <a:pt x="0" y="326747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pic>
        <p:nvPicPr>
          <p:cNvPr id="23" name="Picture 23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0562786" y="4152473"/>
            <a:ext cx="3474639" cy="2380128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4105999" y="7387458"/>
            <a:ext cx="2617439" cy="1792946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906628" y="4387652"/>
            <a:ext cx="2070881" cy="2890928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4114800" y="6351905"/>
            <a:ext cx="4451351" cy="3211196"/>
          </a:xfrm>
          <a:prstGeom prst="rect">
            <a:avLst/>
          </a:prstGeom>
        </p:spPr>
      </p:pic>
      <p:pic>
        <p:nvPicPr>
          <p:cNvPr id="27" name="Picture 25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7004685" y="5406390"/>
            <a:ext cx="1418273" cy="1981200"/>
          </a:xfrm>
          <a:prstGeom prst="rect">
            <a:avLst/>
          </a:prstGeom>
        </p:spPr>
      </p:pic>
      <p:pic>
        <p:nvPicPr>
          <p:cNvPr id="28" name="nhac chao mung">
            <a:hlinkClick r:id="" action="ppaction://media"/>
          </p:cNvPr>
          <p:cNvPicPr/>
          <p:nvPr>
            <a:audioFile r:link="rId22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57200" y="647700"/>
            <a:ext cx="3519805" cy="25774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63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8000"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15" name="nhạc ảo thuật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90500"/>
            <a:ext cx="3937635" cy="36093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24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2840" y="4374668"/>
            <a:ext cx="1485117" cy="1455415"/>
          </a:xfrm>
          <a:custGeom>
            <a:avLst/>
            <a:gdLst/>
            <a:ahLst/>
            <a:cxnLst/>
            <a:rect l="l" t="t" r="r" b="b"/>
            <a:pathLst>
              <a:path w="1485117" h="1455415">
                <a:moveTo>
                  <a:pt x="0" y="0"/>
                </a:moveTo>
                <a:lnTo>
                  <a:pt x="1485117" y="0"/>
                </a:lnTo>
                <a:lnTo>
                  <a:pt x="1485117" y="1455415"/>
                </a:lnTo>
                <a:lnTo>
                  <a:pt x="0" y="1455415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354113" y="619906"/>
            <a:ext cx="1226200" cy="1201676"/>
          </a:xfrm>
          <a:custGeom>
            <a:avLst/>
            <a:gdLst/>
            <a:ahLst/>
            <a:cxnLst/>
            <a:rect l="l" t="t" r="r" b="b"/>
            <a:pathLst>
              <a:path w="1226200" h="1201676">
                <a:moveTo>
                  <a:pt x="0" y="0"/>
                </a:moveTo>
                <a:lnTo>
                  <a:pt x="1226199" y="0"/>
                </a:lnTo>
                <a:lnTo>
                  <a:pt x="1226199" y="1201676"/>
                </a:lnTo>
                <a:lnTo>
                  <a:pt x="0" y="120167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646032" y="3537036"/>
            <a:ext cx="1764330" cy="1680925"/>
          </a:xfrm>
          <a:custGeom>
            <a:avLst/>
            <a:gdLst/>
            <a:ahLst/>
            <a:cxnLst/>
            <a:rect l="l" t="t" r="r" b="b"/>
            <a:pathLst>
              <a:path w="1764330" h="1680925">
                <a:moveTo>
                  <a:pt x="0" y="0"/>
                </a:moveTo>
                <a:lnTo>
                  <a:pt x="1764330" y="0"/>
                </a:lnTo>
                <a:lnTo>
                  <a:pt x="1764330" y="1680926"/>
                </a:lnTo>
                <a:lnTo>
                  <a:pt x="0" y="16809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729406" y="8685678"/>
            <a:ext cx="847962" cy="831002"/>
          </a:xfrm>
          <a:custGeom>
            <a:avLst/>
            <a:gdLst/>
            <a:ahLst/>
            <a:cxnLst/>
            <a:rect l="l" t="t" r="r" b="b"/>
            <a:pathLst>
              <a:path w="847962" h="831002">
                <a:moveTo>
                  <a:pt x="0" y="0"/>
                </a:moveTo>
                <a:lnTo>
                  <a:pt x="847961" y="0"/>
                </a:lnTo>
                <a:lnTo>
                  <a:pt x="847961" y="831003"/>
                </a:lnTo>
                <a:lnTo>
                  <a:pt x="0" y="8310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9357686" flipV="1">
            <a:off x="15849313" y="8457420"/>
            <a:ext cx="1638127" cy="1170516"/>
          </a:xfrm>
          <a:custGeom>
            <a:avLst/>
            <a:gdLst/>
            <a:ahLst/>
            <a:cxnLst/>
            <a:rect l="l" t="t" r="r" b="b"/>
            <a:pathLst>
              <a:path w="1638127" h="1170516">
                <a:moveTo>
                  <a:pt x="0" y="1170516"/>
                </a:moveTo>
                <a:lnTo>
                  <a:pt x="1638127" y="1170516"/>
                </a:lnTo>
                <a:lnTo>
                  <a:pt x="1638127" y="0"/>
                </a:lnTo>
                <a:lnTo>
                  <a:pt x="0" y="0"/>
                </a:lnTo>
                <a:lnTo>
                  <a:pt x="0" y="1170516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67228">
            <a:off x="16031504" y="699365"/>
            <a:ext cx="1525394" cy="1089963"/>
          </a:xfrm>
          <a:custGeom>
            <a:avLst/>
            <a:gdLst/>
            <a:ahLst/>
            <a:cxnLst/>
            <a:rect l="l" t="t" r="r" b="b"/>
            <a:pathLst>
              <a:path w="1525394" h="1089963">
                <a:moveTo>
                  <a:pt x="0" y="0"/>
                </a:moveTo>
                <a:lnTo>
                  <a:pt x="1525394" y="0"/>
                </a:lnTo>
                <a:lnTo>
                  <a:pt x="1525394" y="1089963"/>
                </a:lnTo>
                <a:lnTo>
                  <a:pt x="0" y="10899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288070" y="-1375437"/>
            <a:ext cx="18576070" cy="11662437"/>
          </a:xfrm>
          <a:custGeom>
            <a:avLst/>
            <a:gdLst/>
            <a:ahLst/>
            <a:cxnLst/>
            <a:rect l="l" t="t" r="r" b="b"/>
            <a:pathLst>
              <a:path w="18576070" h="11662437">
                <a:moveTo>
                  <a:pt x="0" y="0"/>
                </a:moveTo>
                <a:lnTo>
                  <a:pt x="18576070" y="0"/>
                </a:lnTo>
                <a:lnTo>
                  <a:pt x="18576070" y="11662437"/>
                </a:lnTo>
                <a:lnTo>
                  <a:pt x="0" y="1166243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38314" b="-20966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313123" y="3166613"/>
            <a:ext cx="2606494" cy="2966138"/>
          </a:xfrm>
          <a:custGeom>
            <a:avLst/>
            <a:gdLst/>
            <a:ahLst/>
            <a:cxnLst/>
            <a:rect l="l" t="t" r="r" b="b"/>
            <a:pathLst>
              <a:path w="2606494" h="2966138">
                <a:moveTo>
                  <a:pt x="0" y="0"/>
                </a:moveTo>
                <a:lnTo>
                  <a:pt x="2606494" y="0"/>
                </a:lnTo>
                <a:lnTo>
                  <a:pt x="2606494" y="2966138"/>
                </a:lnTo>
                <a:lnTo>
                  <a:pt x="0" y="296613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696061" y="7119417"/>
            <a:ext cx="1920309" cy="2110230"/>
          </a:xfrm>
          <a:custGeom>
            <a:avLst/>
            <a:gdLst/>
            <a:ahLst/>
            <a:cxnLst/>
            <a:rect l="l" t="t" r="r" b="b"/>
            <a:pathLst>
              <a:path w="1920309" h="2110230">
                <a:moveTo>
                  <a:pt x="0" y="0"/>
                </a:moveTo>
                <a:lnTo>
                  <a:pt x="1920309" y="0"/>
                </a:lnTo>
                <a:lnTo>
                  <a:pt x="1920309" y="2110230"/>
                </a:lnTo>
                <a:lnTo>
                  <a:pt x="0" y="211023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4478000" y="5143500"/>
            <a:ext cx="2917825" cy="3189605"/>
          </a:xfrm>
          <a:prstGeom prst="rect">
            <a:avLst/>
          </a:prstGeom>
        </p:spPr>
      </p:pic>
      <p:sp>
        <p:nvSpPr>
          <p:cNvPr id="12" name="Freeform 12"/>
          <p:cNvSpPr/>
          <p:nvPr/>
        </p:nvSpPr>
        <p:spPr>
          <a:xfrm>
            <a:off x="7559710" y="7847229"/>
            <a:ext cx="2593676" cy="2390898"/>
          </a:xfrm>
          <a:custGeom>
            <a:avLst/>
            <a:gdLst/>
            <a:ahLst/>
            <a:cxnLst/>
            <a:rect l="l" t="t" r="r" b="b"/>
            <a:pathLst>
              <a:path w="2593676" h="2390898">
                <a:moveTo>
                  <a:pt x="0" y="0"/>
                </a:moveTo>
                <a:lnTo>
                  <a:pt x="2593676" y="0"/>
                </a:lnTo>
                <a:lnTo>
                  <a:pt x="2593676" y="2390898"/>
                </a:lnTo>
                <a:lnTo>
                  <a:pt x="0" y="239089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pic>
        <p:nvPicPr>
          <p:cNvPr id="13" name="Picture 13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>
                  <p14:trim st="1145.834961" end="787.664978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629650" y="4629150"/>
            <a:ext cx="1028700" cy="1028700"/>
          </a:xfrm>
          <a:prstGeom prst="rect">
            <a:avLst/>
          </a:prstGeom>
        </p:spPr>
      </p:pic>
      <p:pic>
        <p:nvPicPr>
          <p:cNvPr id="14" name="Picture 11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7924800" y="2857500"/>
            <a:ext cx="3606165" cy="3942080"/>
          </a:xfrm>
          <a:prstGeom prst="rect">
            <a:avLst/>
          </a:prstGeom>
        </p:spPr>
      </p:pic>
      <p:pic>
        <p:nvPicPr>
          <p:cNvPr id="16" name="Y2meta - MP3 - 12326fac04b1b50">
            <a:hlinkClick r:id="" action="ppaction://media"/>
          </p:cNvPr>
          <p:cNvPicPr/>
          <p:nvPr>
            <a:audioFile r:link="rId20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937625" y="4937125"/>
            <a:ext cx="412750" cy="412750"/>
          </a:xfrm>
          <a:prstGeom prst="rect">
            <a:avLst/>
          </a:prstGeom>
        </p:spPr>
      </p:pic>
      <p:pic>
        <p:nvPicPr>
          <p:cNvPr id="20" name="Chú Ếch Con - Nhạc thiếu nhi - hoạt hình chú ếch con vui nhộn-yt.savetube.me">
            <a:hlinkClick r:id="" action="ppaction://media"/>
          </p:cNvPr>
          <p:cNvPicPr/>
          <p:nvPr>
            <a:audioFile r:link="rId23"/>
            <p:extLst>
              <p:ext uri="{DAA4B4D4-6D71-4841-9C94-3DE7FCFB9230}">
                <p14:media xmlns:p14="http://schemas.microsoft.com/office/powerpoint/2010/main" r:embed="rId24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615315" y="-952500"/>
            <a:ext cx="4362450" cy="401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566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/>
                <p:tgtEl>
                  <p:spTgt spid="13"/>
                </p:tgtEl>
              </p:cMediaNode>
            </p:audio>
            <p:audio>
              <p:cMediaNode>
                <p:cTn id="8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9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z6393954181261_c13056d735a5ebcbb8c877e3b830340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389620" y="2748915"/>
            <a:ext cx="1220153" cy="1630680"/>
          </a:xfrm>
          <a:prstGeom prst="rect">
            <a:avLst/>
          </a:prstGeom>
        </p:spPr>
      </p:pic>
      <p:pic>
        <p:nvPicPr>
          <p:cNvPr id="6" name="Picture 5" descr="z6393954181261_c13056d735a5ebcbb8c877e3b830340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758738" y="2748915"/>
            <a:ext cx="1220153" cy="1630680"/>
          </a:xfrm>
          <a:prstGeom prst="rect">
            <a:avLst/>
          </a:prstGeom>
        </p:spPr>
      </p:pic>
      <p:pic>
        <p:nvPicPr>
          <p:cNvPr id="7" name="Picture 6" descr="z6393954181261_c13056d735a5ebcbb8c877e3b830340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277600" y="2748915"/>
            <a:ext cx="1220153" cy="1630680"/>
          </a:xfrm>
          <a:prstGeom prst="rect">
            <a:avLst/>
          </a:prstGeom>
        </p:spPr>
      </p:pic>
      <p:pic>
        <p:nvPicPr>
          <p:cNvPr id="8" name="Picture 7" descr="z6393954181261_c13056d735a5ebcbb8c877e3b830340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796463" y="2748915"/>
            <a:ext cx="1220153" cy="1630680"/>
          </a:xfrm>
          <a:prstGeom prst="rect">
            <a:avLst/>
          </a:prstGeom>
        </p:spPr>
      </p:pic>
      <p:pic>
        <p:nvPicPr>
          <p:cNvPr id="9" name="Picture 8" descr="z6393954181261_c13056d735a5ebcbb8c877e3b830340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38263" y="2748915"/>
            <a:ext cx="1220153" cy="1630680"/>
          </a:xfrm>
          <a:prstGeom prst="rect">
            <a:avLst/>
          </a:prstGeom>
        </p:spPr>
      </p:pic>
      <p:pic>
        <p:nvPicPr>
          <p:cNvPr id="10" name="Picture 9" descr="z6393954181261_c13056d735a5ebcbb8c877e3b830340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687955" y="2748915"/>
            <a:ext cx="1220153" cy="1630680"/>
          </a:xfrm>
          <a:prstGeom prst="rect">
            <a:avLst/>
          </a:prstGeom>
        </p:spPr>
      </p:pic>
      <p:pic>
        <p:nvPicPr>
          <p:cNvPr id="11" name="Picture 10" descr="z6393954181261_c13056d735a5ebcbb8c877e3b830340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160520" y="2748915"/>
            <a:ext cx="1220153" cy="1630680"/>
          </a:xfrm>
          <a:prstGeom prst="rect">
            <a:avLst/>
          </a:prstGeom>
        </p:spPr>
      </p:pic>
      <p:pic>
        <p:nvPicPr>
          <p:cNvPr id="12" name="Picture 11" descr="z6393954181261_c13056d735a5ebcbb8c877e3b830340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600700" y="2748915"/>
            <a:ext cx="1220153" cy="1630680"/>
          </a:xfrm>
          <a:prstGeom prst="rect">
            <a:avLst/>
          </a:prstGeom>
        </p:spPr>
      </p:pic>
      <p:pic>
        <p:nvPicPr>
          <p:cNvPr id="13" name="Picture 12" descr="z6393954181261_c13056d735a5ebcbb8c877e3b830340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982778" y="2748915"/>
            <a:ext cx="1220153" cy="1630680"/>
          </a:xfrm>
          <a:prstGeom prst="rect">
            <a:avLst/>
          </a:prstGeom>
        </p:spPr>
      </p:pic>
      <p:pic>
        <p:nvPicPr>
          <p:cNvPr id="15" name="Picture 14" descr="cá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0455" y="5455920"/>
            <a:ext cx="1270635" cy="1743075"/>
          </a:xfrm>
          <a:prstGeom prst="rect">
            <a:avLst/>
          </a:prstGeom>
        </p:spPr>
      </p:pic>
      <p:pic>
        <p:nvPicPr>
          <p:cNvPr id="19" name="Picture 18" descr="cá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203" y="5373053"/>
            <a:ext cx="1270635" cy="1743075"/>
          </a:xfrm>
          <a:prstGeom prst="rect">
            <a:avLst/>
          </a:prstGeom>
        </p:spPr>
      </p:pic>
      <p:pic>
        <p:nvPicPr>
          <p:cNvPr id="20" name="Picture 19" descr="cá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9623" y="5455920"/>
            <a:ext cx="1270635" cy="1743075"/>
          </a:xfrm>
          <a:prstGeom prst="rect">
            <a:avLst/>
          </a:prstGeom>
        </p:spPr>
      </p:pic>
      <p:pic>
        <p:nvPicPr>
          <p:cNvPr id="21" name="Picture 20" descr="cá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0133" y="5455920"/>
            <a:ext cx="1270635" cy="1743075"/>
          </a:xfrm>
          <a:prstGeom prst="rect">
            <a:avLst/>
          </a:prstGeom>
        </p:spPr>
      </p:pic>
      <p:pic>
        <p:nvPicPr>
          <p:cNvPr id="22" name="Picture 21" descr="cá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9703" y="5342573"/>
            <a:ext cx="1303973" cy="1625918"/>
          </a:xfrm>
          <a:prstGeom prst="rect">
            <a:avLst/>
          </a:prstGeom>
        </p:spPr>
      </p:pic>
      <p:pic>
        <p:nvPicPr>
          <p:cNvPr id="23" name="Picture 22" descr="cá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5578" y="5331143"/>
            <a:ext cx="1270635" cy="1743075"/>
          </a:xfrm>
          <a:prstGeom prst="rect">
            <a:avLst/>
          </a:prstGeom>
        </p:spPr>
      </p:pic>
      <p:pic>
        <p:nvPicPr>
          <p:cNvPr id="24" name="Picture 23" descr="cá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5758" y="5260658"/>
            <a:ext cx="1270635" cy="1743075"/>
          </a:xfrm>
          <a:prstGeom prst="rect">
            <a:avLst/>
          </a:prstGeom>
        </p:spPr>
      </p:pic>
      <p:pic>
        <p:nvPicPr>
          <p:cNvPr id="25" name="Picture 24" descr="cá"/>
          <p:cNvPicPr>
            <a:picLocks noChangeAspect="1"/>
          </p:cNvPicPr>
          <p:nvPr/>
        </p:nvPicPr>
        <p:blipFill>
          <a:blip r:embed="rId3"/>
          <a:srcRect t="8006" b="8006"/>
          <a:stretch>
            <a:fillRect/>
          </a:stretch>
        </p:blipFill>
        <p:spPr>
          <a:xfrm>
            <a:off x="5595938" y="5455920"/>
            <a:ext cx="1270635" cy="1463993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14165580" y="1365885"/>
            <a:ext cx="2726055" cy="301371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18000">
                <a:latin typeface="Times New Roman" panose="02020603050405020304" charset="0"/>
                <a:cs typeface="Times New Roman" panose="02020603050405020304" charset="0"/>
              </a:rPr>
              <a:t>8</a:t>
            </a:r>
            <a:endParaRPr lang="en-US" sz="18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4168438" y="4676140"/>
            <a:ext cx="2712720" cy="318992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18000">
                <a:latin typeface="Times New Roman" panose="02020603050405020304" charset="0"/>
                <a:cs typeface="Times New Roman" panose="02020603050405020304" charset="0"/>
              </a:rPr>
              <a:t>8</a:t>
            </a:r>
            <a:endParaRPr lang="en-US" sz="180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8" name="Picture 27" descr="cá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55868" y="5455920"/>
            <a:ext cx="1270635" cy="1743075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14176693" y="4676775"/>
            <a:ext cx="2712720" cy="318992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18000">
                <a:latin typeface="Times New Roman" panose="02020603050405020304" charset="0"/>
                <a:cs typeface="Times New Roman" panose="02020603050405020304" charset="0"/>
              </a:rPr>
              <a:t>9</a:t>
            </a:r>
            <a:endParaRPr lang="en-US" sz="18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4178280" y="4686300"/>
            <a:ext cx="2712720" cy="318992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18000">
                <a:latin typeface="Times New Roman" panose="02020603050405020304" charset="0"/>
                <a:cs typeface="Times New Roman" panose="02020603050405020304" charset="0"/>
              </a:rPr>
              <a:t>7</a:t>
            </a:r>
            <a:endParaRPr lang="en-US" sz="18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4197965" y="4686300"/>
            <a:ext cx="2712720" cy="318992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18000">
                <a:latin typeface="Times New Roman" panose="02020603050405020304" charset="0"/>
                <a:cs typeface="Times New Roman" panose="02020603050405020304" charset="0"/>
              </a:rPr>
              <a:t>9</a:t>
            </a:r>
            <a:endParaRPr lang="en-US" sz="18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4181138" y="4610100"/>
            <a:ext cx="2712720" cy="318992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18000">
                <a:latin typeface="Times New Roman" panose="02020603050405020304" charset="0"/>
                <a:cs typeface="Times New Roman" panose="02020603050405020304" charset="0"/>
              </a:rPr>
              <a:t>6</a:t>
            </a:r>
            <a:endParaRPr lang="en-US" sz="18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4236383" y="4620260"/>
            <a:ext cx="2712720" cy="318992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18000">
                <a:latin typeface="Times New Roman" panose="02020603050405020304" charset="0"/>
                <a:cs typeface="Times New Roman" panose="02020603050405020304" charset="0"/>
              </a:rPr>
              <a:t>9</a:t>
            </a:r>
            <a:endParaRPr lang="en-US" sz="18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4160183" y="4610100"/>
            <a:ext cx="2712720" cy="318992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18000">
                <a:latin typeface="Times New Roman" panose="02020603050405020304" charset="0"/>
                <a:cs typeface="Times New Roman" panose="02020603050405020304" charset="0"/>
              </a:rPr>
              <a:t>5</a:t>
            </a:r>
            <a:endParaRPr lang="en-US" sz="18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4155103" y="4610100"/>
            <a:ext cx="2712720" cy="318992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18000">
                <a:latin typeface="Times New Roman" panose="02020603050405020304" charset="0"/>
                <a:cs typeface="Times New Roman" panose="02020603050405020304" charset="0"/>
              </a:rPr>
              <a:t>9</a:t>
            </a:r>
            <a:endParaRPr lang="en-US" sz="18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4172883" y="4620260"/>
            <a:ext cx="2712720" cy="318992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18000">
                <a:latin typeface="Times New Roman" panose="02020603050405020304" charset="0"/>
                <a:cs typeface="Times New Roman" panose="02020603050405020304" charset="0"/>
              </a:rPr>
              <a:t>4</a:t>
            </a:r>
            <a:endParaRPr lang="en-US" sz="18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4252893" y="4610100"/>
            <a:ext cx="2712720" cy="318992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18000">
                <a:latin typeface="Times New Roman" panose="02020603050405020304" charset="0"/>
                <a:cs typeface="Times New Roman" panose="02020603050405020304" charset="0"/>
              </a:rPr>
              <a:t>9</a:t>
            </a:r>
            <a:endParaRPr lang="en-US" sz="18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4184948" y="4620260"/>
            <a:ext cx="2712720" cy="318992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18000">
                <a:latin typeface="Times New Roman" panose="02020603050405020304" charset="0"/>
                <a:cs typeface="Times New Roman" panose="02020603050405020304" charset="0"/>
              </a:rPr>
              <a:t>3</a:t>
            </a:r>
            <a:endParaRPr lang="en-US" sz="18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4240193" y="4620260"/>
            <a:ext cx="2712720" cy="318992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18000">
                <a:latin typeface="Times New Roman" panose="02020603050405020304" charset="0"/>
                <a:cs typeface="Times New Roman" panose="02020603050405020304" charset="0"/>
              </a:rPr>
              <a:t>9</a:t>
            </a:r>
            <a:endParaRPr lang="en-US" sz="18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4240828" y="4610100"/>
            <a:ext cx="2712720" cy="318992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18000">
                <a:latin typeface="Times New Roman" panose="02020603050405020304" charset="0"/>
                <a:cs typeface="Times New Roman" panose="02020603050405020304" charset="0"/>
              </a:rPr>
              <a:t>2</a:t>
            </a:r>
            <a:endParaRPr lang="en-US" sz="18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14249083" y="4676140"/>
            <a:ext cx="2712720" cy="318992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18000">
                <a:latin typeface="Times New Roman" panose="02020603050405020304" charset="0"/>
                <a:cs typeface="Times New Roman" panose="02020603050405020304" charset="0"/>
              </a:rPr>
              <a:t>9</a:t>
            </a:r>
            <a:endParaRPr lang="en-US" sz="18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14228128" y="4610100"/>
            <a:ext cx="2712720" cy="318992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18000">
                <a:latin typeface="Times New Roman" panose="02020603050405020304" charset="0"/>
                <a:cs typeface="Times New Roman" panose="02020603050405020304" charset="0"/>
              </a:rPr>
              <a:t>1</a:t>
            </a:r>
            <a:endParaRPr lang="en-US" sz="18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14235748" y="4610100"/>
            <a:ext cx="2712720" cy="318992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18000">
                <a:latin typeface="Times New Roman" panose="02020603050405020304" charset="0"/>
                <a:cs typeface="Times New Roman" panose="02020603050405020304" charset="0"/>
              </a:rPr>
              <a:t>8</a:t>
            </a:r>
            <a:endParaRPr lang="en-US" sz="180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8" fill="hold">
                      <p:stCondLst>
                        <p:cond delay="indefinite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8" fill="hold">
                      <p:stCondLst>
                        <p:cond delay="indefinite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8" fill="hold">
                      <p:stCondLst>
                        <p:cond delay="indefinite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3" fill="hold">
                      <p:stCondLst>
                        <p:cond delay="indefinite"/>
                      </p:stCondLst>
                      <p:childTnLst>
                        <p:par>
                          <p:cTn id="374" fill="hold">
                            <p:stCondLst>
                              <p:cond delay="0"/>
                            </p:stCondLst>
                            <p:childTnLst>
                              <p:par>
                                <p:cTn id="37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3" fill="hold">
                      <p:stCondLst>
                        <p:cond delay="indefinite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8" fill="hold">
                      <p:stCondLst>
                        <p:cond delay="indefinite"/>
                      </p:stCondLst>
                      <p:childTnLst>
                        <p:par>
                          <p:cTn id="389" fill="hold">
                            <p:stCondLst>
                              <p:cond delay="0"/>
                            </p:stCondLst>
                            <p:childTnLst>
                              <p:par>
                                <p:cTn id="39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3" fill="hold">
                      <p:stCondLst>
                        <p:cond delay="indefinite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8" fill="hold">
                      <p:stCondLst>
                        <p:cond delay="indefinite"/>
                      </p:stCondLst>
                      <p:childTnLst>
                        <p:par>
                          <p:cTn id="399" fill="hold">
                            <p:stCondLst>
                              <p:cond delay="0"/>
                            </p:stCondLst>
                            <p:childTnLst>
                              <p:par>
                                <p:cTn id="40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8" fill="hold">
                      <p:stCondLst>
                        <p:cond delay="indefinite"/>
                      </p:stCondLst>
                      <p:childTnLst>
                        <p:par>
                          <p:cTn id="409" fill="hold">
                            <p:stCondLst>
                              <p:cond delay="0"/>
                            </p:stCondLst>
                            <p:childTnLst>
                              <p:par>
                                <p:cTn id="4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3" fill="hold">
                      <p:stCondLst>
                        <p:cond delay="indefinite"/>
                      </p:stCondLst>
                      <p:childTnLst>
                        <p:par>
                          <p:cTn id="414" fill="hold">
                            <p:stCondLst>
                              <p:cond delay="0"/>
                            </p:stCondLst>
                            <p:childTnLst>
                              <p:par>
                                <p:cTn id="4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8" fill="hold">
                      <p:stCondLst>
                        <p:cond delay="indefinite"/>
                      </p:stCondLst>
                      <p:childTnLst>
                        <p:par>
                          <p:cTn id="419" fill="hold">
                            <p:stCondLst>
                              <p:cond delay="0"/>
                            </p:stCondLst>
                            <p:childTnLst>
                              <p:par>
                                <p:cTn id="4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8" fill="hold">
                      <p:stCondLst>
                        <p:cond delay="indefinite"/>
                      </p:stCondLst>
                      <p:childTnLst>
                        <p:par>
                          <p:cTn id="429" fill="hold">
                            <p:stCondLst>
                              <p:cond delay="0"/>
                            </p:stCondLst>
                            <p:childTnLst>
                              <p:par>
                                <p:cTn id="4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3" fill="hold">
                      <p:stCondLst>
                        <p:cond delay="indefinite"/>
                      </p:stCondLst>
                      <p:childTnLst>
                        <p:par>
                          <p:cTn id="434" fill="hold">
                            <p:stCondLst>
                              <p:cond delay="0"/>
                            </p:stCondLst>
                            <p:childTnLst>
                              <p:par>
                                <p:cTn id="4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8" fill="hold">
                      <p:stCondLst>
                        <p:cond delay="indefinite"/>
                      </p:stCondLst>
                      <p:childTnLst>
                        <p:par>
                          <p:cTn id="439" fill="hold">
                            <p:stCondLst>
                              <p:cond delay="0"/>
                            </p:stCondLst>
                            <p:childTnLst>
                              <p:par>
                                <p:cTn id="44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3" fill="hold">
                      <p:stCondLst>
                        <p:cond delay="indefinite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8" fill="hold">
                      <p:stCondLst>
                        <p:cond delay="indefinite"/>
                      </p:stCondLst>
                      <p:childTnLst>
                        <p:par>
                          <p:cTn id="449" fill="hold">
                            <p:stCondLst>
                              <p:cond delay="0"/>
                            </p:stCondLst>
                            <p:childTnLst>
                              <p:par>
                                <p:cTn id="4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3" fill="hold">
                      <p:stCondLst>
                        <p:cond delay="indefinite"/>
                      </p:stCondLst>
                      <p:childTnLst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8" fill="hold">
                      <p:stCondLst>
                        <p:cond delay="indefinite"/>
                      </p:stCondLst>
                      <p:childTnLst>
                        <p:par>
                          <p:cTn id="459" fill="hold">
                            <p:stCondLst>
                              <p:cond delay="0"/>
                            </p:stCondLst>
                            <p:childTnLst>
                              <p:par>
                                <p:cTn id="46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3" fill="hold">
                      <p:stCondLst>
                        <p:cond delay="indefinite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8" fill="hold">
                      <p:stCondLst>
                        <p:cond delay="indefinite"/>
                      </p:stCondLst>
                      <p:childTnLst>
                        <p:par>
                          <p:cTn id="469" fill="hold">
                            <p:stCondLst>
                              <p:cond delay="0"/>
                            </p:stCondLst>
                            <p:childTnLst>
                              <p:par>
                                <p:cTn id="47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3" fill="hold">
                      <p:stCondLst>
                        <p:cond delay="indefinite"/>
                      </p:stCondLst>
                      <p:childTnLst>
                        <p:par>
                          <p:cTn id="474" fill="hold">
                            <p:stCondLst>
                              <p:cond delay="0"/>
                            </p:stCondLst>
                            <p:childTnLst>
                              <p:par>
                                <p:cTn id="47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8" fill="hold">
                      <p:stCondLst>
                        <p:cond delay="indefinite"/>
                      </p:stCondLst>
                      <p:childTnLst>
                        <p:par>
                          <p:cTn id="479" fill="hold">
                            <p:stCondLst>
                              <p:cond delay="0"/>
                            </p:stCondLst>
                            <p:childTnLst>
                              <p:par>
                                <p:cTn id="48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3" fill="hold">
                      <p:stCondLst>
                        <p:cond delay="indefinite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8" fill="hold">
                      <p:stCondLst>
                        <p:cond delay="indefinite"/>
                      </p:stCondLst>
                      <p:childTnLst>
                        <p:par>
                          <p:cTn id="489" fill="hold">
                            <p:stCondLst>
                              <p:cond delay="0"/>
                            </p:stCondLst>
                            <p:childTnLst>
                              <p:par>
                                <p:cTn id="49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3" fill="hold">
                      <p:stCondLst>
                        <p:cond delay="indefinite"/>
                      </p:stCondLst>
                      <p:childTnLst>
                        <p:par>
                          <p:cTn id="494" fill="hold">
                            <p:stCondLst>
                              <p:cond delay="0"/>
                            </p:stCondLst>
                            <p:childTnLst>
                              <p:par>
                                <p:cTn id="49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8" fill="hold">
                      <p:stCondLst>
                        <p:cond delay="indefinite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3" fill="hold">
                      <p:stCondLst>
                        <p:cond delay="indefinite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8" fill="hold">
                      <p:stCondLst>
                        <p:cond delay="indefinite"/>
                      </p:stCondLst>
                      <p:childTnLst>
                        <p:par>
                          <p:cTn id="509" fill="hold">
                            <p:stCondLst>
                              <p:cond delay="0"/>
                            </p:stCondLst>
                            <p:childTnLst>
                              <p:par>
                                <p:cTn id="5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3" fill="hold">
                      <p:stCondLst>
                        <p:cond delay="indefinite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8" fill="hold">
                      <p:stCondLst>
                        <p:cond delay="indefinite"/>
                      </p:stCondLst>
                      <p:childTnLst>
                        <p:par>
                          <p:cTn id="519" fill="hold">
                            <p:stCondLst>
                              <p:cond delay="0"/>
                            </p:stCondLst>
                            <p:childTnLst>
                              <p:par>
                                <p:cTn id="5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3" fill="hold">
                      <p:stCondLst>
                        <p:cond delay="indefinite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8" fill="hold">
                      <p:stCondLst>
                        <p:cond delay="indefinite"/>
                      </p:stCondLst>
                      <p:childTnLst>
                        <p:par>
                          <p:cTn id="529" fill="hold">
                            <p:stCondLst>
                              <p:cond delay="0"/>
                            </p:stCondLst>
                            <p:childTnLst>
                              <p:par>
                                <p:cTn id="53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3" fill="hold">
                      <p:stCondLst>
                        <p:cond delay="indefinite"/>
                      </p:stCondLst>
                      <p:childTnLst>
                        <p:par>
                          <p:cTn id="534" fill="hold">
                            <p:stCondLst>
                              <p:cond delay="0"/>
                            </p:stCondLst>
                            <p:childTnLst>
                              <p:par>
                                <p:cTn id="53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8" fill="hold">
                      <p:stCondLst>
                        <p:cond delay="indefinite"/>
                      </p:stCondLst>
                      <p:childTnLst>
                        <p:par>
                          <p:cTn id="539" fill="hold">
                            <p:stCondLst>
                              <p:cond delay="0"/>
                            </p:stCondLst>
                            <p:childTnLst>
                              <p:par>
                                <p:cTn id="54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3" fill="hold">
                      <p:stCondLst>
                        <p:cond delay="indefinite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8" fill="hold">
                      <p:stCondLst>
                        <p:cond delay="indefinite"/>
                      </p:stCondLst>
                      <p:childTnLst>
                        <p:par>
                          <p:cTn id="549" fill="hold">
                            <p:stCondLst>
                              <p:cond delay="0"/>
                            </p:stCondLst>
                            <p:childTnLst>
                              <p:par>
                                <p:cTn id="5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3" fill="hold">
                      <p:stCondLst>
                        <p:cond delay="indefinite"/>
                      </p:stCondLst>
                      <p:childTnLst>
                        <p:par>
                          <p:cTn id="554" fill="hold">
                            <p:stCondLst>
                              <p:cond delay="0"/>
                            </p:stCondLst>
                            <p:childTnLst>
                              <p:par>
                                <p:cTn id="55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8" fill="hold">
                      <p:stCondLst>
                        <p:cond delay="indefinite"/>
                      </p:stCondLst>
                      <p:childTnLst>
                        <p:par>
                          <p:cTn id="559" fill="hold">
                            <p:stCondLst>
                              <p:cond delay="0"/>
                            </p:stCondLst>
                            <p:childTnLst>
                              <p:par>
                                <p:cTn id="56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3" fill="hold">
                      <p:stCondLst>
                        <p:cond delay="indefinite"/>
                      </p:stCondLst>
                      <p:childTnLst>
                        <p:par>
                          <p:cTn id="564" fill="hold">
                            <p:stCondLst>
                              <p:cond delay="0"/>
                            </p:stCondLst>
                            <p:childTnLst>
                              <p:par>
                                <p:cTn id="56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8" fill="hold">
                      <p:stCondLst>
                        <p:cond delay="indefinite"/>
                      </p:stCondLst>
                      <p:childTnLst>
                        <p:par>
                          <p:cTn id="569" fill="hold">
                            <p:stCondLst>
                              <p:cond delay="0"/>
                            </p:stCondLst>
                            <p:childTnLst>
                              <p:par>
                                <p:cTn id="57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3" fill="hold">
                      <p:stCondLst>
                        <p:cond delay="indefinite"/>
                      </p:stCondLst>
                      <p:childTnLst>
                        <p:par>
                          <p:cTn id="574" fill="hold">
                            <p:stCondLst>
                              <p:cond delay="0"/>
                            </p:stCondLst>
                            <p:childTnLst>
                              <p:par>
                                <p:cTn id="57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3" fill="hold">
                      <p:stCondLst>
                        <p:cond delay="indefinite"/>
                      </p:stCondLst>
                      <p:childTnLst>
                        <p:par>
                          <p:cTn id="624" fill="hold">
                            <p:stCondLst>
                              <p:cond delay="0"/>
                            </p:stCondLst>
                            <p:childTnLst>
                              <p:par>
                                <p:cTn id="62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8" fill="hold">
                      <p:stCondLst>
                        <p:cond delay="indefinite"/>
                      </p:stCondLst>
                      <p:childTnLst>
                        <p:par>
                          <p:cTn id="629" fill="hold">
                            <p:stCondLst>
                              <p:cond delay="0"/>
                            </p:stCondLst>
                            <p:childTnLst>
                              <p:par>
                                <p:cTn id="63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3" fill="hold">
                      <p:stCondLst>
                        <p:cond delay="indefinite"/>
                      </p:stCondLst>
                      <p:childTnLst>
                        <p:par>
                          <p:cTn id="634" fill="hold">
                            <p:stCondLst>
                              <p:cond delay="0"/>
                            </p:stCondLst>
                            <p:childTnLst>
                              <p:par>
                                <p:cTn id="63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8" fill="hold">
                      <p:stCondLst>
                        <p:cond delay="indefinite"/>
                      </p:stCondLst>
                      <p:childTnLst>
                        <p:par>
                          <p:cTn id="639" fill="hold">
                            <p:stCondLst>
                              <p:cond delay="0"/>
                            </p:stCondLst>
                            <p:childTnLst>
                              <p:par>
                                <p:cTn id="64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3" fill="hold">
                      <p:stCondLst>
                        <p:cond delay="indefinite"/>
                      </p:stCondLst>
                      <p:childTnLst>
                        <p:par>
                          <p:cTn id="644" fill="hold">
                            <p:stCondLst>
                              <p:cond delay="0"/>
                            </p:stCondLst>
                            <p:childTnLst>
                              <p:par>
                                <p:cTn id="64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8" fill="hold">
                      <p:stCondLst>
                        <p:cond delay="indefinite"/>
                      </p:stCondLst>
                      <p:childTnLst>
                        <p:par>
                          <p:cTn id="649" fill="hold">
                            <p:stCondLst>
                              <p:cond delay="0"/>
                            </p:stCondLst>
                            <p:childTnLst>
                              <p:par>
                                <p:cTn id="65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3" fill="hold">
                      <p:stCondLst>
                        <p:cond delay="indefinite"/>
                      </p:stCondLst>
                      <p:childTnLst>
                        <p:par>
                          <p:cTn id="654" fill="hold">
                            <p:stCondLst>
                              <p:cond delay="0"/>
                            </p:stCondLst>
                            <p:childTnLst>
                              <p:par>
                                <p:cTn id="65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8" fill="hold">
                      <p:stCondLst>
                        <p:cond delay="indefinite"/>
                      </p:stCondLst>
                      <p:childTnLst>
                        <p:par>
                          <p:cTn id="659" fill="hold">
                            <p:stCondLst>
                              <p:cond delay="0"/>
                            </p:stCondLst>
                            <p:childTnLst>
                              <p:par>
                                <p:cTn id="66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3" fill="hold">
                      <p:stCondLst>
                        <p:cond delay="indefinite"/>
                      </p:stCondLst>
                      <p:childTnLst>
                        <p:par>
                          <p:cTn id="664" fill="hold">
                            <p:stCondLst>
                              <p:cond delay="0"/>
                            </p:stCondLst>
                            <p:childTnLst>
                              <p:par>
                                <p:cTn id="66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8" fill="hold">
                      <p:stCondLst>
                        <p:cond delay="indefinite"/>
                      </p:stCondLst>
                      <p:childTnLst>
                        <p:par>
                          <p:cTn id="669" fill="hold">
                            <p:stCondLst>
                              <p:cond delay="0"/>
                            </p:stCondLst>
                            <p:childTnLst>
                              <p:par>
                                <p:cTn id="67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29" grpId="0" bldLvl="0" animBg="1"/>
      <p:bldP spid="27" grpId="0" bldLvl="0" animBg="1"/>
      <p:bldP spid="32" grpId="0" bldLvl="0" animBg="1"/>
      <p:bldP spid="33" grpId="0" bldLvl="0" animBg="1"/>
      <p:bldP spid="34" grpId="0" bldLvl="0" animBg="1"/>
      <p:bldP spid="35" grpId="0" bldLvl="0" animBg="1"/>
      <p:bldP spid="4" grpId="0" bldLvl="0" animBg="1"/>
      <p:bldP spid="14" grpId="0" bldLvl="0" animBg="1"/>
      <p:bldP spid="16" grpId="0" bldLvl="0" animBg="1"/>
      <p:bldP spid="17" grpId="0" bldLvl="0" animBg="1"/>
      <p:bldP spid="18" grpId="0" bldLvl="0" animBg="1"/>
      <p:bldP spid="30" grpId="0" bldLvl="0" animBg="1"/>
      <p:bldP spid="31" grpId="0" bldLvl="0" animBg="1"/>
      <p:bldP spid="36" grpId="0" bldLvl="0" animBg="1"/>
      <p:bldP spid="37" grpId="0" bldLvl="0" animBg="1"/>
      <p:bldP spid="38" grpId="0" bldLvl="0" animBg="1"/>
      <p:bldP spid="38" grpId="1" bldLvl="0" animBg="1"/>
      <p:bldP spid="37" grpId="1" bldLvl="0" animBg="1"/>
      <p:bldP spid="36" grpId="1" bldLvl="0" animBg="1"/>
      <p:bldP spid="31" grpId="1" bldLvl="0" animBg="1"/>
      <p:bldP spid="30" grpId="1" bldLvl="0" animBg="1"/>
      <p:bldP spid="18" grpId="1" bldLvl="0" animBg="1"/>
      <p:bldP spid="17" grpId="1" bldLvl="0" animBg="1"/>
      <p:bldP spid="16" grpId="1" bldLvl="0" animBg="1"/>
      <p:bldP spid="14" grpId="1" bldLvl="0" animBg="1"/>
      <p:bldP spid="4" grpId="1" bldLvl="0" animBg="1"/>
      <p:bldP spid="35" grpId="1" bldLvl="0" animBg="1"/>
      <p:bldP spid="34" grpId="1" bldLvl="0" animBg="1"/>
      <p:bldP spid="33" grpId="1" bldLvl="0" animBg="1"/>
      <p:bldP spid="32" grpId="1" bldLvl="0" animBg="1"/>
      <p:bldP spid="29" grpId="1" bldLvl="0" animBg="1"/>
      <p:bldP spid="27" grpId="1" bldLvl="0" animBg="1"/>
      <p:bldP spid="2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Title 3"/>
          <p:cNvSpPr/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2" name="videoplayback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" y="-38100"/>
            <a:ext cx="4554220" cy="2917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777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6000"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abc">
            <a:hlinkClick r:id="" action="ppaction://media"/>
          </p:cNvPr>
          <p:cNvPicPr/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550670" y="1114425"/>
            <a:ext cx="15441930" cy="81146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D4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89449" y="-375738"/>
            <a:ext cx="19647772" cy="11038476"/>
          </a:xfrm>
          <a:custGeom>
            <a:avLst/>
            <a:gdLst/>
            <a:ahLst/>
            <a:cxnLst/>
            <a:rect l="l" t="t" r="r" b="b"/>
            <a:pathLst>
              <a:path w="19647772" h="11038476">
                <a:moveTo>
                  <a:pt x="0" y="0"/>
                </a:moveTo>
                <a:lnTo>
                  <a:pt x="19647772" y="0"/>
                </a:lnTo>
                <a:lnTo>
                  <a:pt x="19647772" y="11038476"/>
                </a:lnTo>
                <a:lnTo>
                  <a:pt x="0" y="1103847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alphaModFix amt="86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30561" y="672765"/>
            <a:ext cx="16026878" cy="8904747"/>
          </a:xfrm>
          <a:custGeom>
            <a:avLst/>
            <a:gdLst/>
            <a:ahLst/>
            <a:cxnLst/>
            <a:rect l="l" t="t" r="r" b="b"/>
            <a:pathLst>
              <a:path w="16026878" h="8904747">
                <a:moveTo>
                  <a:pt x="0" y="0"/>
                </a:moveTo>
                <a:lnTo>
                  <a:pt x="16026878" y="0"/>
                </a:lnTo>
                <a:lnTo>
                  <a:pt x="16026878" y="8904746"/>
                </a:lnTo>
                <a:lnTo>
                  <a:pt x="0" y="89047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045391" y="3668022"/>
            <a:ext cx="272426" cy="309574"/>
          </a:xfrm>
          <a:custGeom>
            <a:avLst/>
            <a:gdLst/>
            <a:ahLst/>
            <a:cxnLst/>
            <a:rect l="l" t="t" r="r" b="b"/>
            <a:pathLst>
              <a:path w="272426" h="309574">
                <a:moveTo>
                  <a:pt x="0" y="0"/>
                </a:moveTo>
                <a:lnTo>
                  <a:pt x="272426" y="0"/>
                </a:lnTo>
                <a:lnTo>
                  <a:pt x="272426" y="309574"/>
                </a:lnTo>
                <a:lnTo>
                  <a:pt x="0" y="3095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491607" y="560438"/>
            <a:ext cx="236070" cy="268261"/>
          </a:xfrm>
          <a:custGeom>
            <a:avLst/>
            <a:gdLst/>
            <a:ahLst/>
            <a:cxnLst/>
            <a:rect l="l" t="t" r="r" b="b"/>
            <a:pathLst>
              <a:path w="236070" h="268261">
                <a:moveTo>
                  <a:pt x="0" y="0"/>
                </a:moveTo>
                <a:lnTo>
                  <a:pt x="236070" y="0"/>
                </a:lnTo>
                <a:lnTo>
                  <a:pt x="236070" y="268261"/>
                </a:lnTo>
                <a:lnTo>
                  <a:pt x="0" y="26826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736215" y="6795867"/>
            <a:ext cx="326867" cy="371440"/>
          </a:xfrm>
          <a:custGeom>
            <a:avLst/>
            <a:gdLst/>
            <a:ahLst/>
            <a:cxnLst/>
            <a:rect l="l" t="t" r="r" b="b"/>
            <a:pathLst>
              <a:path w="326867" h="371440">
                <a:moveTo>
                  <a:pt x="0" y="0"/>
                </a:moveTo>
                <a:lnTo>
                  <a:pt x="326867" y="0"/>
                </a:lnTo>
                <a:lnTo>
                  <a:pt x="326867" y="371440"/>
                </a:lnTo>
                <a:lnTo>
                  <a:pt x="0" y="3714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1370754" y="8860477"/>
            <a:ext cx="1189599" cy="1165807"/>
          </a:xfrm>
          <a:custGeom>
            <a:avLst/>
            <a:gdLst/>
            <a:ahLst/>
            <a:cxnLst/>
            <a:rect l="l" t="t" r="r" b="b"/>
            <a:pathLst>
              <a:path w="1189599" h="1165807">
                <a:moveTo>
                  <a:pt x="0" y="0"/>
                </a:moveTo>
                <a:lnTo>
                  <a:pt x="1189599" y="0"/>
                </a:lnTo>
                <a:lnTo>
                  <a:pt x="1189599" y="1165807"/>
                </a:lnTo>
                <a:lnTo>
                  <a:pt x="0" y="116580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955352" y="4349045"/>
            <a:ext cx="1136044" cy="1113323"/>
          </a:xfrm>
          <a:custGeom>
            <a:avLst/>
            <a:gdLst/>
            <a:ahLst/>
            <a:cxnLst/>
            <a:rect l="l" t="t" r="r" b="b"/>
            <a:pathLst>
              <a:path w="1136044" h="1113323">
                <a:moveTo>
                  <a:pt x="0" y="0"/>
                </a:moveTo>
                <a:lnTo>
                  <a:pt x="1136044" y="0"/>
                </a:lnTo>
                <a:lnTo>
                  <a:pt x="1136044" y="1113322"/>
                </a:lnTo>
                <a:lnTo>
                  <a:pt x="0" y="111332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2126029">
            <a:off x="16306295" y="5036824"/>
            <a:ext cx="1421274" cy="1354086"/>
          </a:xfrm>
          <a:custGeom>
            <a:avLst/>
            <a:gdLst/>
            <a:ahLst/>
            <a:cxnLst/>
            <a:rect l="l" t="t" r="r" b="b"/>
            <a:pathLst>
              <a:path w="1421274" h="1354086">
                <a:moveTo>
                  <a:pt x="0" y="0"/>
                </a:moveTo>
                <a:lnTo>
                  <a:pt x="1421274" y="0"/>
                </a:lnTo>
                <a:lnTo>
                  <a:pt x="1421274" y="1354086"/>
                </a:lnTo>
                <a:lnTo>
                  <a:pt x="0" y="135408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5705696" y="8762083"/>
            <a:ext cx="1041677" cy="992434"/>
          </a:xfrm>
          <a:custGeom>
            <a:avLst/>
            <a:gdLst/>
            <a:ahLst/>
            <a:cxnLst/>
            <a:rect l="l" t="t" r="r" b="b"/>
            <a:pathLst>
              <a:path w="1041677" h="992434">
                <a:moveTo>
                  <a:pt x="0" y="0"/>
                </a:moveTo>
                <a:lnTo>
                  <a:pt x="1041677" y="0"/>
                </a:lnTo>
                <a:lnTo>
                  <a:pt x="1041677" y="992434"/>
                </a:lnTo>
                <a:lnTo>
                  <a:pt x="0" y="99243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0782528" y="386499"/>
            <a:ext cx="1176452" cy="1120838"/>
          </a:xfrm>
          <a:custGeom>
            <a:avLst/>
            <a:gdLst/>
            <a:ahLst/>
            <a:cxnLst/>
            <a:rect l="l" t="t" r="r" b="b"/>
            <a:pathLst>
              <a:path w="1176452" h="1120838">
                <a:moveTo>
                  <a:pt x="0" y="0"/>
                </a:moveTo>
                <a:lnTo>
                  <a:pt x="1176452" y="0"/>
                </a:lnTo>
                <a:lnTo>
                  <a:pt x="1176452" y="1120838"/>
                </a:lnTo>
                <a:lnTo>
                  <a:pt x="0" y="112083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4973598" y="694569"/>
            <a:ext cx="732098" cy="717456"/>
          </a:xfrm>
          <a:custGeom>
            <a:avLst/>
            <a:gdLst/>
            <a:ahLst/>
            <a:cxnLst/>
            <a:rect l="l" t="t" r="r" b="b"/>
            <a:pathLst>
              <a:path w="732098" h="717456">
                <a:moveTo>
                  <a:pt x="0" y="0"/>
                </a:moveTo>
                <a:lnTo>
                  <a:pt x="732098" y="0"/>
                </a:lnTo>
                <a:lnTo>
                  <a:pt x="732098" y="717456"/>
                </a:lnTo>
                <a:lnTo>
                  <a:pt x="0" y="71745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8126077" y="582439"/>
            <a:ext cx="236070" cy="268261"/>
          </a:xfrm>
          <a:custGeom>
            <a:avLst/>
            <a:gdLst/>
            <a:ahLst/>
            <a:cxnLst/>
            <a:rect l="l" t="t" r="r" b="b"/>
            <a:pathLst>
              <a:path w="236070" h="268261">
                <a:moveTo>
                  <a:pt x="0" y="0"/>
                </a:moveTo>
                <a:lnTo>
                  <a:pt x="236070" y="0"/>
                </a:lnTo>
                <a:lnTo>
                  <a:pt x="236070" y="268261"/>
                </a:lnTo>
                <a:lnTo>
                  <a:pt x="0" y="26826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2922677" y="120089"/>
            <a:ext cx="236070" cy="268261"/>
          </a:xfrm>
          <a:custGeom>
            <a:avLst/>
            <a:gdLst/>
            <a:ahLst/>
            <a:cxnLst/>
            <a:rect l="l" t="t" r="r" b="b"/>
            <a:pathLst>
              <a:path w="236070" h="268261">
                <a:moveTo>
                  <a:pt x="0" y="0"/>
                </a:moveTo>
                <a:lnTo>
                  <a:pt x="236070" y="0"/>
                </a:lnTo>
                <a:lnTo>
                  <a:pt x="236070" y="268261"/>
                </a:lnTo>
                <a:lnTo>
                  <a:pt x="0" y="26826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543275" y="3822809"/>
            <a:ext cx="236070" cy="268261"/>
          </a:xfrm>
          <a:custGeom>
            <a:avLst/>
            <a:gdLst/>
            <a:ahLst/>
            <a:cxnLst/>
            <a:rect l="l" t="t" r="r" b="b"/>
            <a:pathLst>
              <a:path w="236070" h="268261">
                <a:moveTo>
                  <a:pt x="0" y="0"/>
                </a:moveTo>
                <a:lnTo>
                  <a:pt x="236070" y="0"/>
                </a:lnTo>
                <a:lnTo>
                  <a:pt x="236070" y="268261"/>
                </a:lnTo>
                <a:lnTo>
                  <a:pt x="0" y="26826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8362147" y="9443380"/>
            <a:ext cx="236070" cy="268261"/>
          </a:xfrm>
          <a:custGeom>
            <a:avLst/>
            <a:gdLst/>
            <a:ahLst/>
            <a:cxnLst/>
            <a:rect l="l" t="t" r="r" b="b"/>
            <a:pathLst>
              <a:path w="236070" h="268261">
                <a:moveTo>
                  <a:pt x="0" y="0"/>
                </a:moveTo>
                <a:lnTo>
                  <a:pt x="236070" y="0"/>
                </a:lnTo>
                <a:lnTo>
                  <a:pt x="236070" y="268262"/>
                </a:lnTo>
                <a:lnTo>
                  <a:pt x="0" y="26826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6752201" y="7582103"/>
            <a:ext cx="236070" cy="268261"/>
          </a:xfrm>
          <a:custGeom>
            <a:avLst/>
            <a:gdLst/>
            <a:ahLst/>
            <a:cxnLst/>
            <a:rect l="l" t="t" r="r" b="b"/>
            <a:pathLst>
              <a:path w="236070" h="268261">
                <a:moveTo>
                  <a:pt x="0" y="0"/>
                </a:moveTo>
                <a:lnTo>
                  <a:pt x="236070" y="0"/>
                </a:lnTo>
                <a:lnTo>
                  <a:pt x="236070" y="268262"/>
                </a:lnTo>
                <a:lnTo>
                  <a:pt x="0" y="2682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32"/>
          <p:cNvSpPr/>
          <p:nvPr/>
        </p:nvSpPr>
        <p:spPr>
          <a:xfrm rot="-780706">
            <a:off x="574616" y="545214"/>
            <a:ext cx="2841856" cy="2253355"/>
          </a:xfrm>
          <a:custGeom>
            <a:avLst/>
            <a:gdLst/>
            <a:ahLst/>
            <a:cxnLst/>
            <a:rect l="l" t="t" r="r" b="b"/>
            <a:pathLst>
              <a:path w="2841856" h="2253355">
                <a:moveTo>
                  <a:pt x="0" y="0"/>
                </a:moveTo>
                <a:lnTo>
                  <a:pt x="2841856" y="0"/>
                </a:lnTo>
                <a:lnTo>
                  <a:pt x="2841856" y="2253356"/>
                </a:lnTo>
                <a:lnTo>
                  <a:pt x="0" y="225335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4" name="TextBox 15"/>
          <p:cNvSpPr txBox="1"/>
          <p:nvPr/>
        </p:nvSpPr>
        <p:spPr>
          <a:xfrm>
            <a:off x="2245622" y="2384717"/>
            <a:ext cx="13964472" cy="6283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24515"/>
              </a:lnSpc>
              <a:defRPr sz="19930" spc="617">
                <a:ln w="63500">
                  <a:solidFill>
                    <a:schemeClr val="bg1"/>
                  </a:solidFill>
                </a:ln>
                <a:solidFill>
                  <a:srgbClr val="E56C73"/>
                </a:solidFill>
                <a:latin typeface="Scripter"/>
                <a:ea typeface="Scripter"/>
                <a:cs typeface="Scripter"/>
              </a:defRPr>
            </a:lvl1pPr>
          </a:lstStyle>
          <a:p>
            <a:r>
              <a:rPr lang="en-US" b="1" spc="-300">
                <a:ln w="73025">
                  <a:solidFill>
                    <a:schemeClr val="bg1">
                      <a:alpha val="91000"/>
                    </a:schemeClr>
                  </a:solidFill>
                </a:ln>
                <a:effectLst>
                  <a:outerShdw dist="101600" dir="5400000" algn="tl" rotWithShape="0">
                    <a:srgbClr val="8BB4E0"/>
                  </a:outerShdw>
                </a:effectLst>
                <a:latin typeface="Baloo 2 ExtraBold" pitchFamily="2" charset="0"/>
                <a:cs typeface="Baloo 2 ExtraBold" pitchFamily="2" charset="0"/>
                <a:sym typeface="Scripter"/>
              </a:rPr>
              <a:t>TRÒ CHƠI</a:t>
            </a:r>
            <a:endParaRPr lang="en-US" b="1" spc="-300">
              <a:ln w="73025">
                <a:solidFill>
                  <a:schemeClr val="bg1">
                    <a:alpha val="91000"/>
                  </a:schemeClr>
                </a:solidFill>
              </a:ln>
              <a:effectLst>
                <a:outerShdw dist="101600" dir="5400000" algn="tl" rotWithShape="0">
                  <a:srgbClr val="8BB4E0"/>
                </a:outerShdw>
              </a:effectLst>
              <a:latin typeface="Baloo 2 ExtraBold" pitchFamily="2" charset="0"/>
              <a:cs typeface="Baloo 2 ExtraBold" pitchFamily="2" charset="0"/>
              <a:sym typeface="Scripter"/>
            </a:endParaRPr>
          </a:p>
          <a:p>
            <a:r>
              <a:rPr lang="en-US" b="1" spc="-300">
                <a:ln w="73025">
                  <a:solidFill>
                    <a:schemeClr val="bg1">
                      <a:alpha val="91000"/>
                    </a:schemeClr>
                  </a:solidFill>
                </a:ln>
                <a:effectLst>
                  <a:outerShdw dist="101600" dir="5400000" algn="tl" rotWithShape="0">
                    <a:srgbClr val="8BB4E0"/>
                  </a:outerShdw>
                </a:effectLst>
                <a:latin typeface="Baloo 2 ExtraBold" pitchFamily="2" charset="0"/>
                <a:cs typeface="Baloo 2 ExtraBold" pitchFamily="2" charset="0"/>
                <a:sym typeface="Scripter"/>
              </a:rPr>
              <a:t>XÉ TÚI MÙ</a:t>
            </a:r>
            <a:endParaRPr lang="en-US" b="1" spc="-300">
              <a:ln w="73025">
                <a:solidFill>
                  <a:schemeClr val="bg1">
                    <a:alpha val="91000"/>
                  </a:schemeClr>
                </a:solidFill>
              </a:ln>
              <a:effectLst>
                <a:outerShdw dist="101600" dir="5400000" algn="tl" rotWithShape="0">
                  <a:srgbClr val="8BB4E0"/>
                </a:outerShdw>
              </a:effectLst>
              <a:latin typeface="Baloo 2 ExtraBold" pitchFamily="2" charset="0"/>
              <a:cs typeface="Baloo 2 ExtraBold" pitchFamily="2" charset="0"/>
              <a:sym typeface="Scripter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64" b="20959"/>
          <a:stretch>
            <a:fillRect/>
          </a:stretch>
        </p:blipFill>
        <p:spPr>
          <a:xfrm rot="1771921">
            <a:off x="13856173" y="431040"/>
            <a:ext cx="4356675" cy="25171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88" b="22259"/>
          <a:stretch>
            <a:fillRect/>
          </a:stretch>
        </p:blipFill>
        <p:spPr>
          <a:xfrm rot="20749460">
            <a:off x="-67330" y="7645971"/>
            <a:ext cx="4125748" cy="2192991"/>
          </a:xfrm>
          <a:prstGeom prst="rect">
            <a:avLst/>
          </a:prstGeom>
        </p:spPr>
      </p:pic>
      <p:sp>
        <p:nvSpPr>
          <p:cNvPr id="9" name="Freeform 19"/>
          <p:cNvSpPr/>
          <p:nvPr/>
        </p:nvSpPr>
        <p:spPr>
          <a:xfrm rot="816167">
            <a:off x="15563647" y="8147358"/>
            <a:ext cx="2043448" cy="1946849"/>
          </a:xfrm>
          <a:custGeom>
            <a:avLst/>
            <a:gdLst/>
            <a:ahLst/>
            <a:cxnLst/>
            <a:rect l="l" t="t" r="r" b="b"/>
            <a:pathLst>
              <a:path w="1832028" h="1745423">
                <a:moveTo>
                  <a:pt x="0" y="0"/>
                </a:moveTo>
                <a:lnTo>
                  <a:pt x="1832029" y="0"/>
                </a:lnTo>
                <a:lnTo>
                  <a:pt x="1832029" y="1745423"/>
                </a:lnTo>
                <a:lnTo>
                  <a:pt x="0" y="174542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4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</p:tagLst>
</file>

<file path=ppt/tags/tag3.xml><?xml version="1.0" encoding="utf-8"?>
<p:tagLst xmlns:p="http://schemas.openxmlformats.org/presentationml/2006/main">
  <p:tag name="KSO_WM_MEDIACOVER_FLAG" val="1"/>
  <p:tag name="KSO_WM_UNIT_MEDIACOVER_BTN_STATE" val="1"/>
</p:tagLst>
</file>

<file path=ppt/tags/tag4.xml><?xml version="1.0" encoding="utf-8"?>
<p:tagLst xmlns:p="http://schemas.openxmlformats.org/presentationml/2006/main">
  <p:tag name="KSO_WM_MEDIACOVER_FLAG" val="1"/>
  <p:tag name="KSO_WM_UNIT_MEDIACOVER_BTN_STATE" val="1"/>
</p:tagLst>
</file>

<file path=ppt/tags/tag5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654</Words>
  <Application>WPS Slides</Application>
  <PresentationFormat>Custom</PresentationFormat>
  <Paragraphs>95</Paragraphs>
  <Slides>16</Slides>
  <Notes>1</Notes>
  <HiddenSlides>0</HiddenSlides>
  <MMClips>28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34" baseType="lpstr">
      <vt:lpstr>Arial</vt:lpstr>
      <vt:lpstr>SimSun</vt:lpstr>
      <vt:lpstr>Wingdings</vt:lpstr>
      <vt:lpstr>Arial Rounded MT Bold</vt:lpstr>
      <vt:lpstr>Comic Sans MS</vt:lpstr>
      <vt:lpstr>Elephant</vt:lpstr>
      <vt:lpstr>Canva Sans</vt:lpstr>
      <vt:lpstr>Yu Gothic UI</vt:lpstr>
      <vt:lpstr>Times New Roman</vt:lpstr>
      <vt:lpstr>Scripter</vt:lpstr>
      <vt:lpstr>Segoe Print</vt:lpstr>
      <vt:lpstr>Baloo 2 ExtraBold</vt:lpstr>
      <vt:lpstr>Mulled Wine Season</vt:lpstr>
      <vt:lpstr>Baloo</vt:lpstr>
      <vt:lpstr>Calibri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Game xé túi mù PP</dc:title>
  <dc:creator/>
  <cp:lastModifiedBy>THUY TIEN</cp:lastModifiedBy>
  <cp:revision>36</cp:revision>
  <dcterms:created xsi:type="dcterms:W3CDTF">2006-08-16T00:00:00Z</dcterms:created>
  <dcterms:modified xsi:type="dcterms:W3CDTF">2025-04-22T14:11:10Z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1F8A8D126EA4419FA93B371C860E2A5F_13</vt:lpwstr>
  </property>
  <property fmtid="{D5CDD505-2E9C-101B-9397-08002B2CF9AE}" pid="3" name="KSOProductBuildVer">
    <vt:lpwstr>1033-12.2.0.20795</vt:lpwstr>
  </property>
</Properties>
</file>