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6" r:id="rId2"/>
    <p:sldId id="256" r:id="rId3"/>
    <p:sldId id="273" r:id="rId4"/>
    <p:sldId id="261" r:id="rId5"/>
    <p:sldId id="277" r:id="rId6"/>
    <p:sldId id="262" r:id="rId7"/>
    <p:sldId id="263" r:id="rId8"/>
    <p:sldId id="278" r:id="rId9"/>
    <p:sldId id="285" r:id="rId10"/>
    <p:sldId id="264" r:id="rId11"/>
    <p:sldId id="287" r:id="rId12"/>
    <p:sldId id="289" r:id="rId13"/>
    <p:sldId id="266" r:id="rId14"/>
    <p:sldId id="281" r:id="rId15"/>
    <p:sldId id="267" r:id="rId16"/>
    <p:sldId id="282" r:id="rId17"/>
    <p:sldId id="283" r:id="rId18"/>
    <p:sldId id="268" r:id="rId19"/>
    <p:sldId id="269" r:id="rId20"/>
    <p:sldId id="294" r:id="rId21"/>
    <p:sldId id="270" r:id="rId22"/>
    <p:sldId id="271" r:id="rId23"/>
    <p:sldId id="275" r:id="rId24"/>
    <p:sldId id="295" r:id="rId25"/>
    <p:sldId id="293" r:id="rId26"/>
    <p:sldId id="276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 autoAdjust="0"/>
    <p:restoredTop sz="93684" autoAdjust="0"/>
  </p:normalViewPr>
  <p:slideViewPr>
    <p:cSldViewPr>
      <p:cViewPr>
        <p:scale>
          <a:sx n="70" d="100"/>
          <a:sy n="70" d="100"/>
        </p:scale>
        <p:origin x="1128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C021-B97F-42CB-A714-0AF1C52735E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EC498-C007-408D-A414-102B0A65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nhac\doi%20mat%20xinh%20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5.jpeg"/><Relationship Id="rId4" Type="http://schemas.openxmlformats.org/officeDocument/2006/relationships/slide" Target="slide5.xml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ueCd.Com\Desktop\TapTamVong-V.A-2646703.mp3" TargetMode="External"/><Relationship Id="rId6" Type="http://schemas.openxmlformats.org/officeDocument/2006/relationships/image" Target="../media/image52.gif"/><Relationship Id="rId5" Type="http://schemas.openxmlformats.org/officeDocument/2006/relationships/image" Target="../media/image51.gif"/><Relationship Id="rId4" Type="http://schemas.openxmlformats.org/officeDocument/2006/relationships/image" Target="../media/image5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58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3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66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3.jpeg"/><Relationship Id="rId4" Type="http://schemas.openxmlformats.org/officeDocument/2006/relationships/image" Target="../media/image6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1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0.gif"/><Relationship Id="rId5" Type="http://schemas.openxmlformats.org/officeDocument/2006/relationships/image" Target="../media/image68.wmf"/><Relationship Id="rId4" Type="http://schemas.openxmlformats.org/officeDocument/2006/relationships/image" Target="../media/image67.jpeg"/><Relationship Id="rId9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gif"/><Relationship Id="rId5" Type="http://schemas.openxmlformats.org/officeDocument/2006/relationships/image" Target="../media/image71.gif"/><Relationship Id="rId4" Type="http://schemas.openxmlformats.org/officeDocument/2006/relationships/image" Target="../media/image51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5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3" name="Picture 6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4" name="Picture 7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77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5" name="Picture 8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197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6" name="Picture 9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13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7" name="Picture 10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533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8" name="Picture 11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96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9" name="Picture 12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4577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0" name="Picture 13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2860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1" name="Picture 14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810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2" name="Picture 15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96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3" name="Picture 16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194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4" name="Picture 17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054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5" name="Picture 18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533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Picture3"/>
          <p:cNvPicPr>
            <a:picLocks noChangeAspect="1" noChangeArrowheads="1"/>
          </p:cNvPicPr>
          <p:nvPr/>
        </p:nvPicPr>
        <p:blipFill>
          <a:blip r:embed="rId4">
            <a:lum bright="12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9164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6"/>
          <p:cNvSpPr>
            <a:spLocks noChangeArrowheads="1" noChangeShapeType="1" noTextEdit="1"/>
          </p:cNvSpPr>
          <p:nvPr/>
        </p:nvSpPr>
        <p:spPr bwMode="auto">
          <a:xfrm>
            <a:off x="1447800" y="1524000"/>
            <a:ext cx="6267450" cy="12192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48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Chào mừng các cô giáo đến thăm lớp dự giờ</a:t>
            </a:r>
            <a:endParaRPr lang="en-US" sz="48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12658" name="Rectangle 2"/>
          <p:cNvSpPr txBox="1">
            <a:spLocks noChangeArrowheads="1"/>
          </p:cNvSpPr>
          <p:nvPr/>
        </p:nvSpPr>
        <p:spPr bwMode="auto">
          <a:xfrm>
            <a:off x="228600" y="250825"/>
            <a:ext cx="8686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b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TRƯỜNG MG VÀNH KHUYÊN</a:t>
            </a:r>
          </a:p>
        </p:txBody>
      </p:sp>
      <p:sp>
        <p:nvSpPr>
          <p:cNvPr id="112659" name="WordArt 4"/>
          <p:cNvSpPr>
            <a:spLocks noChangeArrowheads="1" noChangeShapeType="1" noTextEdit="1"/>
          </p:cNvSpPr>
          <p:nvPr/>
        </p:nvSpPr>
        <p:spPr bwMode="auto">
          <a:xfrm>
            <a:off x="1295400" y="3810000"/>
            <a:ext cx="6781800" cy="7096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78042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Hoạt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động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học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: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Khám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phá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khoa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học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12661" name="Rectangle 3"/>
          <p:cNvSpPr txBox="1">
            <a:spLocks noChangeArrowheads="1"/>
          </p:cNvSpPr>
          <p:nvPr/>
        </p:nvSpPr>
        <p:spPr bwMode="auto">
          <a:xfrm>
            <a:off x="2574925" y="5657850"/>
            <a:ext cx="6400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GV: PHẠM THÚY PHƯƠNG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Lá 1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2" name="WordArt 22"/>
          <p:cNvSpPr>
            <a:spLocks noChangeArrowheads="1" noChangeShapeType="1" noTextEdit="1"/>
          </p:cNvSpPr>
          <p:nvPr/>
        </p:nvSpPr>
        <p:spPr bwMode="auto">
          <a:xfrm>
            <a:off x="1295400" y="4164806"/>
            <a:ext cx="6648450" cy="109299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1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Đề</a:t>
            </a:r>
            <a:r>
              <a:rPr lang="en-US" sz="1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tài</a:t>
            </a:r>
            <a:r>
              <a:rPr lang="en-US" sz="1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: </a:t>
            </a:r>
            <a:r>
              <a:rPr lang="en-US" sz="1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Khám</a:t>
            </a:r>
            <a:r>
              <a:rPr lang="en-US" sz="1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phá</a:t>
            </a:r>
            <a:r>
              <a:rPr lang="en-US" sz="1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một</a:t>
            </a:r>
            <a:r>
              <a:rPr lang="en-US" sz="1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số</a:t>
            </a:r>
            <a:r>
              <a:rPr lang="en-US" sz="1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loại</a:t>
            </a:r>
            <a:r>
              <a:rPr lang="en-US" sz="1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quả</a:t>
            </a:r>
            <a:endParaRPr lang="en-US" sz="1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112664" name="Rectangle 2"/>
          <p:cNvSpPr txBox="1">
            <a:spLocks noChangeArrowheads="1"/>
          </p:cNvSpPr>
          <p:nvPr/>
        </p:nvSpPr>
        <p:spPr bwMode="auto">
          <a:xfrm>
            <a:off x="457200" y="2286000"/>
            <a:ext cx="8686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CHỦ ĐIỂM: THỰC VẬT</a:t>
            </a:r>
            <a:endParaRPr lang="en-US" sz="2800" b="1" i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3" name="doi mat xinh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609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574925" y="1447800"/>
            <a:ext cx="4130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808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6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0436" fill="hold"/>
                                        <p:tgtEl>
                                          <p:spTgt spid="1126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73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73"/>
                </p:tgtEl>
              </p:cMediaNode>
            </p:audio>
          </p:childTnLst>
        </p:cTn>
      </p:par>
    </p:tnLst>
    <p:bldLst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96200" y="0"/>
            <a:ext cx="14478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cam?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Qủa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5791200" cy="4201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27E4DF-1D71-227F-2A7A-0B30A4483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0D206F4A-16D3-B68D-222C-7F3794139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8763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971C95-6F67-D010-CC0F-0C89C8293D19}"/>
              </a:ext>
            </a:extLst>
          </p:cNvPr>
          <p:cNvSpPr/>
          <p:nvPr/>
        </p:nvSpPr>
        <p:spPr>
          <a:xfrm>
            <a:off x="12290" y="5181600"/>
            <a:ext cx="90555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0857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âng giá trị cho “Cam giấy Tiên Hà”">
            <a:extLst>
              <a:ext uri="{FF2B5EF4-FFF2-40B4-BE49-F238E27FC236}">
                <a16:creationId xmlns:a16="http://schemas.microsoft.com/office/drawing/2014/main" id="{D9F69916-4EBE-A819-3A9F-B801A6F50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14"/>
            <a:ext cx="3915052" cy="348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ca-Cola Unveils Global Refresh For Minute Maid - DIELINE">
            <a:extLst>
              <a:ext uri="{FF2B5EF4-FFF2-40B4-BE49-F238E27FC236}">
                <a16:creationId xmlns:a16="http://schemas.microsoft.com/office/drawing/2014/main" id="{C906AADA-89CE-10BC-A09D-34EB6DF87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966" y="-70652"/>
            <a:ext cx="3137886" cy="350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10 Công Thức Nước Ép Cam Tươi Mát Giải Nhiệt Tại Nhà">
            <a:extLst>
              <a:ext uri="{FF2B5EF4-FFF2-40B4-BE49-F238E27FC236}">
                <a16:creationId xmlns:a16="http://schemas.microsoft.com/office/drawing/2014/main" id="{AE58F450-E6FE-2BDD-DE7B-2A02469B86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10 Công Thức Nước Ép Cam Tươi Mát Giải Nhiệt Tại Nhà">
            <a:extLst>
              <a:ext uri="{FF2B5EF4-FFF2-40B4-BE49-F238E27FC236}">
                <a16:creationId xmlns:a16="http://schemas.microsoft.com/office/drawing/2014/main" id="{C16B8AE7-3437-8AE5-EFF2-8947C6F2FB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Sữa chua uống YoMost hương cam hộp 965ml">
            <a:extLst>
              <a:ext uri="{FF2B5EF4-FFF2-40B4-BE49-F238E27FC236}">
                <a16:creationId xmlns:a16="http://schemas.microsoft.com/office/drawing/2014/main" id="{34C5445C-ED76-B6F4-32FA-9331DA365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3306932" cy="348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28DA7B-16C9-CA32-95B3-9CE3B7729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3304713"/>
            <a:ext cx="3581400" cy="3480046"/>
          </a:xfrm>
          <a:prstGeom prst="rect">
            <a:avLst/>
          </a:prstGeom>
        </p:spPr>
      </p:pic>
      <p:pic>
        <p:nvPicPr>
          <p:cNvPr id="1040" name="Picture 16" descr="2 cách làm bánh Cheesecake cam nướng mềm mịn thơm ngon">
            <a:extLst>
              <a:ext uri="{FF2B5EF4-FFF2-40B4-BE49-F238E27FC236}">
                <a16:creationId xmlns:a16="http://schemas.microsoft.com/office/drawing/2014/main" id="{617BA6ED-13BC-9344-358E-26F8AE83F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868" y="152400"/>
            <a:ext cx="3002132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536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3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5105400"/>
          </a:xfrm>
          <a:prstGeom prst="rect">
            <a:avLst/>
          </a:prstGeom>
          <a:noFill/>
        </p:spPr>
      </p:pic>
      <p:pic>
        <p:nvPicPr>
          <p:cNvPr id="13315" name="Picture 3" descr="C:\Users\admin\Desktop\xoaixa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5105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51816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5181600"/>
            <a:ext cx="50385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Ăn xoài xanh có khiến cho da bị mụn? - Phụ Nữ Ngày N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70"/>
            <a:ext cx="4876800" cy="68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admin\Desktop\mangoes_from_pakist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916"/>
            <a:ext cx="4343400" cy="6853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012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admin\Desktop\an-xoai-de-tranh-bach-benh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296" y="9832"/>
            <a:ext cx="4759325" cy="5933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943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Con </a:t>
            </a:r>
            <a:r>
              <a:rPr lang="en-US" sz="2400" b="1" dirty="0" err="1">
                <a:solidFill>
                  <a:srgbClr val="FF0000"/>
                </a:solidFill>
              </a:rPr>
              <a:t>nhìn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xem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bên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trong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quả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xoài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nào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  <a:p>
            <a:r>
              <a:rPr lang="en-US" sz="2400" b="1" dirty="0" err="1">
                <a:solidFill>
                  <a:srgbClr val="FF0000"/>
                </a:solidFill>
              </a:rPr>
              <a:t>Qủa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xoài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vị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 </a:t>
            </a:r>
            <a:r>
              <a:rPr lang="en-US" sz="2400" b="1" dirty="0" err="1">
                <a:solidFill>
                  <a:srgbClr val="FF0000"/>
                </a:solidFill>
              </a:rPr>
              <a:t>Tác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dụng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của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quả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xoài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6146" name="Picture 2" descr="Hàng tá tác dụng tuyệt vời của hạt xoài bạn nên biết - Nhà thuốc Long Châ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79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8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Ăn xoài thường xuyên nhưng bạn có biết ăn xoài xanh bổ dưỡng hơ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"/>
            <a:ext cx="3048000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Ăn Xoài Xanh Có Tăng Cân Không? Cách Dùng Xoài Xanh Giảm C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4916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hi nào nên ăn xoài xanh? Cách trình bày xoài xanh chất như nước cất Tin Tứ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4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uôn vàn biến tấu với những cách chế biến xoài chín cực thơm ng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Món Ăn Ngon - Mứt Xoài Dẻo tuyệt vời ngon - YouTu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4084"/>
            <a:ext cx="3048000" cy="34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2 món ăn vặt từ xoài xanh siêu ngon bạn không thể bỏ qua | Tin tức Onl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76201"/>
            <a:ext cx="3048000" cy="33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69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hững loại trái cây không nên bỏ hạt khi sử dụ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955"/>
            <a:ext cx="45720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Những tác dụng không ngờ của quả vải đối với sức khỏe và sắc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954"/>
            <a:ext cx="44958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ông dụng của hạt nhãn, hạt me… khiến nhiều người tiếc nuố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4753"/>
            <a:ext cx="4648200" cy="347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ạt điều phát triển như thế nào và nó là gì? - Bản chất 2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10562"/>
            <a:ext cx="4490884" cy="344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15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701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5363" name="Picture 3" descr="C:\Users\admin\Desktop\3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981200"/>
            <a:ext cx="4267200" cy="4876800"/>
          </a:xfrm>
          <a:prstGeom prst="rect">
            <a:avLst/>
          </a:prstGeom>
          <a:noFill/>
        </p:spPr>
      </p:pic>
      <p:pic>
        <p:nvPicPr>
          <p:cNvPr id="15365" name="Picture 5" descr="C:\Users\admin\Desktop\55378301-1304741557-sinh-to-xoai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838200"/>
            <a:ext cx="4343400" cy="6019800"/>
          </a:xfrm>
          <a:prstGeom prst="rect">
            <a:avLst/>
          </a:prstGeom>
          <a:noFill/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AEB27474-F89A-6CF6-E76E-B04C0D65E5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69576"/>
            <a:ext cx="43434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4724400"/>
          </a:xfrm>
          <a:prstGeom prst="rect">
            <a:avLst/>
          </a:prstGeom>
          <a:noFill/>
        </p:spPr>
      </p:pic>
      <p:pic>
        <p:nvPicPr>
          <p:cNvPr id="16387" name="Picture 3" descr="C:\Users\admin\Desktop\thanhlongJPG1324285465jpg-0925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4267200" cy="4724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5410200"/>
            <a:ext cx="830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6388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592" y="0"/>
            <a:ext cx="4899392" cy="5410200"/>
          </a:xfrm>
          <a:prstGeom prst="rect">
            <a:avLst/>
          </a:prstGeom>
          <a:noFill/>
        </p:spPr>
      </p:pic>
      <p:pic>
        <p:nvPicPr>
          <p:cNvPr id="16389" name="Picture 5" descr="C:\Users\admin\Desktop\020311_0624_Charmsy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0"/>
            <a:ext cx="4267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505200"/>
            <a:ext cx="4648200" cy="3352800"/>
          </a:xfrm>
          <a:prstGeom prst="rect">
            <a:avLst/>
          </a:prstGeom>
          <a:noFill/>
        </p:spPr>
      </p:pic>
      <p:pic>
        <p:nvPicPr>
          <p:cNvPr id="1030" name="Picture 6" descr="C:\Users\admin\Desktop\1316763812.img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4495800" cy="3352800"/>
          </a:xfrm>
          <a:prstGeom prst="rect">
            <a:avLst/>
          </a:prstGeom>
          <a:noFill/>
        </p:spPr>
      </p:pic>
      <p:pic>
        <p:nvPicPr>
          <p:cNvPr id="1032" name="Picture 8" descr="C:\Users\admin\Desktop\jackfruit4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"/>
            <a:ext cx="4495800" cy="3505199"/>
          </a:xfrm>
          <a:prstGeom prst="rect">
            <a:avLst/>
          </a:prstGeom>
          <a:noFill/>
        </p:spPr>
      </p:pic>
      <p:pic>
        <p:nvPicPr>
          <p:cNvPr id="1033" name="Picture 9" descr="C:\Users\admin\Desktop\thanhlongJPG1324285465jpg-09251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1"/>
            <a:ext cx="4648200" cy="35052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-1"/>
            <a:ext cx="4495800" cy="3505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95800" y="26632"/>
            <a:ext cx="4648200" cy="3505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95800" y="3505200"/>
            <a:ext cx="4648200" cy="3352800"/>
          </a:xfrm>
          <a:prstGeom prst="rect">
            <a:avLst/>
          </a:prstGeom>
          <a:solidFill>
            <a:srgbClr val="FD0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505200"/>
            <a:ext cx="4495800" cy="3352800"/>
          </a:xfrm>
          <a:prstGeom prst="rect">
            <a:avLst/>
          </a:prstGeom>
          <a:solidFill>
            <a:srgbClr val="29E3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7400" y="1205649"/>
            <a:ext cx="8382000" cy="83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«Thi xem ai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star0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08330"/>
            <a:ext cx="21431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197" y="2342533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star0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620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505" y="3407075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tar0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-45720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star0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283" y="7620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tar0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-38100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TapTamVong-V.A-264670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2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56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5562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admin\Desktop\red_ap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3124200" cy="2415347"/>
          </a:xfrm>
          <a:prstGeom prst="rect">
            <a:avLst/>
          </a:prstGeom>
          <a:noFill/>
        </p:spPr>
      </p:pic>
      <p:pic>
        <p:nvPicPr>
          <p:cNvPr id="17411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343400"/>
            <a:ext cx="2895600" cy="2514600"/>
          </a:xfrm>
          <a:prstGeom prst="rect">
            <a:avLst/>
          </a:prstGeom>
          <a:noFill/>
        </p:spPr>
      </p:pic>
      <p:pic>
        <p:nvPicPr>
          <p:cNvPr id="17412" name="Picture 4" descr="C:\Users\admin\Desktop\1259549007_anh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" y="4326940"/>
            <a:ext cx="3048000" cy="2521325"/>
          </a:xfrm>
          <a:prstGeom prst="rect">
            <a:avLst/>
          </a:prstGeom>
          <a:noFill/>
        </p:spPr>
      </p:pic>
      <p:pic>
        <p:nvPicPr>
          <p:cNvPr id="17413" name="Picture 5" descr="C:\Users\admin\Desktop\dau ta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317206"/>
            <a:ext cx="3048000" cy="2540794"/>
          </a:xfrm>
          <a:prstGeom prst="rect">
            <a:avLst/>
          </a:prstGeom>
          <a:noFill/>
        </p:spPr>
      </p:pic>
      <p:pic>
        <p:nvPicPr>
          <p:cNvPr id="17414" name="Picture 6" descr="C:\Users\admin\Desktop\1316512591-20110323.n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1" y="1447800"/>
            <a:ext cx="2971800" cy="2644775"/>
          </a:xfrm>
          <a:prstGeom prst="rect">
            <a:avLst/>
          </a:prstGeom>
          <a:noFill/>
        </p:spPr>
      </p:pic>
      <p:pic>
        <p:nvPicPr>
          <p:cNvPr id="17415" name="Picture 7" descr="C:\Users\admin\Desktop\2_qua du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1" y="1447800"/>
            <a:ext cx="2971800" cy="25908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762000" y="2590800"/>
            <a:ext cx="18288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609600" y="5410200"/>
            <a:ext cx="1981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3886200" y="4953000"/>
            <a:ext cx="17145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3800168" y="2480187"/>
            <a:ext cx="16862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6806381" y="2465439"/>
            <a:ext cx="1524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6796550" y="5448300"/>
            <a:ext cx="15338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6258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434" name="Picture 2" descr="C:\Users\admin\Desktop\phuongntt201155233530277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24000"/>
            <a:ext cx="2895599" cy="2819400"/>
          </a:xfrm>
          <a:prstGeom prst="rect">
            <a:avLst/>
          </a:prstGeom>
          <a:noFill/>
        </p:spPr>
      </p:pic>
      <p:pic>
        <p:nvPicPr>
          <p:cNvPr id="18435" name="Picture 3" descr="C:\Users\admin\Desktop\110518afamily-AN-bao-quan-hoa-qua-mua-he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447800"/>
            <a:ext cx="2743200" cy="2971800"/>
          </a:xfrm>
          <a:prstGeom prst="rect">
            <a:avLst/>
          </a:prstGeom>
          <a:noFill/>
        </p:spPr>
      </p:pic>
      <p:pic>
        <p:nvPicPr>
          <p:cNvPr id="18436" name="Picture 4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524000"/>
            <a:ext cx="3124200" cy="2895600"/>
          </a:xfrm>
          <a:prstGeom prst="rect">
            <a:avLst/>
          </a:prstGeom>
          <a:noFill/>
        </p:spPr>
      </p:pic>
      <p:pic>
        <p:nvPicPr>
          <p:cNvPr id="18437" name="Picture 5" descr="C:\Users\admin\Desktop\Chonchomchomngon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" y="4400550"/>
            <a:ext cx="2819400" cy="2457450"/>
          </a:xfrm>
          <a:prstGeom prst="rect">
            <a:avLst/>
          </a:prstGeom>
          <a:noFill/>
        </p:spPr>
      </p:pic>
      <p:pic>
        <p:nvPicPr>
          <p:cNvPr id="18438" name="Picture 6" descr="C:\Users\admin\Desktop\jackfruit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4343400"/>
            <a:ext cx="2819400" cy="2514600"/>
          </a:xfrm>
          <a:prstGeom prst="rect">
            <a:avLst/>
          </a:prstGeom>
          <a:noFill/>
        </p:spPr>
      </p:pic>
      <p:pic>
        <p:nvPicPr>
          <p:cNvPr id="18439" name="Picture 7" descr="C:\Users\admin\Desktop\091004102956-381-54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4419600"/>
            <a:ext cx="3124200" cy="24384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304800" y="2590800"/>
            <a:ext cx="2362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33400" y="5638800"/>
            <a:ext cx="21336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3352800" y="5105400"/>
            <a:ext cx="24384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3124200" y="2590800"/>
            <a:ext cx="2286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6781800" y="2743200"/>
            <a:ext cx="2362200" cy="838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6629400" y="5410200"/>
            <a:ext cx="22860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7324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Qủa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một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hạt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quả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nhiều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hạt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admin\Desktop\cac-loai-qu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0"/>
            <a:ext cx="3124200" cy="2857500"/>
          </a:xfrm>
          <a:prstGeom prst="rect">
            <a:avLst/>
          </a:prstGeom>
          <a:noFill/>
        </p:spPr>
      </p:pic>
      <p:pic>
        <p:nvPicPr>
          <p:cNvPr id="2048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038599"/>
            <a:ext cx="2895600" cy="2819401"/>
          </a:xfrm>
          <a:prstGeom prst="rect">
            <a:avLst/>
          </a:prstGeom>
          <a:noFill/>
        </p:spPr>
      </p:pic>
      <p:pic>
        <p:nvPicPr>
          <p:cNvPr id="20484" name="Picture 4" descr="C:\Users\admin\Desktop\khoe-va-de-vo-cac-loai-rau-cu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038600"/>
            <a:ext cx="2819400" cy="2819400"/>
          </a:xfrm>
          <a:prstGeom prst="rect">
            <a:avLst/>
          </a:prstGeom>
          <a:noFill/>
        </p:spPr>
      </p:pic>
      <p:pic>
        <p:nvPicPr>
          <p:cNvPr id="20485" name="Picture 5" descr="C:\Users\admin\Desktop\091004102956-381-5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66800"/>
            <a:ext cx="3124200" cy="2895600"/>
          </a:xfrm>
          <a:prstGeom prst="rect">
            <a:avLst/>
          </a:prstGeom>
          <a:noFill/>
        </p:spPr>
      </p:pic>
      <p:pic>
        <p:nvPicPr>
          <p:cNvPr id="20486" name="Picture 6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1" y="990600"/>
            <a:ext cx="2819400" cy="2809875"/>
          </a:xfrm>
          <a:prstGeom prst="rect">
            <a:avLst/>
          </a:prstGeom>
          <a:noFill/>
        </p:spPr>
      </p:pic>
      <p:pic>
        <p:nvPicPr>
          <p:cNvPr id="20487" name="Picture 7" descr="C:\Users\admin\Desktop\945va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799" y="990601"/>
            <a:ext cx="2925763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1371600"/>
            <a:ext cx="8153400" cy="2590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4400" b="1" cap="none" spc="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4400" b="1" cap="none" spc="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Trò chơi 2: Tìm quả cho cây</a:t>
            </a:r>
            <a:endParaRPr lang="en-US" sz="4400" b="1" cap="none" spc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23" descr="BALLOON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"/>
            <a:ext cx="162888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tar00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1431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glitter_star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93940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star02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163286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oraemonNoUta-KUMIKOOUSUGI-3160797 - Segment1(00_00_13.000-00_02_56.790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091077" y="24656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8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8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Kien Zudo\Desktop\2122191921_hinh-nen-cay-co-bong-hoa-bu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1828800"/>
            <a:ext cx="6979668" cy="1981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38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13800" b="1" cap="none" spc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38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800" b="1" cap="none" spc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38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3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38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vi-VN" sz="138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Bày mâm ngủ quả</a:t>
            </a:r>
            <a:r>
              <a:rPr lang="en-US" sz="138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en-US" sz="13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" name="Picture 8" descr="star0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691" y="566384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43" y="297316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 descr="AG00130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7003941" y="3583521"/>
            <a:ext cx="520725" cy="45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84441"/>
            <a:ext cx="609600" cy="64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015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illustration_cartoon_girl_B10-PSD-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1600200" y="304800"/>
            <a:ext cx="7239000" cy="1676400"/>
          </a:xfrm>
          <a:prstGeom prst="cloudCallout">
            <a:avLst>
              <a:gd name="adj1" fmla="val -38109"/>
              <a:gd name="adj2" fmla="val 102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Gio học đã kết thúc. Cô chúc các bé chăm ngoan học giỏi.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63246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58674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2819400" y="228600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MÍT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8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1319706487-bai-thuoc-hay-tu-m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3505200"/>
          </a:xfrm>
          <a:prstGeom prst="rect">
            <a:avLst/>
          </a:prstGeom>
          <a:noFill/>
        </p:spPr>
      </p:pic>
      <p:pic>
        <p:nvPicPr>
          <p:cNvPr id="7171" name="Picture 3" descr="C:\Users\admin\Desktop\qua-mi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825" y="0"/>
            <a:ext cx="4702175" cy="3521407"/>
          </a:xfrm>
          <a:prstGeom prst="rect">
            <a:avLst/>
          </a:prstGeom>
          <a:noFill/>
        </p:spPr>
      </p:pic>
      <p:pic>
        <p:nvPicPr>
          <p:cNvPr id="7172" name="Picture 4" descr="C:\Users\admin\Desktop\qua-mi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91440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5903893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Bé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nhìn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xem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bên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trong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quả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mít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gì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nào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  <a:p>
            <a:r>
              <a:rPr lang="en-US" sz="2800" b="1" dirty="0" err="1">
                <a:solidFill>
                  <a:srgbClr val="002060"/>
                </a:solidFill>
              </a:rPr>
              <a:t>Qủa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mít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một</a:t>
            </a:r>
            <a:r>
              <a:rPr lang="en-US" sz="2800" b="1" dirty="0">
                <a:solidFill>
                  <a:srgbClr val="002060"/>
                </a:solidFill>
              </a:rPr>
              <a:t> hay </a:t>
            </a:r>
            <a:r>
              <a:rPr lang="en-US" sz="2800" b="1" dirty="0" err="1">
                <a:solidFill>
                  <a:srgbClr val="002060"/>
                </a:solidFill>
              </a:rPr>
              <a:t>nhiều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hạt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món ngon vừa lạ, vừa quen từ mít khiến thực khách thưởng thức một lần thì  nhớ m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97"/>
            <a:ext cx="4736690" cy="299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ón ngon hôm nay || Xôi mít chuẩn vị thái - Món Ngon Hôm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0"/>
            <a:ext cx="4407310" cy="302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8335"/>
            <a:ext cx="4736690" cy="38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3038781"/>
            <a:ext cx="4407310" cy="382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5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9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9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8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thanhlongJPG1324285465jpg-092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60198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5867400"/>
            <a:ext cx="6119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Qủa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gì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đây</a:t>
            </a:r>
            <a:r>
              <a:rPr lang="en-US" sz="2800" b="1" dirty="0">
                <a:solidFill>
                  <a:srgbClr val="0000FF"/>
                </a:solidFill>
              </a:rPr>
              <a:t>?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Con </a:t>
            </a:r>
            <a:r>
              <a:rPr lang="en-US" sz="2800" b="1" dirty="0" err="1">
                <a:solidFill>
                  <a:srgbClr val="0000FF"/>
                </a:solidFill>
              </a:rPr>
              <a:t>có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nhận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xét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gì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về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quả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thanh</a:t>
            </a:r>
            <a:r>
              <a:rPr lang="en-US" sz="2800" b="1" dirty="0">
                <a:solidFill>
                  <a:srgbClr val="0000FF"/>
                </a:solidFill>
              </a:rPr>
              <a:t> long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438400" y="152400"/>
            <a:ext cx="3966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3_ qua thanh l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74" y="-106926"/>
            <a:ext cx="9151374" cy="2850126"/>
          </a:xfrm>
          <a:prstGeom prst="rect">
            <a:avLst/>
          </a:prstGeom>
          <a:noFill/>
        </p:spPr>
      </p:pic>
      <p:pic>
        <p:nvPicPr>
          <p:cNvPr id="10243" name="Picture 3" descr="C:\Users\admin\Desktop\020311_0624_Charmsy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4" y="2743200"/>
            <a:ext cx="46482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74" y="5943600"/>
            <a:ext cx="1079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74" name="Picture 2" descr="Thanh long ruột đỏ 1kg | Yes24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23" y="2811855"/>
            <a:ext cx="4473678" cy="32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4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ách làm bánh mì đỏ hấp dẫn từ &quot;thanh long được giải cứu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374"/>
            <a:ext cx="4343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át lạnh với cách pha chế sinh tố thanh long ngon và hấp dẫn | cachlam9.com  | tinbaihay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0955"/>
            <a:ext cx="4800600" cy="339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10565"/>
            <a:ext cx="4343400" cy="338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Đu đủ rất giàu vitamin và khoáng chất nhưng lại trở thành &quot;đại kỵ&quot; đối với  nhóm người s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8005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Những người không nên ăn lựu để tránh ảnh hưởng tới sức khỏe - Tâm Tì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"/>
            <a:ext cx="4343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Sai lầm khi bạn bỏ hạt dưa hấ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3429000"/>
            <a:ext cx="480797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6 loại hạt trái cây là khắc tinh của tế bào ung th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8998"/>
            <a:ext cx="4343400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11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339</Words>
  <Application>Microsoft Office PowerPoint</Application>
  <PresentationFormat>On-screen Show (4:3)</PresentationFormat>
  <Paragraphs>51</Paragraphs>
  <Slides>26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Windown</cp:lastModifiedBy>
  <cp:revision>52</cp:revision>
  <dcterms:created xsi:type="dcterms:W3CDTF">2012-02-06T13:30:08Z</dcterms:created>
  <dcterms:modified xsi:type="dcterms:W3CDTF">2025-04-25T02:29:35Z</dcterms:modified>
</cp:coreProperties>
</file>