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60" r:id="rId4"/>
    <p:sldId id="261" r:id="rId5"/>
    <p:sldId id="272" r:id="rId6"/>
    <p:sldId id="518" r:id="rId7"/>
    <p:sldId id="290" r:id="rId8"/>
    <p:sldId id="519" r:id="rId9"/>
    <p:sldId id="291" r:id="rId10"/>
    <p:sldId id="521" r:id="rId11"/>
    <p:sldId id="275" r:id="rId12"/>
    <p:sldId id="522" r:id="rId13"/>
    <p:sldId id="523" r:id="rId14"/>
    <p:sldId id="304" r:id="rId15"/>
    <p:sldId id="305" r:id="rId16"/>
    <p:sldId id="524" r:id="rId17"/>
    <p:sldId id="306" r:id="rId18"/>
    <p:sldId id="525" r:id="rId19"/>
    <p:sldId id="303" r:id="rId20"/>
    <p:sldId id="526" r:id="rId21"/>
    <p:sldId id="282" r:id="rId22"/>
    <p:sldId id="308" r:id="rId23"/>
    <p:sldId id="527" r:id="rId24"/>
    <p:sldId id="529" r:id="rId25"/>
    <p:sldId id="530" r:id="rId26"/>
    <p:sldId id="532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4660"/>
  </p:normalViewPr>
  <p:slideViewPr>
    <p:cSldViewPr snapToGrid="0">
      <p:cViewPr>
        <p:scale>
          <a:sx n="75" d="100"/>
          <a:sy n="75" d="100"/>
        </p:scale>
        <p:origin x="248" y="-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7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9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9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51F51-E46C-5538-A7E9-1624301B2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08103474-211A-BADA-2088-FF69654CB4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12</a:t>
            </a:fld>
            <a:endParaRPr lang="en-US" sz="1200"/>
          </a:p>
        </p:txBody>
      </p:sp>
      <p:sp>
        <p:nvSpPr>
          <p:cNvPr id="94211" name="Slide Image Placeholder 1">
            <a:extLst>
              <a:ext uri="{FF2B5EF4-FFF2-40B4-BE49-F238E27FC236}">
                <a16:creationId xmlns:a16="http://schemas.microsoft.com/office/drawing/2014/main" id="{346A1BAC-24A8-E77D-A795-1026DD6A8A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>
            <a:extLst>
              <a:ext uri="{FF2B5EF4-FFF2-40B4-BE49-F238E27FC236}">
                <a16:creationId xmlns:a16="http://schemas.microsoft.com/office/drawing/2014/main" id="{92AABFEF-D7A9-5090-4BED-BF45B0A4D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94213" name="Slide Number Placeholder 3">
            <a:extLst>
              <a:ext uri="{FF2B5EF4-FFF2-40B4-BE49-F238E27FC236}">
                <a16:creationId xmlns:a16="http://schemas.microsoft.com/office/drawing/2014/main" id="{933EE7F3-F486-790B-0556-EB96D9B4BCB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12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59235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14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THỊ XÃ BUÔN HỒ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MG VÀNH KHUYÊN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97200" y="3729718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029200" y="5164139"/>
            <a:ext cx="5257800" cy="92333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 1</a:t>
            </a:r>
          </a:p>
          <a:p>
            <a:pPr eaLnBrk="1" hangingPunct="1">
              <a:defRPr/>
            </a:pP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18/4/2025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THÚY PHƯƠNG</a:t>
            </a: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53627-8882-0928-AB7D-164A3231E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7F87C05A-DDE9-40EF-ABDF-5B85F4919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Quay lại</a:t>
            </a:r>
          </a:p>
        </p:txBody>
      </p:sp>
      <p:sp>
        <p:nvSpPr>
          <p:cNvPr id="7171" name="Oval 5">
            <a:extLst>
              <a:ext uri="{FF2B5EF4-FFF2-40B4-BE49-F238E27FC236}">
                <a16:creationId xmlns:a16="http://schemas.microsoft.com/office/drawing/2014/main" id="{B1916C89-4C10-B859-2B97-672540537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75" name="WordArt 59">
            <a:extLst>
              <a:ext uri="{FF2B5EF4-FFF2-40B4-BE49-F238E27FC236}">
                <a16:creationId xmlns:a16="http://schemas.microsoft.com/office/drawing/2014/main" id="{796BFDE9-F0EC-A8AF-F473-3FB6E6CC6B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11674" name="WordArt 58">
            <a:extLst>
              <a:ext uri="{FF2B5EF4-FFF2-40B4-BE49-F238E27FC236}">
                <a16:creationId xmlns:a16="http://schemas.microsoft.com/office/drawing/2014/main" id="{876C4CAE-9429-5250-A5CE-FDE3C25C96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11677" name="WordArt 61">
            <a:extLst>
              <a:ext uri="{FF2B5EF4-FFF2-40B4-BE49-F238E27FC236}">
                <a16:creationId xmlns:a16="http://schemas.microsoft.com/office/drawing/2014/main" id="{964D0391-C93B-7617-CBDB-E254A1C68E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11673" name="WordArt 57">
            <a:extLst>
              <a:ext uri="{FF2B5EF4-FFF2-40B4-BE49-F238E27FC236}">
                <a16:creationId xmlns:a16="http://schemas.microsoft.com/office/drawing/2014/main" id="{0D3CCD16-554F-D740-6315-83B2107B46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11676" name="WordArt 60">
            <a:extLst>
              <a:ext uri="{FF2B5EF4-FFF2-40B4-BE49-F238E27FC236}">
                <a16:creationId xmlns:a16="http://schemas.microsoft.com/office/drawing/2014/main" id="{CB2D1481-2D86-B8C1-8CDA-379E0F6A1E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1678" name="AutoShape 62">
            <a:extLst>
              <a:ext uri="{FF2B5EF4-FFF2-40B4-BE49-F238E27FC236}">
                <a16:creationId xmlns:a16="http://schemas.microsoft.com/office/drawing/2014/main" id="{565A3E99-5D98-FB63-3BEC-50E5BE98F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latin typeface="Times New Roman" panose="02020603050405020304" pitchFamily="18" charset="0"/>
              </a:rPr>
              <a:t>H</a:t>
            </a:r>
            <a:r>
              <a:rPr lang="en-US" altLang="en-US" sz="6000" b="1">
                <a:latin typeface="Times New Roman" panose="02020603050405020304" pitchFamily="18" charset="0"/>
              </a:rPr>
              <a:t>ế</a:t>
            </a:r>
            <a:r>
              <a:rPr lang="en-US" altLang="en-US" sz="6000">
                <a:latin typeface="Times New Roman" panose="02020603050405020304" pitchFamily="18" charset="0"/>
              </a:rPr>
              <a:t>t gi</a:t>
            </a:r>
            <a:r>
              <a:rPr lang="en-US" altLang="en-US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7178" name="Slide Number Placeholder 18">
            <a:extLst>
              <a:ext uri="{FF2B5EF4-FFF2-40B4-BE49-F238E27FC236}">
                <a16:creationId xmlns:a16="http://schemas.microsoft.com/office/drawing/2014/main" id="{6C28183E-B115-65BB-5010-CC8BC12361A6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r" eaLnBrk="1" hangingPunct="1"/>
            <a:fld id="{543971C6-CAA7-4A2C-87C2-F1694A2AA15B}" type="slidenum">
              <a:rPr lang="en-US" altLang="en-US" sz="1400">
                <a:latin typeface="Arial" panose="020B0604020202020204" pitchFamily="34" charset="0"/>
              </a:rPr>
              <a:pPr algn="r" eaLnBrk="1" hangingPunct="1"/>
              <a:t>10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9" name="Rectangle 2">
            <a:extLst>
              <a:ext uri="{FF2B5EF4-FFF2-40B4-BE49-F238E27FC236}">
                <a16:creationId xmlns:a16="http://schemas.microsoft.com/office/drawing/2014/main" id="{5F8D56D3-B30C-9156-9145-2BE7A44D3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29819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3</a:t>
            </a:r>
            <a: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Rectangle 3">
            <a:extLst>
              <a:ext uri="{FF2B5EF4-FFF2-40B4-BE49-F238E27FC236}">
                <a16:creationId xmlns:a16="http://schemas.microsoft.com/office/drawing/2014/main" id="{F053EA0C-2A98-115D-EFB7-D26C4DABD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38401"/>
            <a:ext cx="73152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spcBef>
                <a:spcPct val="20000"/>
              </a:spcBef>
            </a:pPr>
            <a:endParaRPr lang="en-US" altLang="en-US" sz="3200"/>
          </a:p>
        </p:txBody>
      </p:sp>
      <p:pic>
        <p:nvPicPr>
          <p:cNvPr id="7181" name="Picture 5" descr="BAR_EL~1">
            <a:extLst>
              <a:ext uri="{FF2B5EF4-FFF2-40B4-BE49-F238E27FC236}">
                <a16:creationId xmlns:a16="http://schemas.microsoft.com/office/drawing/2014/main" id="{3921CEA0-4746-4091-1F5F-7F61EC504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77700" cy="1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" descr="BAR_EL~1">
            <a:extLst>
              <a:ext uri="{FF2B5EF4-FFF2-40B4-BE49-F238E27FC236}">
                <a16:creationId xmlns:a16="http://schemas.microsoft.com/office/drawing/2014/main" id="{DCB67634-7421-3AFD-02EE-BBFAC967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6756401"/>
            <a:ext cx="11984037" cy="1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BAR_EL~1">
            <a:extLst>
              <a:ext uri="{FF2B5EF4-FFF2-40B4-BE49-F238E27FC236}">
                <a16:creationId xmlns:a16="http://schemas.microsoft.com/office/drawing/2014/main" id="{0A4CCE83-7E5F-2477-2C57-2B885D44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82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BAR_EL~1">
            <a:extLst>
              <a:ext uri="{FF2B5EF4-FFF2-40B4-BE49-F238E27FC236}">
                <a16:creationId xmlns:a16="http://schemas.microsoft.com/office/drawing/2014/main" id="{DB5F6364-319D-516C-B269-1746CF403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248819" y="3482978"/>
            <a:ext cx="6705600" cy="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37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22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CCDC28D-0043-74E3-E434-52624FCDB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>
            <a:extLst>
              <a:ext uri="{FF2B5EF4-FFF2-40B4-BE49-F238E27FC236}">
                <a16:creationId xmlns:a16="http://schemas.microsoft.com/office/drawing/2014/main" id="{2F412EB9-1AE9-7C9C-013D-2EC9E2443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BB74BE5-2E01-C7BB-8249-962B241D6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833181"/>
            <a:ext cx="6477000" cy="22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21042009041.gif">
            <a:extLst>
              <a:ext uri="{FF2B5EF4-FFF2-40B4-BE49-F238E27FC236}">
                <a16:creationId xmlns:a16="http://schemas.microsoft.com/office/drawing/2014/main" id="{00B16228-803F-1AE1-0A0A-861497555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085483" y="3941778"/>
            <a:ext cx="310944" cy="77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129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3CFCC-43D9-5F8A-C6AF-8C543DA22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06F46675-1DFD-D301-F23F-80BA42A2B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Quay lại</a:t>
            </a:r>
          </a:p>
        </p:txBody>
      </p:sp>
      <p:sp>
        <p:nvSpPr>
          <p:cNvPr id="7171" name="Oval 5">
            <a:extLst>
              <a:ext uri="{FF2B5EF4-FFF2-40B4-BE49-F238E27FC236}">
                <a16:creationId xmlns:a16="http://schemas.microsoft.com/office/drawing/2014/main" id="{2B9280FD-386C-A010-4443-BDC3A613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75" name="WordArt 59">
            <a:extLst>
              <a:ext uri="{FF2B5EF4-FFF2-40B4-BE49-F238E27FC236}">
                <a16:creationId xmlns:a16="http://schemas.microsoft.com/office/drawing/2014/main" id="{0382FB32-D86C-68A4-6E34-42D63C826E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11674" name="WordArt 58">
            <a:extLst>
              <a:ext uri="{FF2B5EF4-FFF2-40B4-BE49-F238E27FC236}">
                <a16:creationId xmlns:a16="http://schemas.microsoft.com/office/drawing/2014/main" id="{75CEC51F-9926-A560-8192-4D3CEA317B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11677" name="WordArt 61">
            <a:extLst>
              <a:ext uri="{FF2B5EF4-FFF2-40B4-BE49-F238E27FC236}">
                <a16:creationId xmlns:a16="http://schemas.microsoft.com/office/drawing/2014/main" id="{0D8F6D5D-8C83-1CF5-B82B-540DC20BE9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11673" name="WordArt 57">
            <a:extLst>
              <a:ext uri="{FF2B5EF4-FFF2-40B4-BE49-F238E27FC236}">
                <a16:creationId xmlns:a16="http://schemas.microsoft.com/office/drawing/2014/main" id="{B14A55B0-8732-B8F8-158F-B48C9A63DE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11676" name="WordArt 60">
            <a:extLst>
              <a:ext uri="{FF2B5EF4-FFF2-40B4-BE49-F238E27FC236}">
                <a16:creationId xmlns:a16="http://schemas.microsoft.com/office/drawing/2014/main" id="{33C5EA92-E07A-EE51-9D6A-9783F81F4D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1678" name="AutoShape 62">
            <a:extLst>
              <a:ext uri="{FF2B5EF4-FFF2-40B4-BE49-F238E27FC236}">
                <a16:creationId xmlns:a16="http://schemas.microsoft.com/office/drawing/2014/main" id="{A8FD0E24-904E-B589-6320-61B738C56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latin typeface="Times New Roman" panose="02020603050405020304" pitchFamily="18" charset="0"/>
              </a:rPr>
              <a:t>H</a:t>
            </a:r>
            <a:r>
              <a:rPr lang="en-US" altLang="en-US" sz="6000" b="1">
                <a:latin typeface="Times New Roman" panose="02020603050405020304" pitchFamily="18" charset="0"/>
              </a:rPr>
              <a:t>ế</a:t>
            </a:r>
            <a:r>
              <a:rPr lang="en-US" altLang="en-US" sz="6000">
                <a:latin typeface="Times New Roman" panose="02020603050405020304" pitchFamily="18" charset="0"/>
              </a:rPr>
              <a:t>t gi</a:t>
            </a:r>
            <a:r>
              <a:rPr lang="en-US" altLang="en-US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7178" name="Slide Number Placeholder 18">
            <a:extLst>
              <a:ext uri="{FF2B5EF4-FFF2-40B4-BE49-F238E27FC236}">
                <a16:creationId xmlns:a16="http://schemas.microsoft.com/office/drawing/2014/main" id="{E94A21B2-A11E-3005-3A77-1D78BFD2ACB1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r" eaLnBrk="1" hangingPunct="1"/>
            <a:fld id="{543971C6-CAA7-4A2C-87C2-F1694A2AA15B}" type="slidenum">
              <a:rPr lang="en-US" altLang="en-US" sz="1400">
                <a:latin typeface="Arial" panose="020B0604020202020204" pitchFamily="34" charset="0"/>
              </a:rPr>
              <a:pPr algn="r" eaLnBrk="1" hangingPunct="1"/>
              <a:t>13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9" name="Rectangle 2">
            <a:extLst>
              <a:ext uri="{FF2B5EF4-FFF2-40B4-BE49-F238E27FC236}">
                <a16:creationId xmlns:a16="http://schemas.microsoft.com/office/drawing/2014/main" id="{9790EEE4-6C74-440C-124F-0436F388B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93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4</a:t>
            </a:r>
            <a: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7180" name="Rectangle 3">
            <a:extLst>
              <a:ext uri="{FF2B5EF4-FFF2-40B4-BE49-F238E27FC236}">
                <a16:creationId xmlns:a16="http://schemas.microsoft.com/office/drawing/2014/main" id="{BE088823-6823-6B92-B08D-6EB65059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38401"/>
            <a:ext cx="73152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spcBef>
                <a:spcPct val="20000"/>
              </a:spcBef>
            </a:pPr>
            <a:endParaRPr lang="en-US" altLang="en-US" sz="3200"/>
          </a:p>
        </p:txBody>
      </p:sp>
      <p:pic>
        <p:nvPicPr>
          <p:cNvPr id="7181" name="Picture 5" descr="BAR_EL~1">
            <a:extLst>
              <a:ext uri="{FF2B5EF4-FFF2-40B4-BE49-F238E27FC236}">
                <a16:creationId xmlns:a16="http://schemas.microsoft.com/office/drawing/2014/main" id="{70C05853-E175-1EA6-5AF2-F65F8D30F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77700" cy="1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" descr="BAR_EL~1">
            <a:extLst>
              <a:ext uri="{FF2B5EF4-FFF2-40B4-BE49-F238E27FC236}">
                <a16:creationId xmlns:a16="http://schemas.microsoft.com/office/drawing/2014/main" id="{F3C41EBA-C177-30CD-D22A-BFBD961F3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6756401"/>
            <a:ext cx="11984037" cy="1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BAR_EL~1">
            <a:extLst>
              <a:ext uri="{FF2B5EF4-FFF2-40B4-BE49-F238E27FC236}">
                <a16:creationId xmlns:a16="http://schemas.microsoft.com/office/drawing/2014/main" id="{286244B6-D67C-6EA4-CEDD-7E2E06E50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82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BAR_EL~1">
            <a:extLst>
              <a:ext uri="{FF2B5EF4-FFF2-40B4-BE49-F238E27FC236}">
                <a16:creationId xmlns:a16="http://schemas.microsoft.com/office/drawing/2014/main" id="{4576B6E2-8734-E9BE-557A-EB4319021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248819" y="3482978"/>
            <a:ext cx="6705600" cy="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C9641EE8-4705-A8BA-70A0-EBF28D28E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1395948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02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FAF8C-369F-C2D5-FF0D-604325F48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4841A8A0-A699-F86F-5F9B-0008AC2C2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Quay lại</a:t>
            </a:r>
          </a:p>
        </p:txBody>
      </p:sp>
      <p:sp>
        <p:nvSpPr>
          <p:cNvPr id="7171" name="Oval 5">
            <a:extLst>
              <a:ext uri="{FF2B5EF4-FFF2-40B4-BE49-F238E27FC236}">
                <a16:creationId xmlns:a16="http://schemas.microsoft.com/office/drawing/2014/main" id="{3A143135-F96C-114F-1A2D-2AD144685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75" name="WordArt 59">
            <a:extLst>
              <a:ext uri="{FF2B5EF4-FFF2-40B4-BE49-F238E27FC236}">
                <a16:creationId xmlns:a16="http://schemas.microsoft.com/office/drawing/2014/main" id="{8C37741D-DC21-6876-AB3F-DD13B00B94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11674" name="WordArt 58">
            <a:extLst>
              <a:ext uri="{FF2B5EF4-FFF2-40B4-BE49-F238E27FC236}">
                <a16:creationId xmlns:a16="http://schemas.microsoft.com/office/drawing/2014/main" id="{8CC2C044-E8FC-1D17-694A-DB1F7DDA8D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11677" name="WordArt 61">
            <a:extLst>
              <a:ext uri="{FF2B5EF4-FFF2-40B4-BE49-F238E27FC236}">
                <a16:creationId xmlns:a16="http://schemas.microsoft.com/office/drawing/2014/main" id="{9F729CCD-4BF1-F43D-B2A1-78B61C306F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11673" name="WordArt 57">
            <a:extLst>
              <a:ext uri="{FF2B5EF4-FFF2-40B4-BE49-F238E27FC236}">
                <a16:creationId xmlns:a16="http://schemas.microsoft.com/office/drawing/2014/main" id="{82802D60-65B8-BCA9-5500-5BC07C0268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11676" name="WordArt 60">
            <a:extLst>
              <a:ext uri="{FF2B5EF4-FFF2-40B4-BE49-F238E27FC236}">
                <a16:creationId xmlns:a16="http://schemas.microsoft.com/office/drawing/2014/main" id="{BBB979F9-513A-8FB4-AB69-098565363E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1678" name="AutoShape 62">
            <a:extLst>
              <a:ext uri="{FF2B5EF4-FFF2-40B4-BE49-F238E27FC236}">
                <a16:creationId xmlns:a16="http://schemas.microsoft.com/office/drawing/2014/main" id="{449A18B2-CE1B-A179-310B-8AC73D2C1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latin typeface="Times New Roman" panose="02020603050405020304" pitchFamily="18" charset="0"/>
              </a:rPr>
              <a:t>H</a:t>
            </a:r>
            <a:r>
              <a:rPr lang="en-US" altLang="en-US" sz="6000" b="1">
                <a:latin typeface="Times New Roman" panose="02020603050405020304" pitchFamily="18" charset="0"/>
              </a:rPr>
              <a:t>ế</a:t>
            </a:r>
            <a:r>
              <a:rPr lang="en-US" altLang="en-US" sz="6000">
                <a:latin typeface="Times New Roman" panose="02020603050405020304" pitchFamily="18" charset="0"/>
              </a:rPr>
              <a:t>t gi</a:t>
            </a:r>
            <a:r>
              <a:rPr lang="en-US" altLang="en-US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7178" name="Slide Number Placeholder 18">
            <a:extLst>
              <a:ext uri="{FF2B5EF4-FFF2-40B4-BE49-F238E27FC236}">
                <a16:creationId xmlns:a16="http://schemas.microsoft.com/office/drawing/2014/main" id="{BF92BCB9-C269-5709-3D85-3BF216D0B56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r" eaLnBrk="1" hangingPunct="1"/>
            <a:fld id="{543971C6-CAA7-4A2C-87C2-F1694A2AA15B}" type="slidenum">
              <a:rPr lang="en-US" altLang="en-US" sz="1400">
                <a:latin typeface="Arial" panose="020B0604020202020204" pitchFamily="34" charset="0"/>
              </a:rPr>
              <a:pPr algn="r" eaLnBrk="1" hangingPunct="1"/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9" name="Rectangle 2">
            <a:extLst>
              <a:ext uri="{FF2B5EF4-FFF2-40B4-BE49-F238E27FC236}">
                <a16:creationId xmlns:a16="http://schemas.microsoft.com/office/drawing/2014/main" id="{00EAEE73-4A94-378F-9098-3312C71D9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93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5</a:t>
            </a:r>
            <a: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7180" name="Rectangle 3">
            <a:extLst>
              <a:ext uri="{FF2B5EF4-FFF2-40B4-BE49-F238E27FC236}">
                <a16:creationId xmlns:a16="http://schemas.microsoft.com/office/drawing/2014/main" id="{F1C8F52C-A3B3-25AF-CF57-1CDB982CE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38401"/>
            <a:ext cx="73152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spcBef>
                <a:spcPct val="20000"/>
              </a:spcBef>
            </a:pPr>
            <a:endParaRPr lang="en-US" altLang="en-US" sz="3200"/>
          </a:p>
        </p:txBody>
      </p:sp>
      <p:pic>
        <p:nvPicPr>
          <p:cNvPr id="7181" name="Picture 5" descr="BAR_EL~1">
            <a:extLst>
              <a:ext uri="{FF2B5EF4-FFF2-40B4-BE49-F238E27FC236}">
                <a16:creationId xmlns:a16="http://schemas.microsoft.com/office/drawing/2014/main" id="{AFEE1787-96F8-A0FB-F571-F8D9876E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77700" cy="1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" descr="BAR_EL~1">
            <a:extLst>
              <a:ext uri="{FF2B5EF4-FFF2-40B4-BE49-F238E27FC236}">
                <a16:creationId xmlns:a16="http://schemas.microsoft.com/office/drawing/2014/main" id="{C265EA29-CAAC-6B33-0BB7-9F4A0E17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6756401"/>
            <a:ext cx="11984037" cy="1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BAR_EL~1">
            <a:extLst>
              <a:ext uri="{FF2B5EF4-FFF2-40B4-BE49-F238E27FC236}">
                <a16:creationId xmlns:a16="http://schemas.microsoft.com/office/drawing/2014/main" id="{6CB2C7FB-7C1A-A83E-90C0-8851B7FC7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82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BAR_EL~1">
            <a:extLst>
              <a:ext uri="{FF2B5EF4-FFF2-40B4-BE49-F238E27FC236}">
                <a16:creationId xmlns:a16="http://schemas.microsoft.com/office/drawing/2014/main" id="{4D26DB67-770E-86FB-0319-3FA12A34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248819" y="3482978"/>
            <a:ext cx="6705600" cy="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9EAFF55-A9B7-D7F5-6A4F-FA0773C28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529214"/>
            <a:ext cx="9657826" cy="217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7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FE133-AED4-745D-5805-48971917A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31D982E9-5152-9D86-BB0B-41AE4C5BE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Quay lại</a:t>
            </a:r>
          </a:p>
        </p:txBody>
      </p:sp>
      <p:sp>
        <p:nvSpPr>
          <p:cNvPr id="7171" name="Oval 5">
            <a:extLst>
              <a:ext uri="{FF2B5EF4-FFF2-40B4-BE49-F238E27FC236}">
                <a16:creationId xmlns:a16="http://schemas.microsoft.com/office/drawing/2014/main" id="{212C6148-065D-1918-00F2-C7D43CB25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75" name="WordArt 59">
            <a:extLst>
              <a:ext uri="{FF2B5EF4-FFF2-40B4-BE49-F238E27FC236}">
                <a16:creationId xmlns:a16="http://schemas.microsoft.com/office/drawing/2014/main" id="{60794A9D-14B6-62BC-F004-9EC7847A13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11674" name="WordArt 58">
            <a:extLst>
              <a:ext uri="{FF2B5EF4-FFF2-40B4-BE49-F238E27FC236}">
                <a16:creationId xmlns:a16="http://schemas.microsoft.com/office/drawing/2014/main" id="{1D5DADE2-4F92-DB7B-9BE3-5B30BF94D4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11677" name="WordArt 61">
            <a:extLst>
              <a:ext uri="{FF2B5EF4-FFF2-40B4-BE49-F238E27FC236}">
                <a16:creationId xmlns:a16="http://schemas.microsoft.com/office/drawing/2014/main" id="{AB6B82A8-5D89-01F7-1978-8F52A4C8C3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11673" name="WordArt 57">
            <a:extLst>
              <a:ext uri="{FF2B5EF4-FFF2-40B4-BE49-F238E27FC236}">
                <a16:creationId xmlns:a16="http://schemas.microsoft.com/office/drawing/2014/main" id="{09818E93-739F-B666-D644-0215EF2760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11676" name="WordArt 60">
            <a:extLst>
              <a:ext uri="{FF2B5EF4-FFF2-40B4-BE49-F238E27FC236}">
                <a16:creationId xmlns:a16="http://schemas.microsoft.com/office/drawing/2014/main" id="{0F5A1C22-DE6D-E41E-4E84-0BAEC4033C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1678" name="AutoShape 62">
            <a:extLst>
              <a:ext uri="{FF2B5EF4-FFF2-40B4-BE49-F238E27FC236}">
                <a16:creationId xmlns:a16="http://schemas.microsoft.com/office/drawing/2014/main" id="{7F599C6D-E8F7-1BA3-8CCF-0EB44B8AB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latin typeface="Times New Roman" panose="02020603050405020304" pitchFamily="18" charset="0"/>
              </a:rPr>
              <a:t>H</a:t>
            </a:r>
            <a:r>
              <a:rPr lang="en-US" altLang="en-US" sz="6000" b="1">
                <a:latin typeface="Times New Roman" panose="02020603050405020304" pitchFamily="18" charset="0"/>
              </a:rPr>
              <a:t>ế</a:t>
            </a:r>
            <a:r>
              <a:rPr lang="en-US" altLang="en-US" sz="6000">
                <a:latin typeface="Times New Roman" panose="02020603050405020304" pitchFamily="18" charset="0"/>
              </a:rPr>
              <a:t>t gi</a:t>
            </a:r>
            <a:r>
              <a:rPr lang="en-US" altLang="en-US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7178" name="Slide Number Placeholder 18">
            <a:extLst>
              <a:ext uri="{FF2B5EF4-FFF2-40B4-BE49-F238E27FC236}">
                <a16:creationId xmlns:a16="http://schemas.microsoft.com/office/drawing/2014/main" id="{42381E29-C6BE-5D4A-0BA0-C2A3EAD5BE62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r" eaLnBrk="1" hangingPunct="1"/>
            <a:fld id="{543971C6-CAA7-4A2C-87C2-F1694A2AA15B}" type="slidenum">
              <a:rPr lang="en-US" altLang="en-US" sz="1400">
                <a:latin typeface="Arial" panose="020B0604020202020204" pitchFamily="34" charset="0"/>
              </a:rPr>
              <a:pPr algn="r" eaLnBrk="1" hangingPunct="1"/>
              <a:t>18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9" name="Rectangle 2">
            <a:extLst>
              <a:ext uri="{FF2B5EF4-FFF2-40B4-BE49-F238E27FC236}">
                <a16:creationId xmlns:a16="http://schemas.microsoft.com/office/drawing/2014/main" id="{ADF7EA48-8F7B-12C0-9190-7973ECB7D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93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6</a:t>
            </a:r>
            <a: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7180" name="Rectangle 3">
            <a:extLst>
              <a:ext uri="{FF2B5EF4-FFF2-40B4-BE49-F238E27FC236}">
                <a16:creationId xmlns:a16="http://schemas.microsoft.com/office/drawing/2014/main" id="{0048BAF6-B333-293C-F175-03A85CAFF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38401"/>
            <a:ext cx="73152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spcBef>
                <a:spcPct val="20000"/>
              </a:spcBef>
            </a:pPr>
            <a:endParaRPr lang="en-US" altLang="en-US" sz="3200"/>
          </a:p>
        </p:txBody>
      </p:sp>
      <p:pic>
        <p:nvPicPr>
          <p:cNvPr id="7181" name="Picture 5" descr="BAR_EL~1">
            <a:extLst>
              <a:ext uri="{FF2B5EF4-FFF2-40B4-BE49-F238E27FC236}">
                <a16:creationId xmlns:a16="http://schemas.microsoft.com/office/drawing/2014/main" id="{84D9EFF3-4881-09FA-80B4-B73F013AC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77700" cy="1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" descr="BAR_EL~1">
            <a:extLst>
              <a:ext uri="{FF2B5EF4-FFF2-40B4-BE49-F238E27FC236}">
                <a16:creationId xmlns:a16="http://schemas.microsoft.com/office/drawing/2014/main" id="{36C50EED-3CF9-287B-6848-2C850727F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6756401"/>
            <a:ext cx="11984037" cy="1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BAR_EL~1">
            <a:extLst>
              <a:ext uri="{FF2B5EF4-FFF2-40B4-BE49-F238E27FC236}">
                <a16:creationId xmlns:a16="http://schemas.microsoft.com/office/drawing/2014/main" id="{FBC618C1-8A96-52CD-4DE9-0A604C585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82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BAR_EL~1">
            <a:extLst>
              <a:ext uri="{FF2B5EF4-FFF2-40B4-BE49-F238E27FC236}">
                <a16:creationId xmlns:a16="http://schemas.microsoft.com/office/drawing/2014/main" id="{5AF002A8-2E40-312E-F7BF-8C08D57E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248819" y="3482978"/>
            <a:ext cx="6705600" cy="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33B8D3E-B1CE-BA96-0F08-45DBC8A26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529214"/>
            <a:ext cx="9657826" cy="2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br>
              <a:rPr lang="en-US" sz="2800" dirty="0"/>
            </a:b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06788" y="1900238"/>
            <a:ext cx="112373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7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7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72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7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7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7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7928E-AC48-7133-5FB4-6A62621D5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7300C745-A172-8E3C-59E2-AA4F30264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Quay lại</a:t>
            </a:r>
          </a:p>
        </p:txBody>
      </p:sp>
      <p:sp>
        <p:nvSpPr>
          <p:cNvPr id="7171" name="Oval 5">
            <a:extLst>
              <a:ext uri="{FF2B5EF4-FFF2-40B4-BE49-F238E27FC236}">
                <a16:creationId xmlns:a16="http://schemas.microsoft.com/office/drawing/2014/main" id="{020E4645-6535-B39D-6D27-D76E0ABC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75" name="WordArt 59">
            <a:extLst>
              <a:ext uri="{FF2B5EF4-FFF2-40B4-BE49-F238E27FC236}">
                <a16:creationId xmlns:a16="http://schemas.microsoft.com/office/drawing/2014/main" id="{B81EADFC-E6CA-7A42-66CA-872790DC1E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11674" name="WordArt 58">
            <a:extLst>
              <a:ext uri="{FF2B5EF4-FFF2-40B4-BE49-F238E27FC236}">
                <a16:creationId xmlns:a16="http://schemas.microsoft.com/office/drawing/2014/main" id="{5A3A0E45-CFD4-DDA5-D7D5-C32A3DD44B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11677" name="WordArt 61">
            <a:extLst>
              <a:ext uri="{FF2B5EF4-FFF2-40B4-BE49-F238E27FC236}">
                <a16:creationId xmlns:a16="http://schemas.microsoft.com/office/drawing/2014/main" id="{62DD1866-4D23-355D-2CC6-DCC0DDB9AE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11673" name="WordArt 57">
            <a:extLst>
              <a:ext uri="{FF2B5EF4-FFF2-40B4-BE49-F238E27FC236}">
                <a16:creationId xmlns:a16="http://schemas.microsoft.com/office/drawing/2014/main" id="{ED072E7B-76D3-481C-4033-2A759CC66C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11676" name="WordArt 60">
            <a:extLst>
              <a:ext uri="{FF2B5EF4-FFF2-40B4-BE49-F238E27FC236}">
                <a16:creationId xmlns:a16="http://schemas.microsoft.com/office/drawing/2014/main" id="{71FD2197-E8ED-F1B5-CC11-84D8A9D1D5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1678" name="AutoShape 62">
            <a:extLst>
              <a:ext uri="{FF2B5EF4-FFF2-40B4-BE49-F238E27FC236}">
                <a16:creationId xmlns:a16="http://schemas.microsoft.com/office/drawing/2014/main" id="{2C4DF84F-79E1-DD95-A718-B398A2F4A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latin typeface="Times New Roman" panose="02020603050405020304" pitchFamily="18" charset="0"/>
              </a:rPr>
              <a:t>H</a:t>
            </a:r>
            <a:r>
              <a:rPr lang="en-US" altLang="en-US" sz="6000" b="1">
                <a:latin typeface="Times New Roman" panose="02020603050405020304" pitchFamily="18" charset="0"/>
              </a:rPr>
              <a:t>ế</a:t>
            </a:r>
            <a:r>
              <a:rPr lang="en-US" altLang="en-US" sz="6000">
                <a:latin typeface="Times New Roman" panose="02020603050405020304" pitchFamily="18" charset="0"/>
              </a:rPr>
              <a:t>t gi</a:t>
            </a:r>
            <a:r>
              <a:rPr lang="en-US" altLang="en-US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7178" name="Slide Number Placeholder 18">
            <a:extLst>
              <a:ext uri="{FF2B5EF4-FFF2-40B4-BE49-F238E27FC236}">
                <a16:creationId xmlns:a16="http://schemas.microsoft.com/office/drawing/2014/main" id="{0A7F85BF-8B5E-75BF-0D00-3DD78FB40862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r" eaLnBrk="1" hangingPunct="1"/>
            <a:fld id="{543971C6-CAA7-4A2C-87C2-F1694A2AA15B}" type="slidenum">
              <a:rPr lang="en-US" altLang="en-US" sz="1400">
                <a:latin typeface="Arial" panose="020B0604020202020204" pitchFamily="34" charset="0"/>
              </a:rPr>
              <a:pPr algn="r" eaLnBrk="1" hangingPunct="1"/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9" name="Rectangle 2">
            <a:extLst>
              <a:ext uri="{FF2B5EF4-FFF2-40B4-BE49-F238E27FC236}">
                <a16:creationId xmlns:a16="http://schemas.microsoft.com/office/drawing/2014/main" id="{C127CB86-0B82-1146-BFA8-D3CEFBA37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93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7</a:t>
            </a:r>
            <a: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7180" name="Rectangle 3">
            <a:extLst>
              <a:ext uri="{FF2B5EF4-FFF2-40B4-BE49-F238E27FC236}">
                <a16:creationId xmlns:a16="http://schemas.microsoft.com/office/drawing/2014/main" id="{A8212CC9-E1E8-C4B5-6F79-B9BA0DD68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38401"/>
            <a:ext cx="73152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spcBef>
                <a:spcPct val="20000"/>
              </a:spcBef>
            </a:pPr>
            <a:endParaRPr lang="en-US" altLang="en-US" sz="3200"/>
          </a:p>
        </p:txBody>
      </p:sp>
      <p:pic>
        <p:nvPicPr>
          <p:cNvPr id="7181" name="Picture 5" descr="BAR_EL~1">
            <a:extLst>
              <a:ext uri="{FF2B5EF4-FFF2-40B4-BE49-F238E27FC236}">
                <a16:creationId xmlns:a16="http://schemas.microsoft.com/office/drawing/2014/main" id="{5835B03E-99D7-B945-A6EC-6F7FF1FB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77700" cy="1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" descr="BAR_EL~1">
            <a:extLst>
              <a:ext uri="{FF2B5EF4-FFF2-40B4-BE49-F238E27FC236}">
                <a16:creationId xmlns:a16="http://schemas.microsoft.com/office/drawing/2014/main" id="{B4A89976-D157-CD1E-FC72-D3A2C32F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6756401"/>
            <a:ext cx="11984037" cy="1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BAR_EL~1">
            <a:extLst>
              <a:ext uri="{FF2B5EF4-FFF2-40B4-BE49-F238E27FC236}">
                <a16:creationId xmlns:a16="http://schemas.microsoft.com/office/drawing/2014/main" id="{14BE47F2-B02F-83C6-8436-F6AB7D4C1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82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BAR_EL~1">
            <a:extLst>
              <a:ext uri="{FF2B5EF4-FFF2-40B4-BE49-F238E27FC236}">
                <a16:creationId xmlns:a16="http://schemas.microsoft.com/office/drawing/2014/main" id="{4B6D0E43-D34A-1D0F-612E-69C48B5A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248819" y="3482978"/>
            <a:ext cx="6705600" cy="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8FB813C4-482E-580D-26DF-DD60DE4A5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567" y="1323462"/>
            <a:ext cx="10623259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2767F-0B35-B690-9306-19A555090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AFAC1EDE-E93C-A090-67F3-CE8630791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Quay lại</a:t>
            </a:r>
          </a:p>
        </p:txBody>
      </p:sp>
      <p:sp>
        <p:nvSpPr>
          <p:cNvPr id="7171" name="Oval 5">
            <a:extLst>
              <a:ext uri="{FF2B5EF4-FFF2-40B4-BE49-F238E27FC236}">
                <a16:creationId xmlns:a16="http://schemas.microsoft.com/office/drawing/2014/main" id="{08E29E21-5F32-C9E7-19BC-A8E14A8AC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75" name="WordArt 59">
            <a:extLst>
              <a:ext uri="{FF2B5EF4-FFF2-40B4-BE49-F238E27FC236}">
                <a16:creationId xmlns:a16="http://schemas.microsoft.com/office/drawing/2014/main" id="{C6F8E8B4-FF2D-FD29-7867-52068C344F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11674" name="WordArt 58">
            <a:extLst>
              <a:ext uri="{FF2B5EF4-FFF2-40B4-BE49-F238E27FC236}">
                <a16:creationId xmlns:a16="http://schemas.microsoft.com/office/drawing/2014/main" id="{D52952E3-FEA2-44F4-DC9D-3F597E9FC4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11677" name="WordArt 61">
            <a:extLst>
              <a:ext uri="{FF2B5EF4-FFF2-40B4-BE49-F238E27FC236}">
                <a16:creationId xmlns:a16="http://schemas.microsoft.com/office/drawing/2014/main" id="{FE3E4221-755D-3ED6-4A4C-C093B9B4D7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11673" name="WordArt 57">
            <a:extLst>
              <a:ext uri="{FF2B5EF4-FFF2-40B4-BE49-F238E27FC236}">
                <a16:creationId xmlns:a16="http://schemas.microsoft.com/office/drawing/2014/main" id="{8873BDB9-ABFF-401F-8059-384A120068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11676" name="WordArt 60">
            <a:extLst>
              <a:ext uri="{FF2B5EF4-FFF2-40B4-BE49-F238E27FC236}">
                <a16:creationId xmlns:a16="http://schemas.microsoft.com/office/drawing/2014/main" id="{CB42D23F-05AE-A391-74C6-92F9F165C0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1678" name="AutoShape 62">
            <a:extLst>
              <a:ext uri="{FF2B5EF4-FFF2-40B4-BE49-F238E27FC236}">
                <a16:creationId xmlns:a16="http://schemas.microsoft.com/office/drawing/2014/main" id="{91171A9A-7A46-7F16-F919-A35BD08FB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latin typeface="Times New Roman" panose="02020603050405020304" pitchFamily="18" charset="0"/>
              </a:rPr>
              <a:t>H</a:t>
            </a:r>
            <a:r>
              <a:rPr lang="en-US" altLang="en-US" sz="6000" b="1">
                <a:latin typeface="Times New Roman" panose="02020603050405020304" pitchFamily="18" charset="0"/>
              </a:rPr>
              <a:t>ế</a:t>
            </a:r>
            <a:r>
              <a:rPr lang="en-US" altLang="en-US" sz="6000">
                <a:latin typeface="Times New Roman" panose="02020603050405020304" pitchFamily="18" charset="0"/>
              </a:rPr>
              <a:t>t gi</a:t>
            </a:r>
            <a:r>
              <a:rPr lang="en-US" altLang="en-US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7178" name="Slide Number Placeholder 18">
            <a:extLst>
              <a:ext uri="{FF2B5EF4-FFF2-40B4-BE49-F238E27FC236}">
                <a16:creationId xmlns:a16="http://schemas.microsoft.com/office/drawing/2014/main" id="{C122D218-3C6C-F672-181C-E68042B1668B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r" eaLnBrk="1" hangingPunct="1"/>
            <a:fld id="{543971C6-CAA7-4A2C-87C2-F1694A2AA15B}" type="slidenum">
              <a:rPr lang="en-US" altLang="en-US" sz="1400">
                <a:latin typeface="Arial" panose="020B0604020202020204" pitchFamily="34" charset="0"/>
              </a:rPr>
              <a:pPr algn="r" eaLnBrk="1" hangingPunct="1"/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9" name="Rectangle 2">
            <a:extLst>
              <a:ext uri="{FF2B5EF4-FFF2-40B4-BE49-F238E27FC236}">
                <a16:creationId xmlns:a16="http://schemas.microsoft.com/office/drawing/2014/main" id="{AEC675BB-24DF-B31E-D4C1-7EFFC7971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93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8</a:t>
            </a:r>
            <a: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7180" name="Rectangle 3">
            <a:extLst>
              <a:ext uri="{FF2B5EF4-FFF2-40B4-BE49-F238E27FC236}">
                <a16:creationId xmlns:a16="http://schemas.microsoft.com/office/drawing/2014/main" id="{E35D6F43-039B-936C-1A09-1D504CC5C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38401"/>
            <a:ext cx="73152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spcBef>
                <a:spcPct val="20000"/>
              </a:spcBef>
            </a:pPr>
            <a:endParaRPr lang="en-US" altLang="en-US" sz="3200"/>
          </a:p>
        </p:txBody>
      </p:sp>
      <p:pic>
        <p:nvPicPr>
          <p:cNvPr id="7181" name="Picture 5" descr="BAR_EL~1">
            <a:extLst>
              <a:ext uri="{FF2B5EF4-FFF2-40B4-BE49-F238E27FC236}">
                <a16:creationId xmlns:a16="http://schemas.microsoft.com/office/drawing/2014/main" id="{C14A76E1-7E04-B21D-05B0-7A47383C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77700" cy="1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" descr="BAR_EL~1">
            <a:extLst>
              <a:ext uri="{FF2B5EF4-FFF2-40B4-BE49-F238E27FC236}">
                <a16:creationId xmlns:a16="http://schemas.microsoft.com/office/drawing/2014/main" id="{F04E9D32-5370-F546-274F-47EAF5DB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6756401"/>
            <a:ext cx="11984037" cy="1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BAR_EL~1">
            <a:extLst>
              <a:ext uri="{FF2B5EF4-FFF2-40B4-BE49-F238E27FC236}">
                <a16:creationId xmlns:a16="http://schemas.microsoft.com/office/drawing/2014/main" id="{2D24B503-7B0E-8242-11CC-C32B726B8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82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BAR_EL~1">
            <a:extLst>
              <a:ext uri="{FF2B5EF4-FFF2-40B4-BE49-F238E27FC236}">
                <a16:creationId xmlns:a16="http://schemas.microsoft.com/office/drawing/2014/main" id="{E66C3564-40E4-F0C1-FC3D-C7408C8C3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248819" y="3482978"/>
            <a:ext cx="6705600" cy="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608E6-B5CD-BFA7-0BFC-349838187E96}"/>
              </a:ext>
            </a:extLst>
          </p:cNvPr>
          <p:cNvSpPr txBox="1"/>
          <p:nvPr/>
        </p:nvSpPr>
        <p:spPr>
          <a:xfrm>
            <a:off x="922789" y="1442134"/>
            <a:ext cx="106977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90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51594-6E0A-9A0F-3697-79F689915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06F7EDAA-68A1-98DE-7586-C79BF925E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Quay lại</a:t>
            </a:r>
          </a:p>
        </p:txBody>
      </p:sp>
      <p:sp>
        <p:nvSpPr>
          <p:cNvPr id="7171" name="Oval 5">
            <a:extLst>
              <a:ext uri="{FF2B5EF4-FFF2-40B4-BE49-F238E27FC236}">
                <a16:creationId xmlns:a16="http://schemas.microsoft.com/office/drawing/2014/main" id="{753B77A1-D549-198F-26DA-DF606FD76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75" name="WordArt 59">
            <a:extLst>
              <a:ext uri="{FF2B5EF4-FFF2-40B4-BE49-F238E27FC236}">
                <a16:creationId xmlns:a16="http://schemas.microsoft.com/office/drawing/2014/main" id="{35C97D68-7079-B326-4327-6AA0D2727F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11674" name="WordArt 58">
            <a:extLst>
              <a:ext uri="{FF2B5EF4-FFF2-40B4-BE49-F238E27FC236}">
                <a16:creationId xmlns:a16="http://schemas.microsoft.com/office/drawing/2014/main" id="{CD9843D7-EBB6-0E91-3420-05798738C9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11677" name="WordArt 61">
            <a:extLst>
              <a:ext uri="{FF2B5EF4-FFF2-40B4-BE49-F238E27FC236}">
                <a16:creationId xmlns:a16="http://schemas.microsoft.com/office/drawing/2014/main" id="{0C221F04-2088-5664-0C96-A16598B3D0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11673" name="WordArt 57">
            <a:extLst>
              <a:ext uri="{FF2B5EF4-FFF2-40B4-BE49-F238E27FC236}">
                <a16:creationId xmlns:a16="http://schemas.microsoft.com/office/drawing/2014/main" id="{23BE4ED7-B92D-E73F-6BD1-9BC62DB508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11676" name="WordArt 60">
            <a:extLst>
              <a:ext uri="{FF2B5EF4-FFF2-40B4-BE49-F238E27FC236}">
                <a16:creationId xmlns:a16="http://schemas.microsoft.com/office/drawing/2014/main" id="{88CFE9DE-EF81-3A22-43EB-663EB449C1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1678" name="AutoShape 62">
            <a:extLst>
              <a:ext uri="{FF2B5EF4-FFF2-40B4-BE49-F238E27FC236}">
                <a16:creationId xmlns:a16="http://schemas.microsoft.com/office/drawing/2014/main" id="{10057FA7-5ADA-2673-CAE3-0A830993A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latin typeface="Times New Roman" panose="02020603050405020304" pitchFamily="18" charset="0"/>
              </a:rPr>
              <a:t>H</a:t>
            </a:r>
            <a:r>
              <a:rPr lang="en-US" altLang="en-US" sz="6000" b="1">
                <a:latin typeface="Times New Roman" panose="02020603050405020304" pitchFamily="18" charset="0"/>
              </a:rPr>
              <a:t>ế</a:t>
            </a:r>
            <a:r>
              <a:rPr lang="en-US" altLang="en-US" sz="6000">
                <a:latin typeface="Times New Roman" panose="02020603050405020304" pitchFamily="18" charset="0"/>
              </a:rPr>
              <a:t>t gi</a:t>
            </a:r>
            <a:r>
              <a:rPr lang="en-US" altLang="en-US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7178" name="Slide Number Placeholder 18">
            <a:extLst>
              <a:ext uri="{FF2B5EF4-FFF2-40B4-BE49-F238E27FC236}">
                <a16:creationId xmlns:a16="http://schemas.microsoft.com/office/drawing/2014/main" id="{AFCA8C53-ABC7-190B-3693-986C847C9C1F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r" eaLnBrk="1" hangingPunct="1"/>
            <a:fld id="{543971C6-CAA7-4A2C-87C2-F1694A2AA15B}" type="slidenum">
              <a:rPr lang="en-US" altLang="en-US" sz="1400">
                <a:latin typeface="Arial" panose="020B0604020202020204" pitchFamily="34" charset="0"/>
              </a:rPr>
              <a:pPr algn="r" eaLnBrk="1" hangingPunct="1"/>
              <a:t>24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9" name="Rectangle 2">
            <a:extLst>
              <a:ext uri="{FF2B5EF4-FFF2-40B4-BE49-F238E27FC236}">
                <a16:creationId xmlns:a16="http://schemas.microsoft.com/office/drawing/2014/main" id="{5E581D35-E7EA-76F6-99D3-638B364C3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93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9</a:t>
            </a:r>
            <a: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7180" name="Rectangle 3">
            <a:extLst>
              <a:ext uri="{FF2B5EF4-FFF2-40B4-BE49-F238E27FC236}">
                <a16:creationId xmlns:a16="http://schemas.microsoft.com/office/drawing/2014/main" id="{4EE12F21-0F25-7FDF-F956-811E035B1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38401"/>
            <a:ext cx="73152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spcBef>
                <a:spcPct val="20000"/>
              </a:spcBef>
            </a:pPr>
            <a:endParaRPr lang="en-US" altLang="en-US" sz="3200"/>
          </a:p>
        </p:txBody>
      </p:sp>
      <p:pic>
        <p:nvPicPr>
          <p:cNvPr id="7181" name="Picture 5" descr="BAR_EL~1">
            <a:extLst>
              <a:ext uri="{FF2B5EF4-FFF2-40B4-BE49-F238E27FC236}">
                <a16:creationId xmlns:a16="http://schemas.microsoft.com/office/drawing/2014/main" id="{33719189-F202-A342-7E50-B440ED017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77700" cy="1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" descr="BAR_EL~1">
            <a:extLst>
              <a:ext uri="{FF2B5EF4-FFF2-40B4-BE49-F238E27FC236}">
                <a16:creationId xmlns:a16="http://schemas.microsoft.com/office/drawing/2014/main" id="{412BB6EC-141D-54A1-835E-8ADDB145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6756401"/>
            <a:ext cx="11984037" cy="1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BAR_EL~1">
            <a:extLst>
              <a:ext uri="{FF2B5EF4-FFF2-40B4-BE49-F238E27FC236}">
                <a16:creationId xmlns:a16="http://schemas.microsoft.com/office/drawing/2014/main" id="{4D7250CB-6995-20E9-F830-AC6CD0A6F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82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BAR_EL~1">
            <a:extLst>
              <a:ext uri="{FF2B5EF4-FFF2-40B4-BE49-F238E27FC236}">
                <a16:creationId xmlns:a16="http://schemas.microsoft.com/office/drawing/2014/main" id="{64AE0207-7C29-BAF3-6270-B41A25858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248819" y="3482978"/>
            <a:ext cx="6705600" cy="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98029-C713-E642-679A-E137E094E12F}"/>
              </a:ext>
            </a:extLst>
          </p:cNvPr>
          <p:cNvSpPr txBox="1"/>
          <p:nvPr/>
        </p:nvSpPr>
        <p:spPr>
          <a:xfrm>
            <a:off x="1811323" y="1442134"/>
            <a:ext cx="7942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026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6F888-208C-B6E2-964A-ADEAA03A1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C21B9BC8-1900-8370-26BD-76FC241E3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Quay lại</a:t>
            </a:r>
          </a:p>
        </p:txBody>
      </p:sp>
      <p:sp>
        <p:nvSpPr>
          <p:cNvPr id="7171" name="Oval 5">
            <a:extLst>
              <a:ext uri="{FF2B5EF4-FFF2-40B4-BE49-F238E27FC236}">
                <a16:creationId xmlns:a16="http://schemas.microsoft.com/office/drawing/2014/main" id="{F1B926B8-DFE8-1683-8DAF-DB8AC00D5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75" name="WordArt 59">
            <a:extLst>
              <a:ext uri="{FF2B5EF4-FFF2-40B4-BE49-F238E27FC236}">
                <a16:creationId xmlns:a16="http://schemas.microsoft.com/office/drawing/2014/main" id="{4E042D1C-B30C-0B1F-CEEE-FCB8BF64F3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11674" name="WordArt 58">
            <a:extLst>
              <a:ext uri="{FF2B5EF4-FFF2-40B4-BE49-F238E27FC236}">
                <a16:creationId xmlns:a16="http://schemas.microsoft.com/office/drawing/2014/main" id="{355AC914-04E5-7BC6-2767-FE73DB75A2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11677" name="WordArt 61">
            <a:extLst>
              <a:ext uri="{FF2B5EF4-FFF2-40B4-BE49-F238E27FC236}">
                <a16:creationId xmlns:a16="http://schemas.microsoft.com/office/drawing/2014/main" id="{67AD7C4D-2996-9E93-868D-2229D1D869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11673" name="WordArt 57">
            <a:extLst>
              <a:ext uri="{FF2B5EF4-FFF2-40B4-BE49-F238E27FC236}">
                <a16:creationId xmlns:a16="http://schemas.microsoft.com/office/drawing/2014/main" id="{AA0B6A1C-41AF-9D24-4226-AE80D193EC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11676" name="WordArt 60">
            <a:extLst>
              <a:ext uri="{FF2B5EF4-FFF2-40B4-BE49-F238E27FC236}">
                <a16:creationId xmlns:a16="http://schemas.microsoft.com/office/drawing/2014/main" id="{22B14614-B5A7-2E86-DE52-3A5FDEFA71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1678" name="AutoShape 62">
            <a:extLst>
              <a:ext uri="{FF2B5EF4-FFF2-40B4-BE49-F238E27FC236}">
                <a16:creationId xmlns:a16="http://schemas.microsoft.com/office/drawing/2014/main" id="{9B1E6F2F-BC39-D0E2-6395-385C201C5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latin typeface="Times New Roman" panose="02020603050405020304" pitchFamily="18" charset="0"/>
              </a:rPr>
              <a:t>H</a:t>
            </a:r>
            <a:r>
              <a:rPr lang="en-US" altLang="en-US" sz="6000" b="1">
                <a:latin typeface="Times New Roman" panose="02020603050405020304" pitchFamily="18" charset="0"/>
              </a:rPr>
              <a:t>ế</a:t>
            </a:r>
            <a:r>
              <a:rPr lang="en-US" altLang="en-US" sz="6000">
                <a:latin typeface="Times New Roman" panose="02020603050405020304" pitchFamily="18" charset="0"/>
              </a:rPr>
              <a:t>t gi</a:t>
            </a:r>
            <a:r>
              <a:rPr lang="en-US" altLang="en-US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7178" name="Slide Number Placeholder 18">
            <a:extLst>
              <a:ext uri="{FF2B5EF4-FFF2-40B4-BE49-F238E27FC236}">
                <a16:creationId xmlns:a16="http://schemas.microsoft.com/office/drawing/2014/main" id="{72F9CBE4-4F45-B0FE-F1AB-0278A80D177E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r" eaLnBrk="1" hangingPunct="1"/>
            <a:fld id="{543971C6-CAA7-4A2C-87C2-F1694A2AA15B}" type="slidenum">
              <a:rPr lang="en-US" altLang="en-US" sz="1400">
                <a:latin typeface="Arial" panose="020B0604020202020204" pitchFamily="34" charset="0"/>
              </a:rPr>
              <a:pPr algn="r" eaLnBrk="1" hangingPunct="1"/>
              <a:t>25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9" name="Rectangle 2">
            <a:extLst>
              <a:ext uri="{FF2B5EF4-FFF2-40B4-BE49-F238E27FC236}">
                <a16:creationId xmlns:a16="http://schemas.microsoft.com/office/drawing/2014/main" id="{770E4232-821E-34AC-4071-F87DE8E36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93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10</a:t>
            </a:r>
            <a: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7180" name="Rectangle 3">
            <a:extLst>
              <a:ext uri="{FF2B5EF4-FFF2-40B4-BE49-F238E27FC236}">
                <a16:creationId xmlns:a16="http://schemas.microsoft.com/office/drawing/2014/main" id="{D1A04170-05F5-1E4A-CCCF-970ADDE91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38401"/>
            <a:ext cx="73152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spcBef>
                <a:spcPct val="20000"/>
              </a:spcBef>
            </a:pPr>
            <a:endParaRPr lang="en-US" altLang="en-US" sz="3200"/>
          </a:p>
        </p:txBody>
      </p:sp>
      <p:pic>
        <p:nvPicPr>
          <p:cNvPr id="7181" name="Picture 5" descr="BAR_EL~1">
            <a:extLst>
              <a:ext uri="{FF2B5EF4-FFF2-40B4-BE49-F238E27FC236}">
                <a16:creationId xmlns:a16="http://schemas.microsoft.com/office/drawing/2014/main" id="{285AFD91-8DB0-CDA6-6E1E-4068FE87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77700" cy="1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" descr="BAR_EL~1">
            <a:extLst>
              <a:ext uri="{FF2B5EF4-FFF2-40B4-BE49-F238E27FC236}">
                <a16:creationId xmlns:a16="http://schemas.microsoft.com/office/drawing/2014/main" id="{E914BEE8-B883-C848-C58B-F0C4B7ED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6756401"/>
            <a:ext cx="11984037" cy="1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BAR_EL~1">
            <a:extLst>
              <a:ext uri="{FF2B5EF4-FFF2-40B4-BE49-F238E27FC236}">
                <a16:creationId xmlns:a16="http://schemas.microsoft.com/office/drawing/2014/main" id="{2FA49C8B-6F24-D296-212E-A4740509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82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BAR_EL~1">
            <a:extLst>
              <a:ext uri="{FF2B5EF4-FFF2-40B4-BE49-F238E27FC236}">
                <a16:creationId xmlns:a16="http://schemas.microsoft.com/office/drawing/2014/main" id="{E2E215AB-F50E-506E-0058-89031F97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248819" y="3482978"/>
            <a:ext cx="6705600" cy="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CA8912-4E3E-23D1-E90A-C55D6320AB84}"/>
              </a:ext>
            </a:extLst>
          </p:cNvPr>
          <p:cNvSpPr txBox="1"/>
          <p:nvPr/>
        </p:nvSpPr>
        <p:spPr>
          <a:xfrm>
            <a:off x="1811323" y="1442134"/>
            <a:ext cx="9631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2129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9" descr="anh dong 131">
            <a:extLst>
              <a:ext uri="{FF2B5EF4-FFF2-40B4-BE49-F238E27FC236}">
                <a16:creationId xmlns:a16="http://schemas.microsoft.com/office/drawing/2014/main" id="{FF28F4D2-6356-1F0B-CE1E-72D39DFBC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ủ đề: Nước và hiện tượng tự nhiên. Năm học: 2021 - 2022 (Khối Chồi)">
            <a:extLst>
              <a:ext uri="{FF2B5EF4-FFF2-40B4-BE49-F238E27FC236}">
                <a16:creationId xmlns:a16="http://schemas.microsoft.com/office/drawing/2014/main" id="{FDCE04FD-98AB-B96D-B14A-2D373E05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393"/>
            <a:ext cx="12113703" cy="570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E0D1A7-8A48-0C7C-93BA-0A0398B3F815}"/>
              </a:ext>
            </a:extLst>
          </p:cNvPr>
          <p:cNvSpPr/>
          <p:nvPr/>
        </p:nvSpPr>
        <p:spPr>
          <a:xfrm>
            <a:off x="0" y="3123306"/>
            <a:ext cx="1203406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Đoàn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46" y="2003571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EEE6D1-29A9-E2D5-E389-6747E1CB2B66}"/>
              </a:ext>
            </a:extLst>
          </p:cNvPr>
          <p:cNvSpPr/>
          <p:nvPr/>
        </p:nvSpPr>
        <p:spPr>
          <a:xfrm>
            <a:off x="853869" y="539496"/>
            <a:ext cx="1109406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9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DA829D-8DBB-34FE-4430-80EF04614FA1}"/>
              </a:ext>
            </a:extLst>
          </p:cNvPr>
          <p:cNvSpPr/>
          <p:nvPr/>
        </p:nvSpPr>
        <p:spPr>
          <a:xfrm>
            <a:off x="3783041" y="387261"/>
            <a:ext cx="557075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27">
            <a:extLst>
              <a:ext uri="{FF2B5EF4-FFF2-40B4-BE49-F238E27FC236}">
                <a16:creationId xmlns:a16="http://schemas.microsoft.com/office/drawing/2014/main" id="{C08C57A5-8E62-3952-57B2-BE89210D785A}"/>
              </a:ext>
            </a:extLst>
          </p:cNvPr>
          <p:cNvGrpSpPr>
            <a:grpSpLocks/>
          </p:cNvGrpSpPr>
          <p:nvPr/>
        </p:nvGrpSpPr>
        <p:grpSpPr bwMode="auto">
          <a:xfrm>
            <a:off x="1220448" y="1253626"/>
            <a:ext cx="6400800" cy="3276600"/>
            <a:chOff x="1104" y="1584"/>
            <a:chExt cx="4032" cy="2064"/>
          </a:xfrm>
        </p:grpSpPr>
        <p:sp>
          <p:nvSpPr>
            <p:cNvPr id="4" name="Oval 128">
              <a:extLst>
                <a:ext uri="{FF2B5EF4-FFF2-40B4-BE49-F238E27FC236}">
                  <a16:creationId xmlns:a16="http://schemas.microsoft.com/office/drawing/2014/main" id="{F1772636-119A-894E-6ACF-C65DCB676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728"/>
              <a:ext cx="96" cy="5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Oval 129">
              <a:extLst>
                <a:ext uri="{FF2B5EF4-FFF2-40B4-BE49-F238E27FC236}">
                  <a16:creationId xmlns:a16="http://schemas.microsoft.com/office/drawing/2014/main" id="{A8EC7E39-4C49-7D8C-0CCD-E0A28A0AD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256"/>
              <a:ext cx="96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30">
              <a:extLst>
                <a:ext uri="{FF2B5EF4-FFF2-40B4-BE49-F238E27FC236}">
                  <a16:creationId xmlns:a16="http://schemas.microsoft.com/office/drawing/2014/main" id="{355D476A-D00B-2232-5467-6F140F9F0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920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31">
              <a:extLst>
                <a:ext uri="{FF2B5EF4-FFF2-40B4-BE49-F238E27FC236}">
                  <a16:creationId xmlns:a16="http://schemas.microsoft.com/office/drawing/2014/main" id="{7D16B0AD-A047-F007-E6F1-AEC85DC19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48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32">
              <a:extLst>
                <a:ext uri="{FF2B5EF4-FFF2-40B4-BE49-F238E27FC236}">
                  <a16:creationId xmlns:a16="http://schemas.microsoft.com/office/drawing/2014/main" id="{6C1FB936-C4B9-52C2-AD15-327344EE1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880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33">
              <a:extLst>
                <a:ext uri="{FF2B5EF4-FFF2-40B4-BE49-F238E27FC236}">
                  <a16:creationId xmlns:a16="http://schemas.microsoft.com/office/drawing/2014/main" id="{A3613FA2-A00A-F35F-A180-5AA914E05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48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34">
              <a:extLst>
                <a:ext uri="{FF2B5EF4-FFF2-40B4-BE49-F238E27FC236}">
                  <a16:creationId xmlns:a16="http://schemas.microsoft.com/office/drawing/2014/main" id="{3FBF0138-A011-4236-2EBD-D1B3B7B68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160"/>
              <a:ext cx="96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5">
              <a:extLst>
                <a:ext uri="{FF2B5EF4-FFF2-40B4-BE49-F238E27FC236}">
                  <a16:creationId xmlns:a16="http://schemas.microsoft.com/office/drawing/2014/main" id="{E3E6222D-8AC0-8A9D-9F25-F9094423B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304"/>
              <a:ext cx="96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36">
              <a:extLst>
                <a:ext uri="{FF2B5EF4-FFF2-40B4-BE49-F238E27FC236}">
                  <a16:creationId xmlns:a16="http://schemas.microsoft.com/office/drawing/2014/main" id="{59EACA1D-3F9B-5939-45DB-518A2C2B2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544"/>
              <a:ext cx="48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37">
              <a:extLst>
                <a:ext uri="{FF2B5EF4-FFF2-40B4-BE49-F238E27FC236}">
                  <a16:creationId xmlns:a16="http://schemas.microsoft.com/office/drawing/2014/main" id="{FCA124EE-B97D-A67F-6FEC-65A53AD07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928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73">
            <a:extLst>
              <a:ext uri="{FF2B5EF4-FFF2-40B4-BE49-F238E27FC236}">
                <a16:creationId xmlns:a16="http://schemas.microsoft.com/office/drawing/2014/main" id="{5FC02E16-CCB4-1476-9389-C29570D094B5}"/>
              </a:ext>
            </a:extLst>
          </p:cNvPr>
          <p:cNvGrpSpPr>
            <a:grpSpLocks/>
          </p:cNvGrpSpPr>
          <p:nvPr/>
        </p:nvGrpSpPr>
        <p:grpSpPr bwMode="auto">
          <a:xfrm>
            <a:off x="3129793" y="1822450"/>
            <a:ext cx="1752600" cy="2133600"/>
            <a:chOff x="576" y="2688"/>
            <a:chExt cx="1632" cy="1344"/>
          </a:xfrm>
        </p:grpSpPr>
        <p:pic>
          <p:nvPicPr>
            <p:cNvPr id="19" name="Picture 74">
              <a:extLst>
                <a:ext uri="{FF2B5EF4-FFF2-40B4-BE49-F238E27FC236}">
                  <a16:creationId xmlns:a16="http://schemas.microsoft.com/office/drawing/2014/main" id="{50D97D41-9689-0043-78AB-1B9EDBFEA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75">
              <a:extLst>
                <a:ext uri="{FF2B5EF4-FFF2-40B4-BE49-F238E27FC236}">
                  <a16:creationId xmlns:a16="http://schemas.microsoft.com/office/drawing/2014/main" id="{A7F196DE-945E-9064-3DBF-56FA36D56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6">
              <a:extLst>
                <a:ext uri="{FF2B5EF4-FFF2-40B4-BE49-F238E27FC236}">
                  <a16:creationId xmlns:a16="http://schemas.microsoft.com/office/drawing/2014/main" id="{4732DA1C-FE86-0B88-7FAD-FA415E3FDC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77">
              <a:extLst>
                <a:ext uri="{FF2B5EF4-FFF2-40B4-BE49-F238E27FC236}">
                  <a16:creationId xmlns:a16="http://schemas.microsoft.com/office/drawing/2014/main" id="{C04ECE53-BBC2-D4DC-9501-85F6F0343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78">
              <a:extLst>
                <a:ext uri="{FF2B5EF4-FFF2-40B4-BE49-F238E27FC236}">
                  <a16:creationId xmlns:a16="http://schemas.microsoft.com/office/drawing/2014/main" id="{4AEBB6EB-B43A-E256-C1E6-875B771AA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9">
              <a:extLst>
                <a:ext uri="{FF2B5EF4-FFF2-40B4-BE49-F238E27FC236}">
                  <a16:creationId xmlns:a16="http://schemas.microsoft.com/office/drawing/2014/main" id="{5EAA4A69-6E3A-9465-DAA5-C8E38FFBC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0">
              <a:extLst>
                <a:ext uri="{FF2B5EF4-FFF2-40B4-BE49-F238E27FC236}">
                  <a16:creationId xmlns:a16="http://schemas.microsoft.com/office/drawing/2014/main" id="{403772DE-1F99-8CF4-936C-03554F5C6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1">
              <a:extLst>
                <a:ext uri="{FF2B5EF4-FFF2-40B4-BE49-F238E27FC236}">
                  <a16:creationId xmlns:a16="http://schemas.microsoft.com/office/drawing/2014/main" id="{730787D1-2031-B8A2-92E7-4CB344048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4" name="Cloud">
            <a:extLst>
              <a:ext uri="{FF2B5EF4-FFF2-40B4-BE49-F238E27FC236}">
                <a16:creationId xmlns:a16="http://schemas.microsoft.com/office/drawing/2014/main" id="{01F0A387-8A20-D3DB-5E82-B3B9C04CB818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9492628" y="199991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145" name="Cloud">
            <a:extLst>
              <a:ext uri="{FF2B5EF4-FFF2-40B4-BE49-F238E27FC236}">
                <a16:creationId xmlns:a16="http://schemas.microsoft.com/office/drawing/2014/main" id="{D4A13DBA-3A14-46A9-A5E8-DA6C4E3136A7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9346443" y="716721"/>
            <a:ext cx="1571815" cy="79295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147" name="Cloud">
            <a:extLst>
              <a:ext uri="{FF2B5EF4-FFF2-40B4-BE49-F238E27FC236}">
                <a16:creationId xmlns:a16="http://schemas.microsoft.com/office/drawing/2014/main" id="{AFA2A103-C6CE-169B-44A4-173DE770A0E6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0042321" y="858297"/>
            <a:ext cx="2057400" cy="1063176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150" name="Cloud">
            <a:extLst>
              <a:ext uri="{FF2B5EF4-FFF2-40B4-BE49-F238E27FC236}">
                <a16:creationId xmlns:a16="http://schemas.microsoft.com/office/drawing/2014/main" id="{F7D607E3-E0F7-B455-43CF-CC2B9522819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845562" y="261313"/>
            <a:ext cx="1927477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151" name="Cloud">
            <a:extLst>
              <a:ext uri="{FF2B5EF4-FFF2-40B4-BE49-F238E27FC236}">
                <a16:creationId xmlns:a16="http://schemas.microsoft.com/office/drawing/2014/main" id="{9687A2F3-B84A-BD82-5B87-806A9A033796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524358" y="621431"/>
            <a:ext cx="1358900" cy="73893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152" name="Cloud">
            <a:extLst>
              <a:ext uri="{FF2B5EF4-FFF2-40B4-BE49-F238E27FC236}">
                <a16:creationId xmlns:a16="http://schemas.microsoft.com/office/drawing/2014/main" id="{51A5A1CB-104F-7EDB-3D65-88421FD2DEA4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562053" y="822085"/>
            <a:ext cx="1358900" cy="73893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53" name="Group 127">
            <a:extLst>
              <a:ext uri="{FF2B5EF4-FFF2-40B4-BE49-F238E27FC236}">
                <a16:creationId xmlns:a16="http://schemas.microsoft.com/office/drawing/2014/main" id="{A2AC51A8-C910-B66F-AFA3-4E9626830B3C}"/>
              </a:ext>
            </a:extLst>
          </p:cNvPr>
          <p:cNvGrpSpPr>
            <a:grpSpLocks/>
          </p:cNvGrpSpPr>
          <p:nvPr/>
        </p:nvGrpSpPr>
        <p:grpSpPr bwMode="auto">
          <a:xfrm>
            <a:off x="3241503" y="3071909"/>
            <a:ext cx="6400800" cy="3276600"/>
            <a:chOff x="1104" y="1584"/>
            <a:chExt cx="4032" cy="2064"/>
          </a:xfrm>
        </p:grpSpPr>
        <p:sp>
          <p:nvSpPr>
            <p:cNvPr id="6154" name="Oval 128">
              <a:extLst>
                <a:ext uri="{FF2B5EF4-FFF2-40B4-BE49-F238E27FC236}">
                  <a16:creationId xmlns:a16="http://schemas.microsoft.com/office/drawing/2014/main" id="{BB9A00CB-0D8C-CFFD-C2C1-AD0267740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728"/>
              <a:ext cx="96" cy="5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Oval 129">
              <a:extLst>
                <a:ext uri="{FF2B5EF4-FFF2-40B4-BE49-F238E27FC236}">
                  <a16:creationId xmlns:a16="http://schemas.microsoft.com/office/drawing/2014/main" id="{6DAB0DD5-8C1D-03D0-1BBC-15A0DE1C8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256"/>
              <a:ext cx="96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Oval 130">
              <a:extLst>
                <a:ext uri="{FF2B5EF4-FFF2-40B4-BE49-F238E27FC236}">
                  <a16:creationId xmlns:a16="http://schemas.microsoft.com/office/drawing/2014/main" id="{71456D66-8025-9767-B78F-D7BEEBEF9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920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Oval 131">
              <a:extLst>
                <a:ext uri="{FF2B5EF4-FFF2-40B4-BE49-F238E27FC236}">
                  <a16:creationId xmlns:a16="http://schemas.microsoft.com/office/drawing/2014/main" id="{B6E35B2D-40C2-58F0-3E6A-BD285AE90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48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Oval 132">
              <a:extLst>
                <a:ext uri="{FF2B5EF4-FFF2-40B4-BE49-F238E27FC236}">
                  <a16:creationId xmlns:a16="http://schemas.microsoft.com/office/drawing/2014/main" id="{315FC3EB-73AF-2AF8-E065-F5F90AE6E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880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Oval 133">
              <a:extLst>
                <a:ext uri="{FF2B5EF4-FFF2-40B4-BE49-F238E27FC236}">
                  <a16:creationId xmlns:a16="http://schemas.microsoft.com/office/drawing/2014/main" id="{F7EBC5AA-1BD8-0035-0D99-BD71E039E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48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Oval 134">
              <a:extLst>
                <a:ext uri="{FF2B5EF4-FFF2-40B4-BE49-F238E27FC236}">
                  <a16:creationId xmlns:a16="http://schemas.microsoft.com/office/drawing/2014/main" id="{49160F42-02AD-7C82-3BA1-369B488C1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160"/>
              <a:ext cx="96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135">
              <a:extLst>
                <a:ext uri="{FF2B5EF4-FFF2-40B4-BE49-F238E27FC236}">
                  <a16:creationId xmlns:a16="http://schemas.microsoft.com/office/drawing/2014/main" id="{05977704-A857-2CCD-C8C9-F3DAF81CB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304"/>
              <a:ext cx="96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136">
              <a:extLst>
                <a:ext uri="{FF2B5EF4-FFF2-40B4-BE49-F238E27FC236}">
                  <a16:creationId xmlns:a16="http://schemas.microsoft.com/office/drawing/2014/main" id="{B8104E53-728A-FE1B-4580-7A04D4DE7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544"/>
              <a:ext cx="48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137">
              <a:extLst>
                <a:ext uri="{FF2B5EF4-FFF2-40B4-BE49-F238E27FC236}">
                  <a16:creationId xmlns:a16="http://schemas.microsoft.com/office/drawing/2014/main" id="{7BEF25BD-61D8-9951-E7BA-F99EE938B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928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64" name="Group 127">
            <a:extLst>
              <a:ext uri="{FF2B5EF4-FFF2-40B4-BE49-F238E27FC236}">
                <a16:creationId xmlns:a16="http://schemas.microsoft.com/office/drawing/2014/main" id="{3A66D624-38F7-299B-E7CF-31E7FB035549}"/>
              </a:ext>
            </a:extLst>
          </p:cNvPr>
          <p:cNvGrpSpPr>
            <a:grpSpLocks/>
          </p:cNvGrpSpPr>
          <p:nvPr/>
        </p:nvGrpSpPr>
        <p:grpSpPr bwMode="auto">
          <a:xfrm>
            <a:off x="6094870" y="1557936"/>
            <a:ext cx="6400800" cy="3276600"/>
            <a:chOff x="1104" y="1584"/>
            <a:chExt cx="4032" cy="2064"/>
          </a:xfrm>
        </p:grpSpPr>
        <p:sp>
          <p:nvSpPr>
            <p:cNvPr id="6165" name="Oval 128">
              <a:extLst>
                <a:ext uri="{FF2B5EF4-FFF2-40B4-BE49-F238E27FC236}">
                  <a16:creationId xmlns:a16="http://schemas.microsoft.com/office/drawing/2014/main" id="{2E49F7B0-C0BE-90C0-B090-135CC668D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728"/>
              <a:ext cx="96" cy="5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29">
              <a:extLst>
                <a:ext uri="{FF2B5EF4-FFF2-40B4-BE49-F238E27FC236}">
                  <a16:creationId xmlns:a16="http://schemas.microsoft.com/office/drawing/2014/main" id="{3D884B99-5E8B-713A-13D8-4C71312C6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256"/>
              <a:ext cx="96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30">
              <a:extLst>
                <a:ext uri="{FF2B5EF4-FFF2-40B4-BE49-F238E27FC236}">
                  <a16:creationId xmlns:a16="http://schemas.microsoft.com/office/drawing/2014/main" id="{97A535CE-0655-EDB4-5FD6-F2DFECE92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920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Oval 131">
              <a:extLst>
                <a:ext uri="{FF2B5EF4-FFF2-40B4-BE49-F238E27FC236}">
                  <a16:creationId xmlns:a16="http://schemas.microsoft.com/office/drawing/2014/main" id="{0ECAAD0E-049A-DB49-66E7-703680B76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48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Oval 132">
              <a:extLst>
                <a:ext uri="{FF2B5EF4-FFF2-40B4-BE49-F238E27FC236}">
                  <a16:creationId xmlns:a16="http://schemas.microsoft.com/office/drawing/2014/main" id="{CFB536CF-57F7-77DC-074E-4443EA856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880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Oval 133">
              <a:extLst>
                <a:ext uri="{FF2B5EF4-FFF2-40B4-BE49-F238E27FC236}">
                  <a16:creationId xmlns:a16="http://schemas.microsoft.com/office/drawing/2014/main" id="{E7D56A8D-5488-FB8B-8D70-304ED6722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48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Oval 134">
              <a:extLst>
                <a:ext uri="{FF2B5EF4-FFF2-40B4-BE49-F238E27FC236}">
                  <a16:creationId xmlns:a16="http://schemas.microsoft.com/office/drawing/2014/main" id="{9B1A5EEB-E328-AA86-95FF-E0F1CEEA3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160"/>
              <a:ext cx="96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Oval 135">
              <a:extLst>
                <a:ext uri="{FF2B5EF4-FFF2-40B4-BE49-F238E27FC236}">
                  <a16:creationId xmlns:a16="http://schemas.microsoft.com/office/drawing/2014/main" id="{4F2EA8E8-8977-29B1-799A-ED6A5F334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304"/>
              <a:ext cx="96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Oval 136">
              <a:extLst>
                <a:ext uri="{FF2B5EF4-FFF2-40B4-BE49-F238E27FC236}">
                  <a16:creationId xmlns:a16="http://schemas.microsoft.com/office/drawing/2014/main" id="{BB68ECB5-06D2-9FDF-0212-518A604CB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544"/>
              <a:ext cx="48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Oval 137">
              <a:extLst>
                <a:ext uri="{FF2B5EF4-FFF2-40B4-BE49-F238E27FC236}">
                  <a16:creationId xmlns:a16="http://schemas.microsoft.com/office/drawing/2014/main" id="{FE81519C-4378-44C5-9455-7B8FA8910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928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83828" y="2049463"/>
            <a:ext cx="1011315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Đàm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thoại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giỏi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CB9C3307-C24F-DE40-61EC-911EF95E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Quay lại</a:t>
            </a:r>
          </a:p>
        </p:txBody>
      </p:sp>
      <p:sp>
        <p:nvSpPr>
          <p:cNvPr id="7171" name="Oval 5">
            <a:extLst>
              <a:ext uri="{FF2B5EF4-FFF2-40B4-BE49-F238E27FC236}">
                <a16:creationId xmlns:a16="http://schemas.microsoft.com/office/drawing/2014/main" id="{FD75AE20-1B40-7A77-F870-ABDC0DC84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75" name="WordArt 59">
            <a:extLst>
              <a:ext uri="{FF2B5EF4-FFF2-40B4-BE49-F238E27FC236}">
                <a16:creationId xmlns:a16="http://schemas.microsoft.com/office/drawing/2014/main" id="{39FCD922-7C69-1425-8C4C-BA327017D8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11674" name="WordArt 58">
            <a:extLst>
              <a:ext uri="{FF2B5EF4-FFF2-40B4-BE49-F238E27FC236}">
                <a16:creationId xmlns:a16="http://schemas.microsoft.com/office/drawing/2014/main" id="{1D9D9D88-0D64-1FA1-AFF4-225E1743FC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11677" name="WordArt 61">
            <a:extLst>
              <a:ext uri="{FF2B5EF4-FFF2-40B4-BE49-F238E27FC236}">
                <a16:creationId xmlns:a16="http://schemas.microsoft.com/office/drawing/2014/main" id="{999E9A32-0107-FED3-B127-748A518BD4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11673" name="WordArt 57">
            <a:extLst>
              <a:ext uri="{FF2B5EF4-FFF2-40B4-BE49-F238E27FC236}">
                <a16:creationId xmlns:a16="http://schemas.microsoft.com/office/drawing/2014/main" id="{8F73CE75-6AD6-38F4-73D4-F377E55F7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11676" name="WordArt 60">
            <a:extLst>
              <a:ext uri="{FF2B5EF4-FFF2-40B4-BE49-F238E27FC236}">
                <a16:creationId xmlns:a16="http://schemas.microsoft.com/office/drawing/2014/main" id="{D89920FD-EE85-21C7-F0B3-2F9FECD0E1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1678" name="AutoShape 62">
            <a:extLst>
              <a:ext uri="{FF2B5EF4-FFF2-40B4-BE49-F238E27FC236}">
                <a16:creationId xmlns:a16="http://schemas.microsoft.com/office/drawing/2014/main" id="{0530C13F-0A32-E7D6-56A2-2E7D987F7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latin typeface="Times New Roman" panose="02020603050405020304" pitchFamily="18" charset="0"/>
              </a:rPr>
              <a:t>H</a:t>
            </a:r>
            <a:r>
              <a:rPr lang="en-US" altLang="en-US" sz="6000" b="1">
                <a:latin typeface="Times New Roman" panose="02020603050405020304" pitchFamily="18" charset="0"/>
              </a:rPr>
              <a:t>ế</a:t>
            </a:r>
            <a:r>
              <a:rPr lang="en-US" altLang="en-US" sz="6000">
                <a:latin typeface="Times New Roman" panose="02020603050405020304" pitchFamily="18" charset="0"/>
              </a:rPr>
              <a:t>t gi</a:t>
            </a:r>
            <a:r>
              <a:rPr lang="en-US" altLang="en-US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7178" name="Slide Number Placeholder 18">
            <a:extLst>
              <a:ext uri="{FF2B5EF4-FFF2-40B4-BE49-F238E27FC236}">
                <a16:creationId xmlns:a16="http://schemas.microsoft.com/office/drawing/2014/main" id="{F4607AFD-94CE-AF9E-39D5-38C6EEBF689A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r" eaLnBrk="1" hangingPunct="1"/>
            <a:fld id="{543971C6-CAA7-4A2C-87C2-F1694A2AA15B}" type="slidenum">
              <a:rPr lang="en-US" altLang="en-US" sz="1400">
                <a:latin typeface="Arial" panose="020B0604020202020204" pitchFamily="34" charset="0"/>
              </a:rPr>
              <a:pPr algn="r" eaLnBrk="1" hangingPunct="1"/>
              <a:t>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9" name="Rectangle 2">
            <a:extLst>
              <a:ext uri="{FF2B5EF4-FFF2-40B4-BE49-F238E27FC236}">
                <a16:creationId xmlns:a16="http://schemas.microsoft.com/office/drawing/2014/main" id="{047A0419-DE42-BD5E-741A-2AA836EB1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29819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1</a:t>
            </a:r>
            <a: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: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b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7180" name="Rectangle 3">
            <a:extLst>
              <a:ext uri="{FF2B5EF4-FFF2-40B4-BE49-F238E27FC236}">
                <a16:creationId xmlns:a16="http://schemas.microsoft.com/office/drawing/2014/main" id="{2ED4D4D4-AF4F-76EC-FB35-BFFCB4562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38401"/>
            <a:ext cx="73152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spcBef>
                <a:spcPct val="20000"/>
              </a:spcBef>
            </a:pPr>
            <a:endParaRPr lang="en-US" altLang="en-US" sz="3200"/>
          </a:p>
        </p:txBody>
      </p:sp>
      <p:pic>
        <p:nvPicPr>
          <p:cNvPr id="7181" name="Picture 5" descr="BAR_EL~1">
            <a:extLst>
              <a:ext uri="{FF2B5EF4-FFF2-40B4-BE49-F238E27FC236}">
                <a16:creationId xmlns:a16="http://schemas.microsoft.com/office/drawing/2014/main" id="{EAA7DECB-F370-9CE0-D31F-A3D946C0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77700" cy="1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" descr="BAR_EL~1">
            <a:extLst>
              <a:ext uri="{FF2B5EF4-FFF2-40B4-BE49-F238E27FC236}">
                <a16:creationId xmlns:a16="http://schemas.microsoft.com/office/drawing/2014/main" id="{CECDE0DD-F906-6E2E-04FE-46AC96D4D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6756401"/>
            <a:ext cx="11984037" cy="1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BAR_EL~1">
            <a:extLst>
              <a:ext uri="{FF2B5EF4-FFF2-40B4-BE49-F238E27FC236}">
                <a16:creationId xmlns:a16="http://schemas.microsoft.com/office/drawing/2014/main" id="{F0BB5C60-ECC1-BC03-30B2-BD64D3A6A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82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BAR_EL~1">
            <a:extLst>
              <a:ext uri="{FF2B5EF4-FFF2-40B4-BE49-F238E27FC236}">
                <a16:creationId xmlns:a16="http://schemas.microsoft.com/office/drawing/2014/main" id="{8CCD3150-5F7B-8455-A8C3-33B4A9C7A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248819" y="3482978"/>
            <a:ext cx="6705600" cy="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A8C-92B4-1F13-2AF2-25FBF7CE9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1123904B-919C-E197-E460-1427E3BB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Quay lại</a:t>
            </a:r>
          </a:p>
        </p:txBody>
      </p:sp>
      <p:sp>
        <p:nvSpPr>
          <p:cNvPr id="7171" name="Oval 5">
            <a:extLst>
              <a:ext uri="{FF2B5EF4-FFF2-40B4-BE49-F238E27FC236}">
                <a16:creationId xmlns:a16="http://schemas.microsoft.com/office/drawing/2014/main" id="{D4C772A5-2601-9C83-5EAA-860919148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75" name="WordArt 59">
            <a:extLst>
              <a:ext uri="{FF2B5EF4-FFF2-40B4-BE49-F238E27FC236}">
                <a16:creationId xmlns:a16="http://schemas.microsoft.com/office/drawing/2014/main" id="{2D705687-E5D6-AEE0-EBC4-995638556B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11674" name="WordArt 58">
            <a:extLst>
              <a:ext uri="{FF2B5EF4-FFF2-40B4-BE49-F238E27FC236}">
                <a16:creationId xmlns:a16="http://schemas.microsoft.com/office/drawing/2014/main" id="{BE92C4F8-38FC-67C3-0B90-67DD2A40D9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11677" name="WordArt 61">
            <a:extLst>
              <a:ext uri="{FF2B5EF4-FFF2-40B4-BE49-F238E27FC236}">
                <a16:creationId xmlns:a16="http://schemas.microsoft.com/office/drawing/2014/main" id="{DCFD346E-D848-2863-05DF-268B1CA655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11673" name="WordArt 57">
            <a:extLst>
              <a:ext uri="{FF2B5EF4-FFF2-40B4-BE49-F238E27FC236}">
                <a16:creationId xmlns:a16="http://schemas.microsoft.com/office/drawing/2014/main" id="{0AA01790-3111-BB19-C5E0-F061492D0A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11676" name="WordArt 60">
            <a:extLst>
              <a:ext uri="{FF2B5EF4-FFF2-40B4-BE49-F238E27FC236}">
                <a16:creationId xmlns:a16="http://schemas.microsoft.com/office/drawing/2014/main" id="{67A1A55C-080E-2220-A38D-96BE800501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1678" name="AutoShape 62">
            <a:extLst>
              <a:ext uri="{FF2B5EF4-FFF2-40B4-BE49-F238E27FC236}">
                <a16:creationId xmlns:a16="http://schemas.microsoft.com/office/drawing/2014/main" id="{B6EEB22B-CF92-8FE9-6C82-40F79D096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latin typeface="Times New Roman" panose="02020603050405020304" pitchFamily="18" charset="0"/>
              </a:rPr>
              <a:t>H</a:t>
            </a:r>
            <a:r>
              <a:rPr lang="en-US" altLang="en-US" sz="6000" b="1">
                <a:latin typeface="Times New Roman" panose="02020603050405020304" pitchFamily="18" charset="0"/>
              </a:rPr>
              <a:t>ế</a:t>
            </a:r>
            <a:r>
              <a:rPr lang="en-US" altLang="en-US" sz="6000">
                <a:latin typeface="Times New Roman" panose="02020603050405020304" pitchFamily="18" charset="0"/>
              </a:rPr>
              <a:t>t gi</a:t>
            </a:r>
            <a:r>
              <a:rPr lang="en-US" altLang="en-US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7178" name="Slide Number Placeholder 18">
            <a:extLst>
              <a:ext uri="{FF2B5EF4-FFF2-40B4-BE49-F238E27FC236}">
                <a16:creationId xmlns:a16="http://schemas.microsoft.com/office/drawing/2014/main" id="{C5658045-4A98-59DF-FE58-D652C613BF72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r" eaLnBrk="1" hangingPunct="1"/>
            <a:fld id="{543971C6-CAA7-4A2C-87C2-F1694A2AA15B}" type="slidenum">
              <a:rPr lang="en-US" altLang="en-US" sz="1400">
                <a:latin typeface="Arial" panose="020B0604020202020204" pitchFamily="34" charset="0"/>
              </a:rPr>
              <a:pPr algn="r" eaLnBrk="1" hangingPunct="1"/>
              <a:t>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9" name="Rectangle 2">
            <a:extLst>
              <a:ext uri="{FF2B5EF4-FFF2-40B4-BE49-F238E27FC236}">
                <a16:creationId xmlns:a16="http://schemas.microsoft.com/office/drawing/2014/main" id="{DF6BCD44-88C1-E911-487A-30AE0CB77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29819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2</a:t>
            </a:r>
            <a: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: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28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7180" name="Rectangle 3">
            <a:extLst>
              <a:ext uri="{FF2B5EF4-FFF2-40B4-BE49-F238E27FC236}">
                <a16:creationId xmlns:a16="http://schemas.microsoft.com/office/drawing/2014/main" id="{3C162D23-FA67-9A02-251D-20D22ECE2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38401"/>
            <a:ext cx="73152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spcBef>
                <a:spcPct val="20000"/>
              </a:spcBef>
            </a:pPr>
            <a:endParaRPr lang="en-US" altLang="en-US" sz="3200"/>
          </a:p>
        </p:txBody>
      </p:sp>
      <p:pic>
        <p:nvPicPr>
          <p:cNvPr id="7181" name="Picture 5" descr="BAR_EL~1">
            <a:extLst>
              <a:ext uri="{FF2B5EF4-FFF2-40B4-BE49-F238E27FC236}">
                <a16:creationId xmlns:a16="http://schemas.microsoft.com/office/drawing/2014/main" id="{2A0FE6F5-53FE-4622-2417-067483221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77700" cy="1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" descr="BAR_EL~1">
            <a:extLst>
              <a:ext uri="{FF2B5EF4-FFF2-40B4-BE49-F238E27FC236}">
                <a16:creationId xmlns:a16="http://schemas.microsoft.com/office/drawing/2014/main" id="{0ED1F0EE-F54B-C7C4-5BB0-AA7B7401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6756401"/>
            <a:ext cx="11984037" cy="1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BAR_EL~1">
            <a:extLst>
              <a:ext uri="{FF2B5EF4-FFF2-40B4-BE49-F238E27FC236}">
                <a16:creationId xmlns:a16="http://schemas.microsoft.com/office/drawing/2014/main" id="{2F43A879-993D-C928-86A1-C6A622CE9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82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BAR_EL~1">
            <a:extLst>
              <a:ext uri="{FF2B5EF4-FFF2-40B4-BE49-F238E27FC236}">
                <a16:creationId xmlns:a16="http://schemas.microsoft.com/office/drawing/2014/main" id="{85BBE23B-3769-835D-6AD6-3164C3A5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248819" y="3482978"/>
            <a:ext cx="6705600" cy="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78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793</Words>
  <Application>Microsoft Office PowerPoint</Application>
  <PresentationFormat>Widescreen</PresentationFormat>
  <Paragraphs>138</Paragraphs>
  <Slides>27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Windown</cp:lastModifiedBy>
  <cp:revision>35</cp:revision>
  <dcterms:created xsi:type="dcterms:W3CDTF">2021-04-01T08:47:18Z</dcterms:created>
  <dcterms:modified xsi:type="dcterms:W3CDTF">2025-04-25T02:18:20Z</dcterms:modified>
</cp:coreProperties>
</file>