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308" r:id="rId3"/>
    <p:sldId id="309" r:id="rId4"/>
    <p:sldId id="298" r:id="rId5"/>
    <p:sldId id="299" r:id="rId6"/>
    <p:sldId id="259" r:id="rId7"/>
    <p:sldId id="260" r:id="rId8"/>
    <p:sldId id="280" r:id="rId9"/>
    <p:sldId id="281" r:id="rId10"/>
    <p:sldId id="261" r:id="rId11"/>
    <p:sldId id="262" r:id="rId12"/>
    <p:sldId id="263" r:id="rId13"/>
    <p:sldId id="264" r:id="rId14"/>
    <p:sldId id="265" r:id="rId15"/>
    <p:sldId id="282" r:id="rId16"/>
    <p:sldId id="266" r:id="rId17"/>
    <p:sldId id="267" r:id="rId18"/>
    <p:sldId id="283" r:id="rId19"/>
    <p:sldId id="270" r:id="rId20"/>
    <p:sldId id="289" r:id="rId21"/>
    <p:sldId id="272" r:id="rId22"/>
    <p:sldId id="273" r:id="rId23"/>
    <p:sldId id="274" r:id="rId24"/>
    <p:sldId id="277" r:id="rId25"/>
    <p:sldId id="311" r:id="rId26"/>
    <p:sldId id="307" r:id="rId27"/>
  </p:sldIdLst>
  <p:sldSz cx="12192000" cy="6858000"/>
  <p:notesSz cx="6858000" cy="9144000"/>
  <p:embeddedFontLst>
    <p:embeddedFont>
      <p:font typeface=".VnAvant" panose="020B7200000000000000"/>
      <p:regular r:id="rId28"/>
      <p:bold r:id="rId29"/>
      <p:italic r:id="rId30"/>
      <p:boldItalic r:id="rId31"/>
    </p:embeddedFont>
  </p:embeddedFont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Nhấn mạnh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7" autoAdjust="0"/>
    <p:restoredTop sz="94660"/>
  </p:normalViewPr>
  <p:slideViewPr>
    <p:cSldViewPr>
      <p:cViewPr>
        <p:scale>
          <a:sx n="70" d="100"/>
          <a:sy n="70" d="100"/>
        </p:scale>
        <p:origin x="460" y="-2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3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77FE78-8A66-48FF-92CF-60B2E0FF6428}" type="datetimeFigureOut">
              <a:rPr lang="vi-VN"/>
              <a:pPr>
                <a:defRPr/>
              </a:pPr>
              <a:t>25/04/2025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07A05-C4E8-4E71-8FA2-4C61117267D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7899690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D057B-F427-4232-8462-0CB56A1644B2}" type="datetimeFigureOut">
              <a:rPr lang="vi-VN"/>
              <a:pPr>
                <a:defRPr/>
              </a:pPr>
              <a:t>25/04/2025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809A11-84CB-4F32-A58E-313D8BBD486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093713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F6532-81F1-4E60-A830-DBAED7173B34}" type="datetimeFigureOut">
              <a:rPr lang="vi-VN"/>
              <a:pPr>
                <a:defRPr/>
              </a:pPr>
              <a:t>25/04/2025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3E4A98-A295-4694-9042-C28F5BC867E2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467789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CD260F-387B-483F-A537-79A10EF0F2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45230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65DAEF-3DA3-4E7B-9BB4-7CF9577B96E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707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40E1400-CED8-4291-A2AC-6DC4E128E95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7085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3C8625-912D-4773-88BE-374A6FA72C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0824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F72E8A-AAA4-4468-98DA-AE06E5D108F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11373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32B93E-47F7-4B92-854A-358A4B36AA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46182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0FEA77-12EB-4455-BA97-62127D7E7D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92137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FEA198-7BD1-4A84-86D4-B9821A4CF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477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CEFBE-502F-46EB-B115-9A0FC7696A86}" type="datetimeFigureOut">
              <a:rPr lang="vi-VN"/>
              <a:pPr>
                <a:defRPr/>
              </a:pPr>
              <a:t>25/04/2025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FA886C-F8AB-4AE1-8E04-FB8B92D36A7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5960609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5DD562-D45F-4A97-979A-BD35096B9F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9433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2EEBC9-CA48-4DBF-9A62-63DD664EAFA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721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DD18D7-8943-4C63-BA78-75F9C9120D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0082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A3F781-9676-4445-8B22-FFC9883F92F8}" type="datetimeFigureOut">
              <a:rPr lang="vi-VN"/>
              <a:pPr>
                <a:defRPr/>
              </a:pPr>
              <a:t>25/04/2025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68E6C3-59A1-4BEE-8088-18377C187F1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1385140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FBB9EE-A697-4F2D-AC9E-6C65B84BC25D}" type="datetimeFigureOut">
              <a:rPr lang="vi-VN"/>
              <a:pPr>
                <a:defRPr/>
              </a:pPr>
              <a:t>25/04/2025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014BDC-EB59-4E4C-B00D-F00E30CA572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9402419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FED4B-C3C6-4E3A-B7F4-92B9ACA4DDB6}" type="datetimeFigureOut">
              <a:rPr lang="vi-VN"/>
              <a:pPr>
                <a:defRPr/>
              </a:pPr>
              <a:t>25/04/2025</a:t>
            </a:fld>
            <a:endParaRPr lang="vi-VN"/>
          </a:p>
        </p:txBody>
      </p:sp>
      <p:sp>
        <p:nvSpPr>
          <p:cNvPr id="8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9BB496-397A-4E9D-AD92-2C87FBADB94E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012336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147003-5CD4-4113-987E-CE8BD612B2D6}" type="datetimeFigureOut">
              <a:rPr lang="vi-VN"/>
              <a:pPr>
                <a:defRPr/>
              </a:pPr>
              <a:t>25/04/2025</a:t>
            </a:fld>
            <a:endParaRPr lang="vi-VN"/>
          </a:p>
        </p:txBody>
      </p:sp>
      <p:sp>
        <p:nvSpPr>
          <p:cNvPr id="4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19CEF20-2247-4F56-AF92-94574A89F3B0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7779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A884A-3896-4AEE-BE38-F22AFF6FD95F}" type="datetimeFigureOut">
              <a:rPr lang="vi-VN"/>
              <a:pPr>
                <a:defRPr/>
              </a:pPr>
              <a:t>25/04/2025</a:t>
            </a:fld>
            <a:endParaRPr lang="vi-VN"/>
          </a:p>
        </p:txBody>
      </p:sp>
      <p:sp>
        <p:nvSpPr>
          <p:cNvPr id="3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DD8CA5-7AD6-4AF7-BBD6-10E3EF8E682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1794718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07859-D097-49D1-BF5C-939723E12554}" type="datetimeFigureOut">
              <a:rPr lang="vi-VN"/>
              <a:pPr>
                <a:defRPr/>
              </a:pPr>
              <a:t>25/04/2025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DAA741-8146-4981-9009-F37308491DA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297486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C4865-4A41-400C-A8AC-94656B1AF947}" type="datetimeFigureOut">
              <a:rPr lang="vi-VN"/>
              <a:pPr>
                <a:defRPr/>
              </a:pPr>
              <a:t>25/04/2025</a:t>
            </a:fld>
            <a:endParaRPr lang="vi-VN"/>
          </a:p>
        </p:txBody>
      </p:sp>
      <p:sp>
        <p:nvSpPr>
          <p:cNvPr id="6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ố hiệu Bản chiế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2097960-C88C-46DD-B118-4D0E1642FDD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92440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</p:txBody>
      </p:sp>
      <p:sp>
        <p:nvSpPr>
          <p:cNvPr id="1027" name="Chỗ dành sẵn cho Văn bản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Bấm &amp; sửa kiểu tiêu đề</a:t>
            </a:r>
          </a:p>
          <a:p>
            <a:pPr lvl="1"/>
            <a:r>
              <a:rPr lang="vi-VN" altLang="en-US"/>
              <a:t>Mức hai</a:t>
            </a:r>
          </a:p>
          <a:p>
            <a:pPr lvl="2"/>
            <a:r>
              <a:rPr lang="vi-VN" altLang="en-US"/>
              <a:t>Mức ba</a:t>
            </a:r>
          </a:p>
          <a:p>
            <a:pPr lvl="3"/>
            <a:r>
              <a:rPr lang="vi-VN" altLang="en-US"/>
              <a:t>Mức bốn</a:t>
            </a:r>
          </a:p>
          <a:p>
            <a:pPr lvl="4"/>
            <a:r>
              <a:rPr lang="vi-VN" altLang="en-US"/>
              <a:t>Mức năm</a:t>
            </a:r>
          </a:p>
        </p:txBody>
      </p:sp>
      <p:sp>
        <p:nvSpPr>
          <p:cNvPr id="4" name="Chỗ dành sẵn cho Ngày tháng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B6563-2CE1-4466-A949-283A4486E268}" type="datetimeFigureOut">
              <a:rPr lang="vi-VN"/>
              <a:pPr>
                <a:defRPr/>
              </a:pPr>
              <a:t>25/04/2025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Chỗ dành sẵn cho Số hiệu Bản chiế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anose="020B0604020202020204" pitchFamily="34" charset="0"/>
              </a:defRPr>
            </a:lvl1pPr>
          </a:lstStyle>
          <a:p>
            <a:fld id="{2BCB9681-D789-479C-8825-D42C86A82E43}" type="slidenum">
              <a:rPr lang="vi-VN" altLang="en-US"/>
              <a:pPr/>
              <a:t>‹#›</a:t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6813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6813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fld id="{5C333B5E-B133-494E-81E8-6F945B73309B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934200"/>
          </a:xfrm>
        </p:spPr>
      </p:pic>
    </p:spTree>
    <p:extLst>
      <p:ext uri="{BB962C8B-B14F-4D97-AF65-F5344CB8AC3E}">
        <p14:creationId xmlns:p14="http://schemas.microsoft.com/office/powerpoint/2010/main" val="21220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wind.wav"/>
          </p:stSnd>
        </p:sndAc>
      </p:transition>
    </mc:Choice>
    <mc:Fallback xmlns="">
      <p:transition spd="slow">
        <p:sndAc>
          <p:stSnd>
            <p:snd r:embed="rId4" name="wind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627514" y="2060322"/>
            <a:ext cx="52437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hại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54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latin typeface="Times New Roman" pitchFamily="18" charset="0"/>
                <a:cs typeface="Times New Roman" pitchFamily="18" charset="0"/>
              </a:rPr>
              <a:t>nắng</a:t>
            </a:r>
            <a:endParaRPr lang="vi-VN" sz="54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828801" y="1"/>
            <a:ext cx="8569975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hán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555" name="Ảnh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89000"/>
            <a:ext cx="47371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Ảnh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889000"/>
            <a:ext cx="42322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Ảnh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47371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Ảnh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7788" y="3740150"/>
            <a:ext cx="4240212" cy="311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9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288"/>
            <a:ext cx="8997950" cy="547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Hình chữ nhật 4"/>
          <p:cNvSpPr/>
          <p:nvPr/>
        </p:nvSpPr>
        <p:spPr>
          <a:xfrm>
            <a:off x="4341892" y="5715001"/>
            <a:ext cx="3664465" cy="110799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6600" b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600" b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mưa</a:t>
            </a:r>
            <a:endParaRPr lang="vi-VN" sz="6600" b="1" spc="50" dirty="0">
              <a:ln w="11430"/>
              <a:solidFill>
                <a:srgbClr val="00B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243573" y="2508132"/>
            <a:ext cx="609814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endParaRPr lang="vi-VN" sz="54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2675846" y="1"/>
            <a:ext cx="6840334" cy="132343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Cung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cấp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40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ln w="11430"/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7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23976"/>
            <a:ext cx="43434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323976"/>
            <a:ext cx="4572000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271964"/>
            <a:ext cx="4318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Ảnh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271964"/>
            <a:ext cx="4572000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26790" y="152400"/>
            <a:ext cx="453842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2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906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1524001" y="2362200"/>
            <a:ext cx="9181985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4454368" y="57880"/>
            <a:ext cx="3283271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lũ</a:t>
            </a:r>
            <a:r>
              <a:rPr lang="en-US" sz="4800" b="1" dirty="0">
                <a:ln w="11430"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latin typeface="Times New Roman" pitchFamily="18" charset="0"/>
                <a:cs typeface="Times New Roman" pitchFamily="18" charset="0"/>
              </a:rPr>
              <a:t>lụt</a:t>
            </a:r>
            <a:endParaRPr lang="vi-VN" sz="48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4088"/>
            <a:ext cx="480060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463" y="954088"/>
            <a:ext cx="4286250" cy="270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4600" y="3733800"/>
            <a:ext cx="50800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cashreg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97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048000" y="990600"/>
            <a:ext cx="4249465" cy="98636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11430"/>
                <a:latin typeface="Times New Roman" pitchFamily="18" charset="0"/>
                <a:cs typeface="Times New Roman" pitchFamily="18" charset="0"/>
              </a:rPr>
              <a:t>So </a:t>
            </a:r>
            <a:r>
              <a:rPr lang="en-US" sz="4400" b="1" dirty="0" err="1">
                <a:ln w="11430"/>
                <a:latin typeface="Times New Roman" pitchFamily="18" charset="0"/>
                <a:cs typeface="Times New Roman" pitchFamily="18" charset="0"/>
              </a:rPr>
              <a:t>Sánh</a:t>
            </a:r>
            <a:endParaRPr lang="vi-VN" sz="4000" b="1" dirty="0">
              <a:ln w="11430"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014" y="1447801"/>
            <a:ext cx="3608387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7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2590800" y="2438400"/>
            <a:ext cx="5791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CC00CC"/>
                </a:solidFill>
                <a:effectLst/>
                <a:uLnTx/>
                <a:uFillTx/>
                <a:latin typeface=".VnAvant" pitchFamily="34" charset="0"/>
                <a:ea typeface="+mn-ea"/>
                <a:cs typeface="Arial" panose="020B0604020202020204" pitchFamily="34" charset="0"/>
              </a:rPr>
              <a:t>  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.VnAvant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443" name="Rectangle 11"/>
          <p:cNvSpPr>
            <a:spLocks noChangeArrowheads="1"/>
          </p:cNvSpPr>
          <p:nvPr/>
        </p:nvSpPr>
        <p:spPr bwMode="auto">
          <a:xfrm>
            <a:off x="2026444" y="3319159"/>
            <a:ext cx="8139112" cy="2243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chuyện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 – 25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phút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Thị Na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Mẫu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Khuyên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35CDF-1296-1CA6-BCBB-2C5724341CB5}"/>
              </a:ext>
            </a:extLst>
          </p:cNvPr>
          <p:cNvSpPr txBox="1"/>
          <p:nvPr/>
        </p:nvSpPr>
        <p:spPr>
          <a:xfrm>
            <a:off x="2133600" y="2254251"/>
            <a:ext cx="85344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VỰC: PHÁT TRIỂN NHẬN THỨC</a:t>
            </a:r>
          </a:p>
        </p:txBody>
      </p:sp>
    </p:spTree>
    <p:extLst>
      <p:ext uri="{BB962C8B-B14F-4D97-AF65-F5344CB8AC3E}">
        <p14:creationId xmlns:p14="http://schemas.microsoft.com/office/powerpoint/2010/main" val="2523170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click.wav"/>
          </p:stSnd>
        </p:sndAc>
      </p:transition>
    </mc:Choice>
    <mc:Fallback xmlns="">
      <p:transition spd="slow">
        <p:fade/>
        <p:sndAc>
          <p:stSnd>
            <p:snd r:embed="rId5" name="click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4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836680" y="5914617"/>
            <a:ext cx="25186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Sấm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sét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350"/>
            <a:ext cx="914400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5054104" y="5883717"/>
            <a:ext cx="255711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4529536" y="5964841"/>
            <a:ext cx="3063660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spc="50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spc="50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vồng</a:t>
            </a:r>
            <a:endParaRPr lang="vi-VN" sz="5400" b="1" spc="50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1381403-A1D7-0B56-59C3-2DDD789C29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1766" y="152400"/>
            <a:ext cx="8839199" cy="54102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Ảnh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Hình chữ nhật 2"/>
          <p:cNvSpPr/>
          <p:nvPr/>
        </p:nvSpPr>
        <p:spPr>
          <a:xfrm>
            <a:off x="4666763" y="5923278"/>
            <a:ext cx="2858475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Lốc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xoáy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2927873" y="1981200"/>
            <a:ext cx="6336285" cy="156966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48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48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3: </a:t>
            </a:r>
            <a:r>
              <a:rPr kumimoji="0" lang="en-US" sz="48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48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48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ln w="11430"/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48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</a:t>
            </a:r>
            <a:r>
              <a:rPr kumimoji="0" lang="en-US" sz="40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40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40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40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”</a:t>
            </a:r>
            <a:endParaRPr kumimoji="0" lang="vi-VN" sz="4000" b="1" i="0" u="none" strike="noStrike" kern="1200" cap="none" spc="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434480"/>
      </p:ext>
    </p:extLst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2510600" y="1981200"/>
            <a:ext cx="717081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KÍNH</a:t>
            </a:r>
            <a:r>
              <a:rPr kumimoji="0" lang="en-US" sz="4800" b="1" i="0" u="none" strike="noStrike" kern="1200" cap="none" spc="0" normalizeH="0" noProof="0" dirty="0">
                <a:ln w="11430"/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CHÀO TẠM BIỆT </a:t>
            </a:r>
            <a:endParaRPr kumimoji="0" lang="vi-VN" sz="4800" b="1" i="0" u="none" strike="noStrike" kern="1200" cap="none" spc="0" normalizeH="0" baseline="0" noProof="0" dirty="0">
              <a:ln w="11430"/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150455"/>
      </p:ext>
    </p:extLst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Box 4"/>
          <p:cNvSpPr txBox="1">
            <a:spLocks noChangeArrowheads="1"/>
          </p:cNvSpPr>
          <p:nvPr/>
        </p:nvSpPr>
        <p:spPr bwMode="auto">
          <a:xfrm>
            <a:off x="2895600" y="7620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1432704" y="332975"/>
            <a:ext cx="932659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hứng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endParaRPr lang="en-US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1B2E213-7400-6AED-51F5-26006B7C0250}"/>
              </a:ext>
            </a:extLst>
          </p:cNvPr>
          <p:cNvSpPr txBox="1"/>
          <p:nvPr/>
        </p:nvSpPr>
        <p:spPr>
          <a:xfrm>
            <a:off x="3396094" y="2514600"/>
            <a:ext cx="58304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Cho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Cho-Toi-Di-Lam-Mua-Voi-Phuong-Nh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1400" y="4114800"/>
            <a:ext cx="863600" cy="9398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4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95400" y="2286000"/>
            <a:ext cx="995182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,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4511658" y="5807517"/>
            <a:ext cx="3182539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b="1" dirty="0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solidFill>
                  <a:srgbClr val="00206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5400" b="1" dirty="0">
              <a:ln w="11430"/>
              <a:solidFill>
                <a:srgbClr val="00206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A872B53-6E96-7EE0-C4A3-8615A71C7F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304800"/>
            <a:ext cx="9982200" cy="5562600"/>
          </a:xfrm>
          <a:prstGeom prst="rect">
            <a:avLst/>
          </a:prstGeom>
        </p:spPr>
      </p:pic>
    </p:spTree>
  </p:cSld>
  <p:clrMapOvr>
    <a:masterClrMapping/>
  </p:clrMapOvr>
  <p:transition spd="slow">
    <p:sndAc>
      <p:stSnd>
        <p:snd r:embed="rId2" name="typ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ình chữ nhật 5"/>
          <p:cNvSpPr/>
          <p:nvPr/>
        </p:nvSpPr>
        <p:spPr>
          <a:xfrm>
            <a:off x="3890909" y="1981200"/>
            <a:ext cx="4410182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endParaRPr lang="vi-VN" sz="48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sndAc>
      <p:stSnd>
        <p:snd r:embed="rId2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3352800" y="168572"/>
            <a:ext cx="5936241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5400" b="1" dirty="0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11430"/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5400" b="1" dirty="0">
              <a:ln w="11430"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9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1123986"/>
            <a:ext cx="9982200" cy="5734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 3"/>
          <p:cNvSpPr/>
          <p:nvPr/>
        </p:nvSpPr>
        <p:spPr>
          <a:xfrm>
            <a:off x="1282061" y="2463"/>
            <a:ext cx="9613530" cy="83099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phẩm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ngành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4800" b="1" dirty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endParaRPr lang="vi-VN" sz="4800" b="1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3" name="Ảnh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946621"/>
            <a:ext cx="4357688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Ảnh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7514" y="1010789"/>
            <a:ext cx="449580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Ảnh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7151" y="3886200"/>
            <a:ext cx="4443413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breez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2"/>
          <p:cNvSpPr/>
          <p:nvPr/>
        </p:nvSpPr>
        <p:spPr>
          <a:xfrm>
            <a:off x="3867797" y="0"/>
            <a:ext cx="4442563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điện</a:t>
            </a:r>
            <a:endParaRPr lang="vi-VN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7" name="Ảnh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60426"/>
            <a:ext cx="4343400" cy="310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Ảnh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889000"/>
            <a:ext cx="434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Ảnh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019550"/>
            <a:ext cx="45720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ndAc>
      <p:stSnd>
        <p:snd r:embed="rId2" name="wind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811</TotalTime>
  <Words>164</Words>
  <Application>Microsoft Office PowerPoint</Application>
  <PresentationFormat>Widescreen</PresentationFormat>
  <Paragraphs>32</Paragraphs>
  <Slides>25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Arial</vt:lpstr>
      <vt:lpstr>.VnAvant</vt:lpstr>
      <vt:lpstr>Times New Roman</vt:lpstr>
      <vt:lpstr>Calibri</vt:lpstr>
      <vt:lpstr>Chủ đề của Office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Bản trình bày của PowerPoint</dc:title>
  <dc:creator>User</dc:creator>
  <cp:lastModifiedBy>Windown</cp:lastModifiedBy>
  <cp:revision>65</cp:revision>
  <dcterms:created xsi:type="dcterms:W3CDTF">2017-04-11T12:56:28Z</dcterms:created>
  <dcterms:modified xsi:type="dcterms:W3CDTF">2025-04-25T02:20:37Z</dcterms:modified>
</cp:coreProperties>
</file>