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331" r:id="rId3"/>
    <p:sldId id="308" r:id="rId4"/>
    <p:sldId id="324" r:id="rId6"/>
    <p:sldId id="323" r:id="rId7"/>
    <p:sldId id="322" r:id="rId8"/>
    <p:sldId id="305" r:id="rId9"/>
    <p:sldId id="304" r:id="rId10"/>
    <p:sldId id="274" r:id="rId11"/>
    <p:sldId id="275" r:id="rId12"/>
    <p:sldId id="283" r:id="rId13"/>
    <p:sldId id="282" r:id="rId14"/>
    <p:sldId id="279" r:id="rId15"/>
    <p:sldId id="280" r:id="rId16"/>
    <p:sldId id="288" r:id="rId17"/>
    <p:sldId id="289" r:id="rId18"/>
    <p:sldId id="290" r:id="rId19"/>
    <p:sldId id="291" r:id="rId20"/>
    <p:sldId id="292" r:id="rId21"/>
    <p:sldId id="295" r:id="rId22"/>
    <p:sldId id="297" r:id="rId23"/>
    <p:sldId id="328" r:id="rId24"/>
    <p:sldId id="310" r:id="rId25"/>
    <p:sldId id="311" r:id="rId26"/>
    <p:sldId id="312" r:id="rId27"/>
    <p:sldId id="313" r:id="rId28"/>
    <p:sldId id="314" r:id="rId29"/>
    <p:sldId id="315" r:id="rId30"/>
    <p:sldId id="316" r:id="rId31"/>
    <p:sldId id="317" r:id="rId32"/>
    <p:sldId id="318" r:id="rId33"/>
    <p:sldId id="319" r:id="rId34"/>
    <p:sldId id="320" r:id="rId35"/>
    <p:sldId id="325" r:id="rId36"/>
    <p:sldId id="321" r:id="rId37"/>
    <p:sldId id="327" r:id="rId38"/>
  </p:sldIdLst>
  <p:sldSz cx="9144000" cy="6858000" type="screen4x3"/>
  <p:notesSz cx="6858000" cy="9144000"/>
  <p:defaultTextStyle>
    <a:defPPr>
      <a:defRPr lang="en-US"/>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2FDB2607-1784-4EEB-B798-7EB5836EED8A}">
        <p14:showMediaCtrls xmlns:p14="http://schemas.microsoft.com/office/powerpoint/2010/main" val="1"/>
      </p:ext>
    </p:extLst>
  </p:showPr>
  <p:clrMru>
    <a:srgbClr val="5B0538"/>
    <a:srgbClr val="00008E"/>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4950"/>
    <p:restoredTop sz="94660"/>
  </p:normalViewPr>
  <p:slideViewPr>
    <p:cSldViewPr showGuides="1">
      <p:cViewPr varScale="1">
        <p:scale>
          <a:sx n="62" d="100"/>
          <a:sy n="62" d="100"/>
        </p:scale>
        <p:origin x="1424" y="5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1" Type="http://schemas.openxmlformats.org/officeDocument/2006/relationships/tableStyles" Target="tableStyles.xml"/><Relationship Id="rId40" Type="http://schemas.openxmlformats.org/officeDocument/2006/relationships/viewProps" Target="viewProps.xml"/><Relationship Id="rId4" Type="http://schemas.openxmlformats.org/officeDocument/2006/relationships/slide" Target="slides/slide2.xml"/><Relationship Id="rId39" Type="http://schemas.openxmlformats.org/officeDocument/2006/relationships/presProps" Target="presProps.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0482" name="Rectangle 2"/>
          <p:cNvSpPr>
            <a:spLocks noGrp="1" noChangeArrowheads="1"/>
          </p:cNvSpPr>
          <p:nvPr>
            <p:ph type="hdr" sz="quarter"/>
          </p:nvPr>
        </p:nvSpPr>
        <p:spPr bwMode="auto">
          <a:xfrm>
            <a:off x="0" y="0"/>
            <a:ext cx="2971800" cy="457200"/>
          </a:xfrm>
          <a:prstGeom prst="rect">
            <a:avLst/>
          </a:prstGeom>
          <a:noFill/>
          <a:ln w="9525">
            <a:noFill/>
            <a:miter lim="800000"/>
          </a:ln>
          <a:effectLst/>
        </p:spPr>
        <p:txBody>
          <a:bodyPr vert="horz" wrap="square" lIns="91440" tIns="45720" rIns="91440" bIns="45720" numCol="1" anchor="t" anchorCtr="0" compatLnSpc="1"/>
          <a:lstStyle>
            <a:lvl1pPr eaLnBrk="1" hangingPunct="1">
              <a:defRPr sz="12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20483" name="Rectangle 3"/>
          <p:cNvSpPr>
            <a:spLocks noGrp="1" noChangeArrowheads="1"/>
          </p:cNvSpPr>
          <p:nvPr>
            <p:ph type="dt" idx="1"/>
          </p:nvPr>
        </p:nvSpPr>
        <p:spPr bwMode="auto">
          <a:xfrm>
            <a:off x="3884613" y="0"/>
            <a:ext cx="2971800" cy="457200"/>
          </a:xfrm>
          <a:prstGeom prst="rect">
            <a:avLst/>
          </a:prstGeom>
          <a:noFill/>
          <a:ln w="9525">
            <a:noFill/>
            <a:miter lim="800000"/>
          </a:ln>
          <a:effectLst/>
        </p:spPr>
        <p:txBody>
          <a:bodyPr vert="horz" wrap="square" lIns="91440" tIns="45720" rIns="91440" bIns="45720" numCol="1" anchor="t" anchorCtr="0" compatLnSpc="1"/>
          <a:lstStyle>
            <a:lvl1pPr algn="r" eaLnBrk="1" hangingPunct="1">
              <a:defRPr sz="1200">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2052" name="Rectangle 4"/>
          <p:cNvSpPr>
            <a:spLocks noRot="1" noTextEdit="1"/>
          </p:cNvSpPr>
          <p:nvPr>
            <p:ph type="sldImg" idx="2"/>
          </p:nvPr>
        </p:nvSpPr>
        <p:spPr>
          <a:xfrm>
            <a:off x="1143000" y="685800"/>
            <a:ext cx="4572000" cy="3429000"/>
          </a:xfrm>
          <a:prstGeom prst="rect">
            <a:avLst/>
          </a:prstGeom>
          <a:noFill/>
          <a:ln w="9525" cap="flat" cmpd="sng">
            <a:solidFill>
              <a:srgbClr val="000000"/>
            </a:solidFill>
            <a:prstDash val="solid"/>
            <a:miter/>
            <a:headEnd type="none" w="med" len="med"/>
            <a:tailEnd type="none" w="med" len="med"/>
          </a:ln>
        </p:spPr>
      </p:sp>
      <p:sp>
        <p:nvSpPr>
          <p:cNvPr id="20485" name="Rectangle 5"/>
          <p:cNvSpPr>
            <a:spLocks noGrp="1" noChangeArrowheads="1"/>
          </p:cNvSpPr>
          <p:nvPr>
            <p:ph type="body" sz="quarter" idx="3"/>
          </p:nvPr>
        </p:nvSpPr>
        <p:spPr bwMode="auto">
          <a:xfrm>
            <a:off x="685800" y="4343400"/>
            <a:ext cx="5486400" cy="4114800"/>
          </a:xfrm>
          <a:prstGeom prst="rect">
            <a:avLst/>
          </a:prstGeom>
          <a:noFill/>
          <a:ln w="9525">
            <a:noFill/>
            <a:miter lim="800000"/>
          </a:ln>
          <a:effec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t>Click to edit Master text styles</a:t>
            </a: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t>Second level</a:t>
            </a: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t>Third level</a:t>
            </a: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t>Fourth level</a:t>
            </a: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t>Fifth level</a:t>
            </a: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20486" name="Rectangle 6"/>
          <p:cNvSpPr>
            <a:spLocks noGrp="1" noChangeArrowheads="1"/>
          </p:cNvSpPr>
          <p:nvPr>
            <p:ph type="ftr" sz="quarter" idx="4"/>
          </p:nvPr>
        </p:nvSpPr>
        <p:spPr bwMode="auto">
          <a:xfrm>
            <a:off x="0" y="8685213"/>
            <a:ext cx="2971800" cy="457200"/>
          </a:xfrm>
          <a:prstGeom prst="rect">
            <a:avLst/>
          </a:prstGeom>
          <a:noFill/>
          <a:ln w="9525">
            <a:noFill/>
            <a:miter lim="800000"/>
          </a:ln>
          <a:effectLst/>
        </p:spPr>
        <p:txBody>
          <a:bodyPr vert="horz" wrap="square" lIns="91440" tIns="45720" rIns="91440" bIns="45720" numCol="1" anchor="b" anchorCtr="0" compatLnSpc="1"/>
          <a:lstStyle>
            <a:lvl1pPr eaLnBrk="1" hangingPunct="1">
              <a:defRPr sz="12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20487" name="Rectangle 7"/>
          <p:cNvSpPr>
            <a:spLocks noGrp="1" noChangeArrowheads="1"/>
          </p:cNvSpPr>
          <p:nvPr>
            <p:ph type="sldNum" sz="quarter" idx="5"/>
          </p:nvPr>
        </p:nvSpPr>
        <p:spPr bwMode="auto">
          <a:xfrm>
            <a:off x="3884613" y="8685213"/>
            <a:ext cx="2971800" cy="457200"/>
          </a:xfrm>
          <a:prstGeom prst="rect">
            <a:avLst/>
          </a:prstGeom>
          <a:noFill/>
          <a:ln w="9525">
            <a:noFill/>
            <a:miter lim="800000"/>
          </a:ln>
          <a:effectLst/>
        </p:spPr>
        <p:txBody>
          <a:bodyPr vert="horz" wrap="square" lIns="91440" tIns="45720" rIns="91440" bIns="45720" numCol="1" anchor="b" anchorCtr="0" compatLnSpc="1"/>
          <a:p>
            <a:pPr lvl="0" algn="r" eaLnBrk="1" hangingPunct="1"/>
            <a:fld id="{9A0DB2DC-4C9A-4742-B13C-FB6460FD3503}" type="slidenum">
              <a:rPr lang="en-US" altLang="en-US" sz="1200" dirty="0"/>
            </a:fld>
            <a:endParaRPr lang="en-US" altLang="en-US" sz="1200" dirty="0"/>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122" name="Slide Image Placeholder 1"/>
          <p:cNvSpPr>
            <a:spLocks noGrp="1" noRot="1" noChangeAspect="1" noTextEdit="1"/>
          </p:cNvSpPr>
          <p:nvPr>
            <p:ph type="sldImg"/>
          </p:nvPr>
        </p:nvSpPr>
        <p:spPr>
          <a:ln/>
        </p:spPr>
      </p:sp>
      <p:sp>
        <p:nvSpPr>
          <p:cNvPr id="5123" name="Notes Placeholder 2"/>
          <p:cNvSpPr>
            <a:spLocks noGrp="1"/>
          </p:cNvSpPr>
          <p:nvPr>
            <p:ph type="body" idx="1"/>
          </p:nvPr>
        </p:nvSpPr>
        <p:spPr>
          <a:ln/>
        </p:spPr>
        <p:txBody>
          <a:bodyPr wrap="square" lIns="91440" tIns="45720" rIns="91440" bIns="45720" anchor="t" anchorCtr="0"/>
          <a:p>
            <a:pPr lvl="0" eaLnBrk="1" hangingPunct="1"/>
            <a:endParaRPr lang="en-US" altLang="en-US" dirty="0"/>
          </a:p>
        </p:txBody>
      </p:sp>
      <p:sp>
        <p:nvSpPr>
          <p:cNvPr id="5124" name="Slide Number Placeholder 3"/>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en-US" altLang="en-US" sz="1200" dirty="0"/>
            </a:fld>
            <a:endParaRPr lang="en-US" altLang="en-US" sz="12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ln/>
        </p:spPr>
        <p:txBody>
          <a:bodyPr wrap="square" lIns="91440" tIns="45720" rIns="91440" bIns="45720" anchor="t" anchorCtr="0"/>
          <a:p>
            <a:pPr lvl="0"/>
            <a:endParaRPr lang="en-US" altLang="en-US" dirty="0"/>
          </a:p>
        </p:txBody>
      </p:sp>
      <p:sp>
        <p:nvSpPr>
          <p:cNvPr id="9220" name="Slide Number Placeholder 3"/>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en-US" altLang="en-US" sz="1200" dirty="0"/>
            </a:fld>
            <a:endParaRPr lang="en-US" altLang="en-US" sz="12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lvl="0" eaLnBrk="1" hangingPunct="1"/>
            <a:fld id="{9A0DB2DC-4C9A-4742-B13C-FB6460FD3503}" type="slidenum">
              <a:rPr lang="en-US" altLang="en-US" dirty="0">
                <a:latin typeface="Arial" panose="020B0604020202020204" pitchFamily="34" charset="0"/>
              </a:rPr>
            </a:fld>
            <a:endParaRPr lang="en-US" altLang="en-US" dirty="0">
              <a:latin typeface="Arial" panose="020B060402020202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lvl="0" eaLnBrk="1" hangingPunct="1"/>
            <a:fld id="{9A0DB2DC-4C9A-4742-B13C-FB6460FD3503}" type="slidenum">
              <a:rPr lang="en-US" altLang="en-US" dirty="0">
                <a:latin typeface="Arial" panose="020B0604020202020204" pitchFamily="34" charset="0"/>
              </a:rPr>
            </a:fld>
            <a:endParaRPr lang="en-US" altLang="en-US" dirty="0">
              <a:latin typeface="Arial" panose="020B060402020202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lvl="0" eaLnBrk="1" hangingPunct="1"/>
            <a:fld id="{9A0DB2DC-4C9A-4742-B13C-FB6460FD3503}" type="slidenum">
              <a:rPr lang="en-US" altLang="en-US" dirty="0">
                <a:latin typeface="Arial" panose="020B0604020202020204" pitchFamily="34" charset="0"/>
              </a:rPr>
            </a:fld>
            <a:endParaRPr lang="en-US" altLang="en-US" dirty="0">
              <a:latin typeface="Arial" panose="020B0604020202020204" pitchFamily="34"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3" name="Date Placeholder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p>
            <a:pPr lvl="0" eaLnBrk="1" hangingPunct="1"/>
            <a:fld id="{9A0DB2DC-4C9A-4742-B13C-FB6460FD3503}" type="slidenum">
              <a:rPr lang="en-US" altLang="en-US" dirty="0">
                <a:latin typeface="Arial" panose="020B0604020202020204" pitchFamily="34" charset="0"/>
              </a:rPr>
            </a:fld>
            <a:endParaRPr lang="en-US" altLang="en-US" dirty="0">
              <a:latin typeface="Arial" panose="020B0604020202020204"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lvl="0" eaLnBrk="1" hangingPunct="1"/>
            <a:fld id="{9A0DB2DC-4C9A-4742-B13C-FB6460FD3503}" type="slidenum">
              <a:rPr lang="en-US" altLang="en-US" dirty="0">
                <a:latin typeface="Arial" panose="020B0604020202020204" pitchFamily="34" charset="0"/>
              </a:rPr>
            </a:fld>
            <a:endParaRPr lang="en-US" altLang="en-US" dirty="0">
              <a:latin typeface="Arial" panose="020B060402020202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endParaRPr lang="en-US"/>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lvl="0" eaLnBrk="1" hangingPunct="1"/>
            <a:fld id="{9A0DB2DC-4C9A-4742-B13C-FB6460FD3503}" type="slidenum">
              <a:rPr lang="en-US" altLang="en-US" dirty="0">
                <a:latin typeface="Arial" panose="020B0604020202020204" pitchFamily="34" charset="0"/>
              </a:rPr>
            </a:fld>
            <a:endParaRPr lang="en-US" altLang="en-US" dirty="0">
              <a:latin typeface="Arial" panose="020B060402020202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lvl="0" eaLnBrk="1" hangingPunct="1"/>
            <a:fld id="{9A0DB2DC-4C9A-4742-B13C-FB6460FD3503}" type="slidenum">
              <a:rPr lang="en-US" altLang="en-US" dirty="0">
                <a:latin typeface="Arial" panose="020B0604020202020204" pitchFamily="34" charset="0"/>
              </a:rPr>
            </a:fld>
            <a:endParaRPr lang="en-US" altLang="en-US" dirty="0">
              <a:latin typeface="Arial" panose="020B060402020202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p>
            <a:pPr lvl="0" eaLnBrk="1" hangingPunct="1"/>
            <a:fld id="{9A0DB2DC-4C9A-4742-B13C-FB6460FD3503}" type="slidenum">
              <a:rPr lang="en-US" altLang="en-US" dirty="0">
                <a:latin typeface="Arial" panose="020B0604020202020204" pitchFamily="34" charset="0"/>
              </a:rPr>
            </a:fld>
            <a:endParaRPr lang="en-US" altLang="en-US" dirty="0">
              <a:latin typeface="Arial" panose="020B060402020202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p>
            <a:pPr lvl="0" eaLnBrk="1" hangingPunct="1"/>
            <a:fld id="{9A0DB2DC-4C9A-4742-B13C-FB6460FD3503}" type="slidenum">
              <a:rPr lang="en-US" altLang="en-US" dirty="0">
                <a:latin typeface="Arial" panose="020B0604020202020204" pitchFamily="34" charset="0"/>
              </a:rPr>
            </a:fld>
            <a:endParaRPr lang="en-US" altLang="en-US" dirty="0">
              <a:latin typeface="Arial" panose="020B060402020202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p>
            <a:pPr lvl="0" eaLnBrk="1" hangingPunct="1"/>
            <a:fld id="{9A0DB2DC-4C9A-4742-B13C-FB6460FD3503}" type="slidenum">
              <a:rPr lang="en-US" altLang="en-US" dirty="0">
                <a:latin typeface="Arial" panose="020B0604020202020204" pitchFamily="34" charset="0"/>
              </a:rPr>
            </a:fld>
            <a:endParaRPr lang="en-US" altLang="en-US" dirty="0">
              <a:latin typeface="Arial" panose="020B060402020202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lvl="0" eaLnBrk="1" hangingPunct="1"/>
            <a:fld id="{9A0DB2DC-4C9A-4742-B13C-FB6460FD3503}" type="slidenum">
              <a:rPr lang="en-US" altLang="en-US" dirty="0">
                <a:latin typeface="Arial" panose="020B0604020202020204" pitchFamily="34" charset="0"/>
              </a:rPr>
            </a:fld>
            <a:endParaRPr lang="en-US" altLang="en-US" dirty="0">
              <a:latin typeface="Arial" panose="020B060402020202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lvl="0" eaLnBrk="1" hangingPunct="1"/>
            <a:fld id="{9A0DB2DC-4C9A-4742-B13C-FB6460FD3503}" type="slidenum">
              <a:rPr lang="en-US" altLang="en-US" dirty="0">
                <a:latin typeface="Arial" panose="020B0604020202020204" pitchFamily="34" charset="0"/>
              </a:rPr>
            </a:fld>
            <a:endParaRPr lang="en-US" altLang="en-US" dirty="0">
              <a:latin typeface="Arial" panose="020B060402020202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Rectangle 2"/>
          <p:cNvSpPr>
            <a:spLocks noGrp="1"/>
          </p:cNvSpPr>
          <p:nvPr>
            <p:ph type="title"/>
          </p:nvPr>
        </p:nvSpPr>
        <p:spPr>
          <a:xfrm>
            <a:off x="457200" y="274638"/>
            <a:ext cx="8229600" cy="1143000"/>
          </a:xfrm>
          <a:prstGeom prst="rect">
            <a:avLst/>
          </a:prstGeom>
          <a:noFill/>
          <a:ln w="9525">
            <a:noFill/>
          </a:ln>
        </p:spPr>
        <p:txBody>
          <a:bodyPr anchor="ctr" anchorCtr="0"/>
          <a:p>
            <a:pPr lvl="0"/>
            <a:r>
              <a:rPr lang="en-US" altLang="en-US" dirty="0"/>
              <a:t>Click to edit Master title style</a:t>
            </a:r>
            <a:endParaRPr lang="en-US" altLang="en-US" dirty="0"/>
          </a:p>
        </p:txBody>
      </p:sp>
      <p:sp>
        <p:nvSpPr>
          <p:cNvPr id="1027" name="Rectangle 3"/>
          <p:cNvSpPr>
            <a:spLocks noGrp="1"/>
          </p:cNvSpPr>
          <p:nvPr>
            <p:ph type="body" idx="1"/>
          </p:nvPr>
        </p:nvSpPr>
        <p:spPr>
          <a:xfrm>
            <a:off x="457200" y="1600200"/>
            <a:ext cx="8229600" cy="4525963"/>
          </a:xfrm>
          <a:prstGeom prst="rect">
            <a:avLst/>
          </a:prstGeom>
          <a:noFill/>
          <a:ln w="9525">
            <a:noFill/>
          </a:ln>
        </p:spPr>
        <p:txBody>
          <a:bodyPr/>
          <a:p>
            <a:pPr lvl="0"/>
            <a:r>
              <a:rPr lang="en-US" altLang="en-US" dirty="0"/>
              <a:t>Click to edit Master text styles</a:t>
            </a:r>
            <a:endParaRPr lang="en-US" altLang="en-US" dirty="0"/>
          </a:p>
          <a:p>
            <a:pPr lvl="1"/>
            <a:r>
              <a:rPr lang="en-US" altLang="en-US" dirty="0"/>
              <a:t>Second level</a:t>
            </a:r>
            <a:endParaRPr lang="en-US" altLang="en-US" dirty="0"/>
          </a:p>
          <a:p>
            <a:pPr lvl="2"/>
            <a:r>
              <a:rPr lang="en-US" altLang="en-US" dirty="0"/>
              <a:t>Third level</a:t>
            </a:r>
            <a:endParaRPr lang="en-US" altLang="en-US" dirty="0"/>
          </a:p>
          <a:p>
            <a:pPr lvl="3"/>
            <a:r>
              <a:rPr lang="en-US" altLang="en-US" dirty="0"/>
              <a:t>Fourth level</a:t>
            </a:r>
            <a:endParaRPr lang="en-US" altLang="en-US" dirty="0"/>
          </a:p>
          <a:p>
            <a:pPr lvl="4"/>
            <a:r>
              <a:rPr lang="en-US" altLang="en-US" dirty="0"/>
              <a:t>Fifth level</a:t>
            </a:r>
            <a:endParaRPr lang="en-US" altLang="en-US" dirty="0"/>
          </a:p>
        </p:txBody>
      </p:sp>
      <p:sp>
        <p:nvSpPr>
          <p:cNvPr id="73732"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eaLnBrk="1" hangingPunct="1">
              <a:defRPr sz="14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3733"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400">
                <a:latin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3734"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lgn="r">
              <a:defRPr sz="1400"/>
            </a:lvl1pPr>
          </a:lstStyle>
          <a:p>
            <a:pPr lvl="0" eaLnBrk="1" hangingPunct="1"/>
            <a:fld id="{9A0DB2DC-4C9A-4742-B13C-FB6460FD3503}" type="slidenum">
              <a:rPr lang="en-US" altLang="en-US" dirty="0">
                <a:latin typeface="Arial" panose="020B0604020202020204" pitchFamily="34" charset="0"/>
              </a:rPr>
            </a:fld>
            <a:endParaRPr lang="en-US" altLang="en-US"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8.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9.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2.jpeg"/><Relationship Id="rId1" Type="http://schemas.openxmlformats.org/officeDocument/2006/relationships/image" Target="../media/image31.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3.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4.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5.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4.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6.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7.jpeg"/></Relationships>
</file>

<file path=ppt/slides/_rels/slide2.xml.rels><?xml version="1.0" encoding="UTF-8" standalone="yes"?>
<Relationships xmlns="http://schemas.openxmlformats.org/package/2006/relationships"><Relationship Id="rId9" Type="http://schemas.openxmlformats.org/officeDocument/2006/relationships/image" Target="../media/image8.GIF"/><Relationship Id="rId8" Type="http://schemas.openxmlformats.org/officeDocument/2006/relationships/image" Target="../media/image7.GIF"/><Relationship Id="rId7" Type="http://schemas.openxmlformats.org/officeDocument/2006/relationships/hyperlink" Target="http://www.wretch.cc/album/show.php?i=jao8825252&amp;b=1479&amp;f=1165109143&amp;p=257" TargetMode="Externa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hyperlink" Target="http://www.glitter-graphics.com/" TargetMode="External"/><Relationship Id="rId3" Type="http://schemas.openxmlformats.org/officeDocument/2006/relationships/image" Target="../media/image4.GIF"/><Relationship Id="rId2" Type="http://schemas.openxmlformats.org/officeDocument/2006/relationships/image" Target="../media/image3.GIF"/><Relationship Id="rId18" Type="http://schemas.openxmlformats.org/officeDocument/2006/relationships/notesSlide" Target="../notesSlides/notesSlide1.xml"/><Relationship Id="rId17" Type="http://schemas.openxmlformats.org/officeDocument/2006/relationships/slideLayout" Target="../slideLayouts/slideLayout2.xml"/><Relationship Id="rId16" Type="http://schemas.openxmlformats.org/officeDocument/2006/relationships/image" Target="../media/image13.GIF"/><Relationship Id="rId15" Type="http://schemas.openxmlformats.org/officeDocument/2006/relationships/image" Target="../media/image12.GIF"/><Relationship Id="rId14" Type="http://schemas.openxmlformats.org/officeDocument/2006/relationships/image" Target="../media/image11.png"/><Relationship Id="rId13" Type="http://schemas.microsoft.com/office/2007/relationships/media" Target="file:///C:\Users\My%20Ducument\Desktop\trang\do%20ban%20cat.mp3" TargetMode="External"/><Relationship Id="rId12" Type="http://schemas.openxmlformats.org/officeDocument/2006/relationships/audio" Target="file:///C:\Users\My%20Ducument\Desktop\trang\do%20ban%20cat.mp3" TargetMode="External"/><Relationship Id="rId11" Type="http://schemas.openxmlformats.org/officeDocument/2006/relationships/image" Target="../media/image10.png"/><Relationship Id="rId10" Type="http://schemas.openxmlformats.org/officeDocument/2006/relationships/image" Target="../media/image9.GIF"/><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8.jpe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9.jpeg"/></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3.GIF"/><Relationship Id="rId3" Type="http://schemas.openxmlformats.org/officeDocument/2006/relationships/image" Target="../media/image42.GIF"/><Relationship Id="rId2" Type="http://schemas.openxmlformats.org/officeDocument/2006/relationships/image" Target="../media/image41.GIF"/><Relationship Id="rId1" Type="http://schemas.openxmlformats.org/officeDocument/2006/relationships/image" Target="../media/image40.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5.jpeg"/><Relationship Id="rId1" Type="http://schemas.openxmlformats.org/officeDocument/2006/relationships/image" Target="../media/image44.jpe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8.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5.jpeg"/><Relationship Id="rId1" Type="http://schemas.openxmlformats.org/officeDocument/2006/relationships/image" Target="../media/image46.jpe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3.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5.jpeg"/><Relationship Id="rId1" Type="http://schemas.openxmlformats.org/officeDocument/2006/relationships/image" Target="../media/image47.jpe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6.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5.jpeg"/><Relationship Id="rId1" Type="http://schemas.openxmlformats.org/officeDocument/2006/relationships/image" Target="../media/image48.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4.jpe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8.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5.jpeg"/><Relationship Id="rId1" Type="http://schemas.openxmlformats.org/officeDocument/2006/relationships/image" Target="../media/image44.jpeg"/></Relationships>
</file>

<file path=ppt/slides/_rels/slide32.xml.rels><?xml version="1.0" encoding="UTF-8" standalone="yes"?>
<Relationships xmlns="http://schemas.openxmlformats.org/package/2006/relationships"><Relationship Id="rId9" Type="http://schemas.openxmlformats.org/officeDocument/2006/relationships/image" Target="../media/image52.GIF"/><Relationship Id="rId8" Type="http://schemas.openxmlformats.org/officeDocument/2006/relationships/image" Target="../media/image51.GIF"/><Relationship Id="rId7" Type="http://schemas.openxmlformats.org/officeDocument/2006/relationships/image" Target="../media/image13.GIF"/><Relationship Id="rId6" Type="http://schemas.openxmlformats.org/officeDocument/2006/relationships/image" Target="../media/image12.GIF"/><Relationship Id="rId5" Type="http://schemas.openxmlformats.org/officeDocument/2006/relationships/image" Target="../media/image18.GIF"/><Relationship Id="rId4" Type="http://schemas.openxmlformats.org/officeDocument/2006/relationships/image" Target="../media/image19.GIF"/><Relationship Id="rId3" Type="http://schemas.openxmlformats.org/officeDocument/2006/relationships/image" Target="../media/image50.GIF"/><Relationship Id="rId2" Type="http://schemas.openxmlformats.org/officeDocument/2006/relationships/image" Target="../media/image49.GIF"/><Relationship Id="rId10" Type="http://schemas.openxmlformats.org/officeDocument/2006/relationships/slideLayout" Target="../slideLayouts/slideLayout7.xml"/><Relationship Id="rId1" Type="http://schemas.openxmlformats.org/officeDocument/2006/relationships/image" Target="../media/image2.jpeg"/></Relationships>
</file>

<file path=ppt/slides/_rels/slide33.xml.rels><?xml version="1.0" encoding="UTF-8" standalone="yes"?>
<Relationships xmlns="http://schemas.openxmlformats.org/package/2006/relationships"><Relationship Id="rId9" Type="http://schemas.openxmlformats.org/officeDocument/2006/relationships/image" Target="../media/image12.GIF"/><Relationship Id="rId8" Type="http://schemas.openxmlformats.org/officeDocument/2006/relationships/image" Target="../media/image51.GIF"/><Relationship Id="rId7" Type="http://schemas.openxmlformats.org/officeDocument/2006/relationships/image" Target="../media/image21.GIF"/><Relationship Id="rId6" Type="http://schemas.openxmlformats.org/officeDocument/2006/relationships/image" Target="../media/image55.GIF"/><Relationship Id="rId5" Type="http://schemas.openxmlformats.org/officeDocument/2006/relationships/image" Target="../media/image6.GIF"/><Relationship Id="rId4" Type="http://schemas.openxmlformats.org/officeDocument/2006/relationships/image" Target="../media/image7.GIF"/><Relationship Id="rId3" Type="http://schemas.openxmlformats.org/officeDocument/2006/relationships/hyperlink" Target="http://www.wretch.cc/album/show.php?i=jao8825252&amp;b=1479&amp;f=1165109143&amp;p=257" TargetMode="External"/><Relationship Id="rId2" Type="http://schemas.openxmlformats.org/officeDocument/2006/relationships/image" Target="../media/image54.GIF"/><Relationship Id="rId13" Type="http://schemas.openxmlformats.org/officeDocument/2006/relationships/slideLayout" Target="../slideLayouts/slideLayout7.xml"/><Relationship Id="rId12" Type="http://schemas.openxmlformats.org/officeDocument/2006/relationships/image" Target="../media/image56.png"/><Relationship Id="rId11" Type="http://schemas.microsoft.com/office/2007/relationships/media" Target="file:///C:\Users\My%20Ducument\Desktop\trang\troi%20nang%20troi%20mua%20cat.mp3" TargetMode="External"/><Relationship Id="rId10" Type="http://schemas.openxmlformats.org/officeDocument/2006/relationships/audio" Target="file:///C:\Users\My%20Ducument\Desktop\trang\troi%20nang%20troi%20mua%20cat.mp3" TargetMode="External"/><Relationship Id="rId1" Type="http://schemas.openxmlformats.org/officeDocument/2006/relationships/image" Target="../media/image53.jpeg"/></Relationships>
</file>

<file path=ppt/slides/_rels/slide34.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7.GIF"/><Relationship Id="rId5" Type="http://schemas.openxmlformats.org/officeDocument/2006/relationships/hyperlink" Target="http://www.wretch.cc/album/show.php?i=jao8825252&amp;b=1479&amp;f=1165109143&amp;p=257" TargetMode="External"/><Relationship Id="rId4" Type="http://schemas.openxmlformats.org/officeDocument/2006/relationships/image" Target="../media/image16.GIF"/><Relationship Id="rId3" Type="http://schemas.openxmlformats.org/officeDocument/2006/relationships/image" Target="../media/image52.GIF"/><Relationship Id="rId2" Type="http://schemas.openxmlformats.org/officeDocument/2006/relationships/image" Target="../media/image58.GIF"/><Relationship Id="rId1" Type="http://schemas.openxmlformats.org/officeDocument/2006/relationships/image" Target="../media/image57.jpeg"/></Relationships>
</file>

<file path=ppt/slides/_rels/slide35.xml.rels><?xml version="1.0" encoding="UTF-8" standalone="yes"?>
<Relationships xmlns="http://schemas.openxmlformats.org/package/2006/relationships"><Relationship Id="rId9" Type="http://schemas.openxmlformats.org/officeDocument/2006/relationships/image" Target="../media/image63.png"/><Relationship Id="rId8" Type="http://schemas.microsoft.com/office/2007/relationships/media" Target="file:///C:\Users\My%20Ducument\Desktop\trang\khuc%20hat%20dao%20choi%20cat.mp3" TargetMode="External"/><Relationship Id="rId7" Type="http://schemas.openxmlformats.org/officeDocument/2006/relationships/audio" Target="file:///C:\Users\My%20Ducument\Desktop\trang\khuc%20hat%20dao%20choi%20cat.mp3" TargetMode="External"/><Relationship Id="rId6" Type="http://schemas.openxmlformats.org/officeDocument/2006/relationships/image" Target="../media/image62.GIF"/><Relationship Id="rId5" Type="http://schemas.openxmlformats.org/officeDocument/2006/relationships/image" Target="../media/image61.GIF"/><Relationship Id="rId4" Type="http://schemas.openxmlformats.org/officeDocument/2006/relationships/image" Target="../media/image60.jpeg"/><Relationship Id="rId3" Type="http://schemas.openxmlformats.org/officeDocument/2006/relationships/image" Target="../media/image13.GIF"/><Relationship Id="rId2" Type="http://schemas.openxmlformats.org/officeDocument/2006/relationships/image" Target="../media/image12.GIF"/><Relationship Id="rId11" Type="http://schemas.openxmlformats.org/officeDocument/2006/relationships/slideLayout" Target="../slideLayouts/slideLayout2.xml"/><Relationship Id="rId10" Type="http://schemas.openxmlformats.org/officeDocument/2006/relationships/audio" Target="../media/audio1.wav"/><Relationship Id="rId1" Type="http://schemas.openxmlformats.org/officeDocument/2006/relationships/image" Target="../media/image59.GIF"/></Relationships>
</file>

<file path=ppt/slides/_rels/slide4.xml.rels><?xml version="1.0" encoding="UTF-8" standalone="yes"?>
<Relationships xmlns="http://schemas.openxmlformats.org/package/2006/relationships"><Relationship Id="rId9" Type="http://schemas.openxmlformats.org/officeDocument/2006/relationships/image" Target="../media/image4.GIF"/><Relationship Id="rId8" Type="http://schemas.openxmlformats.org/officeDocument/2006/relationships/image" Target="../media/image21.GIF"/><Relationship Id="rId7" Type="http://schemas.openxmlformats.org/officeDocument/2006/relationships/image" Target="../media/image20.GIF"/><Relationship Id="rId6" Type="http://schemas.openxmlformats.org/officeDocument/2006/relationships/image" Target="../media/image14.jpeg"/><Relationship Id="rId5" Type="http://schemas.openxmlformats.org/officeDocument/2006/relationships/image" Target="../media/image19.GIF"/><Relationship Id="rId4" Type="http://schemas.openxmlformats.org/officeDocument/2006/relationships/image" Target="../media/image18.GIF"/><Relationship Id="rId3" Type="http://schemas.openxmlformats.org/officeDocument/2006/relationships/image" Target="../media/image17.GIF"/><Relationship Id="rId2" Type="http://schemas.openxmlformats.org/officeDocument/2006/relationships/image" Target="../media/image16.GIF"/><Relationship Id="rId12" Type="http://schemas.openxmlformats.org/officeDocument/2006/relationships/slideLayout" Target="../slideLayouts/slideLayout4.xml"/><Relationship Id="rId11" Type="http://schemas.openxmlformats.org/officeDocument/2006/relationships/image" Target="../media/image13.GIF"/><Relationship Id="rId10" Type="http://schemas.openxmlformats.org/officeDocument/2006/relationships/image" Target="../media/image12.GIF"/><Relationship Id="rId1" Type="http://schemas.openxmlformats.org/officeDocument/2006/relationships/image" Target="../media/image15.jpeg"/></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4.xml"/><Relationship Id="rId6" Type="http://schemas.openxmlformats.org/officeDocument/2006/relationships/image" Target="../media/image20.GIF"/><Relationship Id="rId5" Type="http://schemas.openxmlformats.org/officeDocument/2006/relationships/image" Target="../media/image19.GIF"/><Relationship Id="rId4" Type="http://schemas.openxmlformats.org/officeDocument/2006/relationships/image" Target="../media/image23.png"/><Relationship Id="rId3" Type="http://schemas.openxmlformats.org/officeDocument/2006/relationships/image" Target="../media/image17.GIF"/><Relationship Id="rId2" Type="http://schemas.openxmlformats.org/officeDocument/2006/relationships/image" Target="../media/image18.GIF"/><Relationship Id="rId1" Type="http://schemas.openxmlformats.org/officeDocument/2006/relationships/image" Target="../media/image22.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4.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5.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6.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4" name="Title 3"/>
          <p:cNvSpPr>
            <a:spLocks noGrp="1"/>
          </p:cNvSpPr>
          <p:nvPr>
            <p:ph type="ctrTitle"/>
          </p:nvPr>
        </p:nvSpPr>
        <p:spPr>
          <a:ln/>
        </p:spPr>
        <p:txBody>
          <a:bodyPr vert="horz" wrap="square" lIns="91440" tIns="45720" rIns="91440" bIns="45720" anchor="ctr" anchorCtr="0"/>
          <a:p>
            <a:pPr>
              <a:buClrTx/>
              <a:buSzTx/>
              <a:buFontTx/>
            </a:pPr>
            <a:endParaRPr lang="en-US" altLang="en-US" dirty="0"/>
          </a:p>
        </p:txBody>
      </p:sp>
      <p:sp>
        <p:nvSpPr>
          <p:cNvPr id="3075" name="Subtitle 4"/>
          <p:cNvSpPr>
            <a:spLocks noGrp="1"/>
          </p:cNvSpPr>
          <p:nvPr>
            <p:ph type="subTitle" idx="1"/>
          </p:nvPr>
        </p:nvSpPr>
        <p:spPr>
          <a:ln/>
        </p:spPr>
        <p:txBody>
          <a:bodyPr vert="horz" wrap="square" lIns="91440" tIns="45720" rIns="91440" bIns="45720" anchor="t" anchorCtr="0"/>
          <a:p>
            <a:pPr>
              <a:buClrTx/>
              <a:buSzTx/>
              <a:buFontTx/>
            </a:pPr>
            <a:endParaRPr lang="en-US" altLang="en-US" dirty="0">
              <a:latin typeface="+mn-lt"/>
              <a:ea typeface="+mn-ea"/>
              <a:cs typeface="+mn-cs"/>
            </a:endParaRPr>
          </a:p>
        </p:txBody>
      </p:sp>
      <p:pic>
        <p:nvPicPr>
          <p:cNvPr id="3076" name="Picture 5"/>
          <p:cNvPicPr>
            <a:picLocks noChangeAspect="1"/>
          </p:cNvPicPr>
          <p:nvPr/>
        </p:nvPicPr>
        <p:blipFill>
          <a:blip r:embed="rId1"/>
          <a:stretch>
            <a:fillRect/>
          </a:stretch>
        </p:blipFill>
        <p:spPr>
          <a:xfrm>
            <a:off x="0" y="0"/>
            <a:ext cx="9144000" cy="6858000"/>
          </a:xfrm>
          <a:prstGeom prst="rect">
            <a:avLst/>
          </a:prstGeom>
          <a:noFill/>
          <a:ln w="9525">
            <a:noFill/>
          </a:ln>
        </p:spPr>
      </p:pic>
      <p:sp>
        <p:nvSpPr>
          <p:cNvPr id="8" name="Rectangle 7"/>
          <p:cNvSpPr/>
          <p:nvPr/>
        </p:nvSpPr>
        <p:spPr>
          <a:xfrm>
            <a:off x="1828800" y="2447962"/>
            <a:ext cx="5943600" cy="2376170"/>
          </a:xfrm>
          <a:prstGeom prst="rect">
            <a:avLst/>
          </a:prstGeom>
        </p:spPr>
        <p:txBody>
          <a:bodyPr>
            <a:spAutoFit/>
            <a:scene3d>
              <a:camera prst="orthographicFront"/>
              <a:lightRig rig="threePt" dir="t"/>
            </a:scene3d>
            <a:sp3d extrusionH="57150">
              <a:bevelT w="38100" h="38100" prst="angle"/>
            </a:sp3d>
          </a:body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en-US" altLang="en-US" sz="27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MẪU GIÁO VÀNH KHUYÊN</a:t>
            </a:r>
            <a:endParaRPr kumimoji="0" lang="en-US" altLang="en-US" sz="27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ct val="50000"/>
              </a:spcBef>
              <a:spcAft>
                <a:spcPts val="0"/>
              </a:spcAft>
              <a:buClrTx/>
              <a:buSzTx/>
              <a:buFontTx/>
              <a:buNone/>
              <a:defRPr/>
            </a:pPr>
            <a:r>
              <a:rPr kumimoji="0" lang="en-US" altLang="en-US" sz="2700"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rPr>
              <a:t>Truyện</a:t>
            </a:r>
            <a:r>
              <a:rPr kumimoji="0" lang="en-US" altLang="en-US" sz="27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 “</a:t>
            </a:r>
            <a:r>
              <a:rPr kumimoji="0" lang="en-US" altLang="en-US" sz="2700" b="1" i="0" u="none" strike="noStrike" kern="1200" cap="none" spc="0" normalizeH="0" baseline="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rPr>
              <a:t>Bác</a:t>
            </a:r>
            <a:r>
              <a:rPr kumimoji="0" lang="en-US" altLang="en-US" sz="27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 </a:t>
            </a:r>
            <a:r>
              <a:rPr kumimoji="0" lang="en-US" altLang="en-US" sz="2700" b="1" i="0" u="none" strike="noStrike" kern="1200" cap="none" spc="0" normalizeH="0" baseline="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rPr>
              <a:t>gấu</a:t>
            </a:r>
            <a:r>
              <a:rPr kumimoji="0" lang="en-US" altLang="en-US" sz="27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 </a:t>
            </a:r>
            <a:r>
              <a:rPr kumimoji="0" lang="en-US" altLang="en-US" sz="2700" b="1" i="0" u="none" strike="noStrike" kern="1200" cap="none" spc="0" normalizeH="0" baseline="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rPr>
              <a:t>đen</a:t>
            </a:r>
            <a:r>
              <a:rPr kumimoji="0" lang="en-US" altLang="en-US" sz="27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 </a:t>
            </a:r>
            <a:r>
              <a:rPr kumimoji="0" lang="en-US" altLang="en-US" sz="2700" b="1" i="0" u="none" strike="noStrike" kern="1200" cap="none" spc="0" normalizeH="0" baseline="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rPr>
              <a:t>và</a:t>
            </a:r>
            <a:r>
              <a:rPr kumimoji="0" lang="en-US" altLang="en-US" sz="27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 </a:t>
            </a:r>
            <a:r>
              <a:rPr kumimoji="0" lang="en-US" altLang="en-US" sz="2700" b="1" i="0" u="none" strike="noStrike" kern="1200" cap="none" spc="0" normalizeH="0" baseline="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rPr>
              <a:t>hai</a:t>
            </a:r>
            <a:r>
              <a:rPr kumimoji="0" lang="en-US" altLang="en-US" sz="27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 </a:t>
            </a:r>
            <a:r>
              <a:rPr kumimoji="0" lang="en-US" altLang="en-US" sz="2700" b="1" i="0" u="none" strike="noStrike" kern="1200" cap="none" spc="0" normalizeH="0" baseline="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rPr>
              <a:t>chú</a:t>
            </a:r>
            <a:r>
              <a:rPr kumimoji="0" lang="en-US" altLang="en-US" sz="27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 </a:t>
            </a:r>
            <a:r>
              <a:rPr kumimoji="0" lang="en-US" altLang="en-US" sz="2700" b="1" i="0" u="none" strike="noStrike" kern="1200" cap="none" spc="0" normalizeH="0" baseline="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rPr>
              <a:t>thỏ</a:t>
            </a:r>
            <a:endParaRPr kumimoji="0" lang="en-US" altLang="en-US" sz="27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ct val="50000"/>
              </a:spcBef>
              <a:spcAft>
                <a:spcPts val="0"/>
              </a:spcAft>
              <a:buClrTx/>
              <a:buSzTx/>
              <a:buFontTx/>
              <a:buNone/>
              <a:defRPr/>
            </a:pPr>
            <a:r>
              <a:rPr kumimoji="0" lang="en-US" altLang="en-US" sz="27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LỚP : MẦM </a:t>
            </a:r>
            <a:endParaRPr kumimoji="0" lang="en-US" altLang="en-US" sz="27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ct val="50000"/>
              </a:spcBef>
              <a:spcAft>
                <a:spcPts val="0"/>
              </a:spcAft>
              <a:buClrTx/>
              <a:buSzTx/>
              <a:buFontTx/>
              <a:buNone/>
              <a:defRPr/>
            </a:pPr>
            <a:r>
              <a:rPr kumimoji="0" lang="en-US" altLang="en-US" sz="2700" b="1" i="0" u="none" strike="noStrike" kern="1200" cap="none" spc="0" normalizeH="0" baseline="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rPr>
              <a:t>Giáo</a:t>
            </a:r>
            <a:r>
              <a:rPr kumimoji="0" lang="en-US" altLang="en-US" sz="27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 </a:t>
            </a:r>
            <a:r>
              <a:rPr kumimoji="0" lang="en-US" altLang="en-US" sz="2700" b="1" i="0" u="none" strike="noStrike" kern="1200" cap="none" spc="0" normalizeH="0" baseline="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rPr>
              <a:t>viên</a:t>
            </a:r>
            <a:r>
              <a:rPr kumimoji="0" lang="en-US" altLang="en-US" sz="27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 : H Del </a:t>
            </a:r>
            <a:r>
              <a:rPr kumimoji="0" lang="en-US" altLang="en-US" sz="2700" b="1" i="0" u="none" strike="noStrike" kern="1200" cap="none" spc="0" normalizeH="0" baseline="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rPr>
              <a:t>Niê</a:t>
            </a:r>
            <a:endParaRPr kumimoji="0" lang="en-US" altLang="en-US" sz="27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000000"/>
                                          </p:val>
                                        </p:tav>
                                        <p:tav tm="100000">
                                          <p:val>
                                            <p:strVal val="#ppt_w"/>
                                          </p:val>
                                        </p:tav>
                                      </p:tavLst>
                                    </p:anim>
                                    <p:anim calcmode="lin" valueType="num">
                                      <p:cBhvr>
                                        <p:cTn id="8" dur="500" fill="hold"/>
                                        <p:tgtEl>
                                          <p:spTgt spid="8"/>
                                        </p:tgtEl>
                                        <p:attrNameLst>
                                          <p:attrName>ppt_h</p:attrName>
                                        </p:attrNameLst>
                                      </p:cBhvr>
                                      <p:tavLst>
                                        <p:tav tm="0">
                                          <p:val>
                                            <p:fltVal val="0.00000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338" name="Rectangle 2"/>
          <p:cNvSpPr>
            <a:spLocks noGrp="1"/>
          </p:cNvSpPr>
          <p:nvPr>
            <p:ph type="title"/>
          </p:nvPr>
        </p:nvSpPr>
        <p:spPr>
          <a:ln/>
        </p:spPr>
        <p:txBody>
          <a:bodyPr vert="horz" wrap="square" lIns="91440" tIns="45720" rIns="91440" bIns="45720" anchor="ctr" anchorCtr="0"/>
          <a:p>
            <a:pPr eaLnBrk="1" hangingPunct="1"/>
            <a:endParaRPr lang="en-US" altLang="en-US" dirty="0"/>
          </a:p>
        </p:txBody>
      </p:sp>
      <p:sp>
        <p:nvSpPr>
          <p:cNvPr id="14339" name="Rectangle 3"/>
          <p:cNvSpPr>
            <a:spLocks noGrp="1"/>
          </p:cNvSpPr>
          <p:nvPr>
            <p:ph idx="1"/>
          </p:nvPr>
        </p:nvSpPr>
        <p:spPr>
          <a:ln/>
        </p:spPr>
        <p:txBody>
          <a:bodyPr vert="horz" wrap="square" lIns="91440" tIns="45720" rIns="91440" bIns="45720" anchor="t" anchorCtr="0"/>
          <a:p>
            <a:pPr eaLnBrk="1" hangingPunct="1"/>
            <a:endParaRPr lang="en-US" altLang="en-US" dirty="0"/>
          </a:p>
        </p:txBody>
      </p:sp>
      <p:pic>
        <p:nvPicPr>
          <p:cNvPr id="14340" name="Picture 4" descr="img082"/>
          <p:cNvPicPr>
            <a:picLocks noChangeAspect="1"/>
          </p:cNvPicPr>
          <p:nvPr/>
        </p:nvPicPr>
        <p:blipFill>
          <a:blip r:embed="rId1"/>
          <a:stretch>
            <a:fillRect/>
          </a:stretch>
        </p:blipFill>
        <p:spPr>
          <a:xfrm>
            <a:off x="0" y="0"/>
            <a:ext cx="9144000" cy="6858000"/>
          </a:xfrm>
          <a:prstGeom prst="rect">
            <a:avLst/>
          </a:prstGeom>
          <a:noFill/>
          <a:ln w="9525">
            <a:noFill/>
          </a:ln>
        </p:spPr>
      </p:pic>
      <p:sp>
        <p:nvSpPr>
          <p:cNvPr id="9221" name="AutoShape 5"/>
          <p:cNvSpPr/>
          <p:nvPr/>
        </p:nvSpPr>
        <p:spPr>
          <a:xfrm>
            <a:off x="4572000" y="1676400"/>
            <a:ext cx="3429000" cy="1371600"/>
          </a:xfrm>
          <a:prstGeom prst="wedgeRectCallout">
            <a:avLst>
              <a:gd name="adj1" fmla="val -70417"/>
              <a:gd name="adj2" fmla="val 136227"/>
            </a:avLst>
          </a:prstGeom>
          <a:solidFill>
            <a:schemeClr val="accent1"/>
          </a:solidFill>
          <a:ln w="9525" cap="flat" cmpd="sng">
            <a:solidFill>
              <a:schemeClr val="tx1"/>
            </a:solidFill>
            <a:prstDash val="solid"/>
            <a:miter/>
            <a:headEnd type="none" w="med" len="med"/>
            <a:tailEnd type="none" w="med" len="med"/>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r>
              <a:rPr lang="en-US" altLang="en-US" sz="2800" dirty="0">
                <a:latin typeface="Times New Roman" panose="02020603050405020304" pitchFamily="18" charset="0"/>
              </a:rPr>
              <a:t>Bác Gấu Đen đây! Mưa to quá, cho bác trú nhờ một đêm</a:t>
            </a:r>
            <a:endParaRPr lang="en-US" altLang="en-US" sz="2800" dirty="0">
              <a:latin typeface="Times New Roman" panose="02020603050405020304" pitchFamily="18" charset="0"/>
            </a:endParaRPr>
          </a:p>
        </p:txBody>
      </p:sp>
      <p:sp>
        <p:nvSpPr>
          <p:cNvPr id="6" name="Cloud Callout 5"/>
          <p:cNvSpPr/>
          <p:nvPr/>
        </p:nvSpPr>
        <p:spPr>
          <a:xfrm>
            <a:off x="2209800" y="0"/>
            <a:ext cx="2895600" cy="1143000"/>
          </a:xfrm>
          <a:prstGeom prst="cloudCallout">
            <a:avLst>
              <a:gd name="adj1" fmla="val -52967"/>
              <a:gd name="adj2" fmla="val 53269"/>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7" name="TextBox 6"/>
          <p:cNvSpPr txBox="1"/>
          <p:nvPr/>
        </p:nvSpPr>
        <p:spPr>
          <a:xfrm>
            <a:off x="3124200" y="228600"/>
            <a:ext cx="2819400" cy="5238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en-US" sz="2800" dirty="0">
                <a:latin typeface="Times New Roman" panose="02020603050405020304" pitchFamily="18" charset="0"/>
                <a:cs typeface="Times New Roman" panose="02020603050405020304" pitchFamily="18" charset="0"/>
              </a:rPr>
              <a:t>Ai đấy</a:t>
            </a:r>
            <a:endParaRPr lang="en-US" altLang="en-US" sz="2800" dirty="0">
              <a:latin typeface="Times New Roman" panose="02020603050405020304" pitchFamily="18" charset="0"/>
              <a:ea typeface="Times New Roman" panose="02020603050405020304" pitchFamily="18" charset="0"/>
            </a:endParaRPr>
          </a:p>
        </p:txBody>
      </p:sp>
      <p:sp>
        <p:nvSpPr>
          <p:cNvPr id="8" name="Cloud Callout 7"/>
          <p:cNvSpPr/>
          <p:nvPr/>
        </p:nvSpPr>
        <p:spPr>
          <a:xfrm>
            <a:off x="2133600" y="-304800"/>
            <a:ext cx="5638800" cy="2057400"/>
          </a:xfrm>
          <a:prstGeom prst="cloudCallout">
            <a:avLst>
              <a:gd name="adj1" fmla="val -59703"/>
              <a:gd name="adj2" fmla="val 31389"/>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 name="TextBox 8"/>
          <p:cNvSpPr txBox="1"/>
          <p:nvPr/>
        </p:nvSpPr>
        <p:spPr>
          <a:xfrm>
            <a:off x="2819400" y="-76200"/>
            <a:ext cx="4267200" cy="138430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en-US" sz="2800" dirty="0">
                <a:latin typeface="Times New Roman" panose="02020603050405020304" pitchFamily="18" charset="0"/>
                <a:cs typeface="Times New Roman" panose="02020603050405020304" pitchFamily="18" charset="0"/>
              </a:rPr>
              <a:t>Không trú nhờ được đâu. Người bác to thế kia, bác sẽ l</a:t>
            </a:r>
            <a:r>
              <a:rPr lang="en-US" altLang="en-US" sz="2800" dirty="0">
                <a:latin typeface="Times New Roman" panose="02020603050405020304" pitchFamily="18" charset="0"/>
                <a:ea typeface="Times New Roman" panose="02020603050405020304" pitchFamily="18" charset="0"/>
              </a:rPr>
              <a:t>à</a:t>
            </a:r>
            <a:r>
              <a:rPr lang="en-US" altLang="en-US" sz="2800" dirty="0">
                <a:latin typeface="Times New Roman" panose="02020603050405020304" pitchFamily="18" charset="0"/>
                <a:cs typeface="Times New Roman" panose="02020603050405020304" pitchFamily="18" charset="0"/>
              </a:rPr>
              <a:t>m đổ nh</a:t>
            </a:r>
            <a:r>
              <a:rPr lang="en-US" altLang="en-US" sz="2800" dirty="0">
                <a:latin typeface="Times New Roman" panose="02020603050405020304" pitchFamily="18" charset="0"/>
                <a:ea typeface="Times New Roman" panose="02020603050405020304" pitchFamily="18" charset="0"/>
              </a:rPr>
              <a:t>à</a:t>
            </a:r>
            <a:r>
              <a:rPr lang="en-US" altLang="en-US" sz="2800" dirty="0">
                <a:latin typeface="Times New Roman" panose="02020603050405020304" pitchFamily="18" charset="0"/>
                <a:cs typeface="Times New Roman" panose="02020603050405020304" pitchFamily="18" charset="0"/>
              </a:rPr>
              <a:t> của cháu mất</a:t>
            </a:r>
            <a:endParaRPr lang="en-US" altLang="en-US" sz="2800" dirty="0">
              <a:latin typeface="Times New Roman" panose="02020603050405020304" pitchFamily="18" charset="0"/>
              <a:ea typeface="Times New Roman" panose="02020603050405020304" pitchFamily="18" charset="0"/>
            </a:endParaRPr>
          </a:p>
        </p:txBody>
      </p:sp>
      <p:sp>
        <p:nvSpPr>
          <p:cNvPr id="10" name="AutoShape 5"/>
          <p:cNvSpPr/>
          <p:nvPr/>
        </p:nvSpPr>
        <p:spPr>
          <a:xfrm>
            <a:off x="4724400" y="1828800"/>
            <a:ext cx="3429000" cy="1371600"/>
          </a:xfrm>
          <a:prstGeom prst="wedgeRectCallout">
            <a:avLst>
              <a:gd name="adj1" fmla="val -70417"/>
              <a:gd name="adj2" fmla="val 136227"/>
            </a:avLst>
          </a:prstGeom>
          <a:solidFill>
            <a:schemeClr val="accent1"/>
          </a:solidFill>
          <a:ln w="9525" cap="flat" cmpd="sng">
            <a:solidFill>
              <a:schemeClr val="tx1"/>
            </a:solidFill>
            <a:prstDash val="solid"/>
            <a:miter/>
            <a:headEnd type="none" w="med" len="med"/>
            <a:tailEnd type="none" w="med" len="med"/>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r>
              <a:rPr lang="en-US" altLang="en-US" sz="2800" dirty="0">
                <a:latin typeface="Times New Roman" panose="02020603050405020304" pitchFamily="18" charset="0"/>
              </a:rPr>
              <a:t>Không đổ được đâu, bác đi rất nhẹ nhàng thôi</a:t>
            </a:r>
            <a:endParaRPr lang="en-US" altLang="en-US" sz="2800" dirty="0">
              <a:latin typeface="Times New Roman" panose="02020603050405020304" pitchFamily="18" charset="0"/>
            </a:endParaRPr>
          </a:p>
        </p:txBody>
      </p:sp>
      <p:sp>
        <p:nvSpPr>
          <p:cNvPr id="12" name="Cloud Callout 11"/>
          <p:cNvSpPr/>
          <p:nvPr/>
        </p:nvSpPr>
        <p:spPr>
          <a:xfrm>
            <a:off x="2286000" y="-152400"/>
            <a:ext cx="5638800" cy="2057400"/>
          </a:xfrm>
          <a:prstGeom prst="cloudCallout">
            <a:avLst>
              <a:gd name="adj1" fmla="val -59703"/>
              <a:gd name="adj2" fmla="val 31389"/>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3" name="TextBox 12"/>
          <p:cNvSpPr txBox="1"/>
          <p:nvPr/>
        </p:nvSpPr>
        <p:spPr>
          <a:xfrm>
            <a:off x="2971800" y="457200"/>
            <a:ext cx="4267200" cy="95408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en-US" sz="2800" dirty="0">
                <a:latin typeface="Times New Roman" panose="02020603050405020304" pitchFamily="18" charset="0"/>
                <a:cs typeface="Times New Roman" panose="02020603050405020304" pitchFamily="18" charset="0"/>
              </a:rPr>
              <a:t>Nhẹ cũng đổ, không nhẹ cũng đổ, bác đi đi</a:t>
            </a:r>
            <a:endParaRPr lang="en-US" altLang="en-US" sz="2800" dirty="0">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xit" presetSubtype="0" fill="hold" grpId="0" nodeType="clickEffect">
                                  <p:stCondLst>
                                    <p:cond delay="0"/>
                                  </p:stCondLst>
                                  <p:childTnLst>
                                    <p:anim to="" calcmode="lin" valueType="num">
                                      <p:cBhvr>
                                        <p:cTn id="6" dur="1"/>
                                        <p:tgtEl>
                                          <p:spTgt spid="7"/>
                                        </p:tgtEl>
                                        <p:attrNameLst>
                                          <p:attrName>style.visibility</p:attrName>
                                        </p:attrNameLst>
                                      </p:cBhvr>
                                    </p:anim>
                                    <p:set>
                                      <p:cBhvr>
                                        <p:cTn id="7" dur="1" fill="hold">
                                          <p:stCondLst>
                                            <p:cond delay="0"/>
                                          </p:stCondLst>
                                        </p:cTn>
                                        <p:tgtEl>
                                          <p:spTgt spid="7"/>
                                        </p:tgtEl>
                                        <p:attrNameLst>
                                          <p:attrName>style.visibility</p:attrName>
                                        </p:attrNameLst>
                                      </p:cBhvr>
                                      <p:to>
                                        <p:strVal val="hidden"/>
                                      </p:to>
                                    </p:set>
                                  </p:childTnLst>
                                </p:cTn>
                              </p:par>
                              <p:par>
                                <p:cTn id="8" presetID="24" presetClass="exit" presetSubtype="0" fill="hold" grpId="0" nodeType="withEffect">
                                  <p:stCondLst>
                                    <p:cond delay="0"/>
                                  </p:stCondLst>
                                  <p:childTnLst>
                                    <p:anim to="" calcmode="lin" valueType="num">
                                      <p:cBhvr>
                                        <p:cTn id="9" dur="1"/>
                                        <p:tgtEl>
                                          <p:spTgt spid="6"/>
                                        </p:tgtEl>
                                        <p:attrNameLst>
                                          <p:attrName>style.visibility</p:attrName>
                                        </p:attrNameLst>
                                      </p:cBhvr>
                                    </p:anim>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9221"/>
                                        </p:tgtEl>
                                        <p:attrNameLst>
                                          <p:attrName>style.visibility</p:attrName>
                                        </p:attrNameLst>
                                      </p:cBhvr>
                                      <p:to>
                                        <p:strVal val="visible"/>
                                      </p:to>
                                    </p:set>
                                    <p:animEffect transition="in" filter="dissolve">
                                      <p:cBhvr>
                                        <p:cTn id="15" dur="500"/>
                                        <p:tgtEl>
                                          <p:spTgt spid="9221"/>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xit" presetSubtype="0" fill="hold" grpId="1" nodeType="clickEffect">
                                  <p:stCondLst>
                                    <p:cond delay="0"/>
                                  </p:stCondLst>
                                  <p:childTnLst>
                                    <p:animEffect transition="out" filter="dissolve">
                                      <p:cBhvr>
                                        <p:cTn id="19" dur="500"/>
                                        <p:tgtEl>
                                          <p:spTgt spid="9221"/>
                                        </p:tgtEl>
                                      </p:cBhvr>
                                    </p:animEffect>
                                    <p:set>
                                      <p:cBhvr>
                                        <p:cTn id="20" dur="1" fill="hold">
                                          <p:stCondLst>
                                            <p:cond delay="499"/>
                                          </p:stCondLst>
                                        </p:cTn>
                                        <p:tgtEl>
                                          <p:spTgt spid="922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linds(horizontal)">
                                      <p:cBhvr>
                                        <p:cTn id="25" dur="500"/>
                                        <p:tgtEl>
                                          <p:spTgt spid="9"/>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linds(horizontal)">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xit" presetSubtype="10" fill="hold" grpId="1" nodeType="clickEffect">
                                  <p:stCondLst>
                                    <p:cond delay="0"/>
                                  </p:stCondLst>
                                  <p:childTnLst>
                                    <p:animEffect transition="out" filter="blinds(horizontal)">
                                      <p:cBhvr>
                                        <p:cTn id="32" dur="500"/>
                                        <p:tgtEl>
                                          <p:spTgt spid="9"/>
                                        </p:tgtEl>
                                      </p:cBhvr>
                                    </p:animEffect>
                                    <p:set>
                                      <p:cBhvr>
                                        <p:cTn id="33" dur="1" fill="hold">
                                          <p:stCondLst>
                                            <p:cond delay="499"/>
                                          </p:stCondLst>
                                        </p:cTn>
                                        <p:tgtEl>
                                          <p:spTgt spid="9"/>
                                        </p:tgtEl>
                                        <p:attrNameLst>
                                          <p:attrName>style.visibility</p:attrName>
                                        </p:attrNameLst>
                                      </p:cBhvr>
                                      <p:to>
                                        <p:strVal val="hidden"/>
                                      </p:to>
                                    </p:set>
                                  </p:childTnLst>
                                </p:cTn>
                              </p:par>
                              <p:par>
                                <p:cTn id="34" presetID="3" presetClass="exit" presetSubtype="10" fill="hold" grpId="1" nodeType="withEffect">
                                  <p:stCondLst>
                                    <p:cond delay="0"/>
                                  </p:stCondLst>
                                  <p:childTnLst>
                                    <p:animEffect transition="out" filter="blinds(horizontal)">
                                      <p:cBhvr>
                                        <p:cTn id="35" dur="500"/>
                                        <p:tgtEl>
                                          <p:spTgt spid="8"/>
                                        </p:tgtEl>
                                      </p:cBhvr>
                                    </p:animEffect>
                                    <p:set>
                                      <p:cBhvr>
                                        <p:cTn id="36" dur="1" fill="hold">
                                          <p:stCondLst>
                                            <p:cond delay="499"/>
                                          </p:stCondLst>
                                        </p:cTn>
                                        <p:tgtEl>
                                          <p:spTgt spid="8"/>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dissolve">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xit" presetSubtype="0" fill="hold" grpId="1" nodeType="clickEffect">
                                  <p:stCondLst>
                                    <p:cond delay="0"/>
                                  </p:stCondLst>
                                  <p:childTnLst>
                                    <p:animEffect transition="out" filter="dissolve">
                                      <p:cBhvr>
                                        <p:cTn id="45" dur="500"/>
                                        <p:tgtEl>
                                          <p:spTgt spid="10"/>
                                        </p:tgtEl>
                                      </p:cBhvr>
                                    </p:animEffect>
                                    <p:set>
                                      <p:cBhvr>
                                        <p:cTn id="46" dur="1" fill="hold">
                                          <p:stCondLst>
                                            <p:cond delay="499"/>
                                          </p:stCondLst>
                                        </p:cTn>
                                        <p:tgtEl>
                                          <p:spTgt spid="1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blinds(horizontal)">
                                      <p:cBhvr>
                                        <p:cTn id="51" dur="500"/>
                                        <p:tgtEl>
                                          <p:spTgt spid="13"/>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blinds(horizontal)">
                                      <p:cBhvr>
                                        <p:cTn id="5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1" grpId="0" animBg="1"/>
      <p:bldP spid="9221" grpId="1" animBg="1"/>
      <p:bldP spid="6" grpId="0" animBg="1"/>
      <p:bldP spid="7" grpId="0"/>
      <p:bldP spid="8" grpId="0" animBg="1"/>
      <p:bldP spid="8" grpId="1" animBg="1"/>
      <p:bldP spid="9" grpId="0"/>
      <p:bldP spid="9" grpId="1"/>
      <p:bldP spid="10" grpId="0" animBg="1"/>
      <p:bldP spid="10" grpId="1" animBg="1"/>
      <p:bldP spid="12" grpId="0" animBg="1"/>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362" name="Rectangle 2"/>
          <p:cNvSpPr>
            <a:spLocks noGrp="1"/>
          </p:cNvSpPr>
          <p:nvPr>
            <p:ph type="title"/>
          </p:nvPr>
        </p:nvSpPr>
        <p:spPr>
          <a:ln/>
        </p:spPr>
        <p:txBody>
          <a:bodyPr vert="horz" wrap="square" lIns="91440" tIns="45720" rIns="91440" bIns="45720" anchor="ctr" anchorCtr="0"/>
          <a:p>
            <a:pPr eaLnBrk="1" hangingPunct="1"/>
            <a:endParaRPr lang="en-US" altLang="en-US" dirty="0"/>
          </a:p>
        </p:txBody>
      </p:sp>
      <p:sp>
        <p:nvSpPr>
          <p:cNvPr id="15363" name="Rectangle 3"/>
          <p:cNvSpPr>
            <a:spLocks noGrp="1"/>
          </p:cNvSpPr>
          <p:nvPr>
            <p:ph idx="1"/>
          </p:nvPr>
        </p:nvSpPr>
        <p:spPr>
          <a:xfrm>
            <a:off x="1600200" y="1600200"/>
            <a:ext cx="3962400" cy="2819400"/>
          </a:xfrm>
          <a:ln/>
        </p:spPr>
        <p:txBody>
          <a:bodyPr vert="horz" wrap="square" lIns="91440" tIns="45720" rIns="91440" bIns="45720" anchor="t" anchorCtr="0"/>
          <a:p>
            <a:pPr eaLnBrk="1" hangingPunct="1"/>
            <a:endParaRPr lang="en-US" altLang="en-US" dirty="0"/>
          </a:p>
        </p:txBody>
      </p:sp>
      <p:pic>
        <p:nvPicPr>
          <p:cNvPr id="15364" name="Picture 4" descr="img084"/>
          <p:cNvPicPr>
            <a:picLocks noChangeAspect="1"/>
          </p:cNvPicPr>
          <p:nvPr/>
        </p:nvPicPr>
        <p:blipFill>
          <a:blip r:embed="rId1"/>
          <a:stretch>
            <a:fillRect/>
          </a:stretch>
        </p:blipFill>
        <p:spPr>
          <a:xfrm>
            <a:off x="0" y="0"/>
            <a:ext cx="9144000" cy="6858000"/>
          </a:xfrm>
          <a:prstGeom prst="rect">
            <a:avLst/>
          </a:prstGeom>
          <a:noFill/>
          <a:ln w="9525">
            <a:noFill/>
          </a:ln>
        </p:spPr>
      </p:pic>
      <p:sp>
        <p:nvSpPr>
          <p:cNvPr id="15365" name="Rectangle 5"/>
          <p:cNvSpPr/>
          <p:nvPr/>
        </p:nvSpPr>
        <p:spPr>
          <a:xfrm>
            <a:off x="0" y="6027738"/>
            <a:ext cx="9144000" cy="830262"/>
          </a:xfrm>
          <a:prstGeom prst="rect">
            <a:avLst/>
          </a:prstGeom>
          <a:noFill/>
          <a:ln w="9525">
            <a:noFill/>
          </a:ln>
        </p:spPr>
        <p:txBody>
          <a:bodyPr anchor="ctr" anchorCtr="0">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en-US" sz="2400" dirty="0"/>
              <a:t>Bác </a:t>
            </a:r>
            <a:r>
              <a:rPr lang="vi-VN" altLang="en-US" sz="2400" dirty="0"/>
              <a:t>Gấu Đen buồn rầu</a:t>
            </a:r>
            <a:r>
              <a:rPr lang="en-US" altLang="en-US" sz="2400" dirty="0"/>
              <a:t> đứng ngoài cửa</a:t>
            </a:r>
            <a:r>
              <a:rPr lang="vi-VN" altLang="en-US" sz="2400" dirty="0"/>
              <a:t>. Nước mưa chảy ròng ròng xuống cổ. </a:t>
            </a:r>
            <a:r>
              <a:rPr lang="en-US" altLang="en-US" sz="2400" dirty="0"/>
              <a:t>Bác </a:t>
            </a:r>
            <a:r>
              <a:rPr lang="vi-VN" altLang="en-US" sz="2400" dirty="0"/>
              <a:t>Gấu đi mãi, đi mãi, vừa mệt vừa rét</a:t>
            </a:r>
            <a:r>
              <a:rPr lang="en-US" altLang="en-US" sz="2400" dirty="0"/>
              <a:t> </a:t>
            </a:r>
            <a:endParaRPr lang="en-US" altLang="en-US" sz="24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Rectangle 2"/>
          <p:cNvSpPr>
            <a:spLocks noGrp="1"/>
          </p:cNvSpPr>
          <p:nvPr>
            <p:ph type="title"/>
          </p:nvPr>
        </p:nvSpPr>
        <p:spPr>
          <a:ln/>
        </p:spPr>
        <p:txBody>
          <a:bodyPr vert="horz" wrap="square" lIns="91440" tIns="45720" rIns="91440" bIns="45720" anchor="ctr" anchorCtr="0"/>
          <a:p>
            <a:pPr eaLnBrk="1" hangingPunct="1"/>
            <a:endParaRPr lang="en-US" altLang="en-US" dirty="0"/>
          </a:p>
        </p:txBody>
      </p:sp>
      <p:pic>
        <p:nvPicPr>
          <p:cNvPr id="16387" name="Picture 4" descr="img075"/>
          <p:cNvPicPr>
            <a:picLocks noChangeAspect="1"/>
          </p:cNvPicPr>
          <p:nvPr/>
        </p:nvPicPr>
        <p:blipFill>
          <a:blip r:embed="rId1"/>
          <a:stretch>
            <a:fillRect/>
          </a:stretch>
        </p:blipFill>
        <p:spPr>
          <a:xfrm>
            <a:off x="0" y="0"/>
            <a:ext cx="9144000" cy="6858000"/>
          </a:xfrm>
          <a:prstGeom prst="rect">
            <a:avLst/>
          </a:prstGeom>
          <a:noFill/>
          <a:ln w="9525">
            <a:noFill/>
          </a:ln>
        </p:spPr>
      </p:pic>
      <p:sp>
        <p:nvSpPr>
          <p:cNvPr id="16388" name="Rectangle 8"/>
          <p:cNvSpPr/>
          <p:nvPr/>
        </p:nvSpPr>
        <p:spPr>
          <a:xfrm>
            <a:off x="0" y="5562600"/>
            <a:ext cx="9144000" cy="1754188"/>
          </a:xfrm>
          <a:prstGeom prst="rect">
            <a:avLst/>
          </a:prstGeom>
          <a:noFill/>
          <a:ln w="9525">
            <a:noFill/>
          </a:ln>
        </p:spPr>
        <p:txBody>
          <a:bodyPr anchor="ctr" anchorCtr="0">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vi-VN" altLang="en-US" sz="2400" dirty="0">
                <a:latin typeface="Times New Roman" panose="02020603050405020304" pitchFamily="18" charset="0"/>
              </a:rPr>
              <a:t>Bỗng nhiên </a:t>
            </a:r>
            <a:r>
              <a:rPr lang="en-US" altLang="en-US" sz="2400" dirty="0">
                <a:latin typeface="Times New Roman" panose="02020603050405020304" pitchFamily="18" charset="0"/>
              </a:rPr>
              <a:t>bác </a:t>
            </a:r>
            <a:r>
              <a:rPr lang="vi-VN" altLang="en-US" sz="2400" dirty="0">
                <a:latin typeface="Times New Roman" panose="02020603050405020304" pitchFamily="18" charset="0"/>
              </a:rPr>
              <a:t>Gấu Đen nhìn thấy có một ngôi nhà. Trong nhà thắp đèn sáng trưng. Có tiếng Thỏ Trắng khe khẽ hát “Là lá la…”. Gấu Đen lại gần và rụt rè gõ cửa :</a:t>
            </a:r>
            <a:br>
              <a:rPr lang="vi-VN" altLang="en-US" sz="2400" dirty="0">
                <a:latin typeface="Times New Roman" panose="02020603050405020304" pitchFamily="18" charset="0"/>
              </a:rPr>
            </a:br>
            <a:br>
              <a:rPr lang="vi-VN" altLang="en-US" sz="1800" dirty="0"/>
            </a:br>
            <a:endParaRPr lang="vi-VN" altLang="en-US" sz="18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410" name="Rectangle 5"/>
          <p:cNvSpPr/>
          <p:nvPr/>
        </p:nvSpPr>
        <p:spPr>
          <a:xfrm>
            <a:off x="1447800" y="6354763"/>
            <a:ext cx="4327525" cy="1006475"/>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vi-VN" altLang="en-US" sz="2400" dirty="0"/>
              <a:t>- Cốc; cốc; cốc.</a:t>
            </a:r>
            <a:r>
              <a:rPr lang="en-US" altLang="en-US" sz="2400" dirty="0"/>
              <a:t>         </a:t>
            </a:r>
            <a:r>
              <a:rPr lang="vi-VN" altLang="en-US" sz="2400" dirty="0"/>
              <a:t>- Ai đấy ?</a:t>
            </a:r>
            <a:br>
              <a:rPr lang="vi-VN" altLang="en-US" sz="2400" dirty="0"/>
            </a:br>
            <a:br>
              <a:rPr lang="vi-VN" altLang="en-US" sz="1800" dirty="0"/>
            </a:br>
            <a:endParaRPr lang="vi-VN" altLang="en-US" sz="1800" dirty="0"/>
          </a:p>
        </p:txBody>
      </p:sp>
      <p:pic>
        <p:nvPicPr>
          <p:cNvPr id="17411" name="Picture 7" descr="Kết quả hình ảnh cho hinh ảnh trong truyen bac gấu đen và hai chú thỏ"/>
          <p:cNvPicPr>
            <a:picLocks noChangeAspect="1"/>
          </p:cNvPicPr>
          <p:nvPr/>
        </p:nvPicPr>
        <p:blipFill>
          <a:blip r:embed="rId1"/>
          <a:stretch>
            <a:fillRect/>
          </a:stretch>
        </p:blipFill>
        <p:spPr>
          <a:xfrm>
            <a:off x="0" y="0"/>
            <a:ext cx="6629400" cy="6858000"/>
          </a:xfrm>
          <a:prstGeom prst="rect">
            <a:avLst/>
          </a:prstGeom>
          <a:noFill/>
          <a:ln w="9525">
            <a:noFill/>
          </a:ln>
        </p:spPr>
      </p:pic>
      <p:pic>
        <p:nvPicPr>
          <p:cNvPr id="17412" name="Picture 4" descr="img080"/>
          <p:cNvPicPr>
            <a:picLocks noChangeAspect="1"/>
          </p:cNvPicPr>
          <p:nvPr/>
        </p:nvPicPr>
        <p:blipFill>
          <a:blip r:embed="rId2"/>
          <a:stretch>
            <a:fillRect/>
          </a:stretch>
        </p:blipFill>
        <p:spPr>
          <a:xfrm>
            <a:off x="6629400" y="0"/>
            <a:ext cx="2514600" cy="6858000"/>
          </a:xfrm>
          <a:prstGeom prst="rect">
            <a:avLst/>
          </a:prstGeom>
          <a:noFill/>
          <a:ln w="9525">
            <a:noFill/>
          </a:ln>
        </p:spPr>
      </p:pic>
      <p:sp>
        <p:nvSpPr>
          <p:cNvPr id="7" name="TextBox 6"/>
          <p:cNvSpPr txBox="1"/>
          <p:nvPr/>
        </p:nvSpPr>
        <p:spPr>
          <a:xfrm>
            <a:off x="6629400" y="6211888"/>
            <a:ext cx="2971800" cy="646112"/>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en-US" sz="3600" dirty="0">
                <a:latin typeface="Times New Roman" panose="02020603050405020304" pitchFamily="18" charset="0"/>
                <a:cs typeface="Times New Roman" panose="02020603050405020304" pitchFamily="18" charset="0"/>
              </a:rPr>
              <a:t>Cốc cốc cốc</a:t>
            </a:r>
            <a:endParaRPr lang="en-US" altLang="en-US" sz="3600" dirty="0">
              <a:latin typeface="Times New Roman" panose="02020603050405020304" pitchFamily="18" charset="0"/>
              <a:ea typeface="Times New Roman" panose="02020603050405020304" pitchFamily="18" charset="0"/>
            </a:endParaRPr>
          </a:p>
        </p:txBody>
      </p:sp>
      <p:sp>
        <p:nvSpPr>
          <p:cNvPr id="8" name="Cloud Callout 7"/>
          <p:cNvSpPr/>
          <p:nvPr/>
        </p:nvSpPr>
        <p:spPr>
          <a:xfrm>
            <a:off x="2819400" y="1219200"/>
            <a:ext cx="3200400" cy="1143000"/>
          </a:xfrm>
          <a:prstGeom prst="cloudCallout">
            <a:avLst>
              <a:gd name="adj1" fmla="val -47866"/>
              <a:gd name="adj2" fmla="val 8834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 name="TextBox 8"/>
          <p:cNvSpPr txBox="1"/>
          <p:nvPr/>
        </p:nvSpPr>
        <p:spPr>
          <a:xfrm>
            <a:off x="3581400" y="1447800"/>
            <a:ext cx="1981200" cy="646113"/>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en-US" sz="3600" dirty="0">
                <a:latin typeface="Times New Roman" panose="02020603050405020304" pitchFamily="18" charset="0"/>
                <a:cs typeface="Times New Roman" panose="02020603050405020304" pitchFamily="18" charset="0"/>
              </a:rPr>
              <a:t>Ai đấy</a:t>
            </a:r>
            <a:endParaRPr lang="en-US" altLang="en-US" sz="3600" dirty="0">
              <a:latin typeface="Times New Roman" panose="02020603050405020304" pitchFamily="18" charset="0"/>
              <a:ea typeface="Times New Roman" panose="02020603050405020304" pitchFamily="18" charset="0"/>
            </a:endParaRPr>
          </a:p>
        </p:txBody>
      </p:sp>
      <p:sp>
        <p:nvSpPr>
          <p:cNvPr id="11" name="Oval Callout 10"/>
          <p:cNvSpPr/>
          <p:nvPr/>
        </p:nvSpPr>
        <p:spPr>
          <a:xfrm>
            <a:off x="5562600" y="0"/>
            <a:ext cx="3581400" cy="1295400"/>
          </a:xfrm>
          <a:prstGeom prst="wedgeEllipseCallout">
            <a:avLst>
              <a:gd name="adj1" fmla="val 10681"/>
              <a:gd name="adj2" fmla="val 94402"/>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chemeClr val="bg1"/>
              </a:solidFill>
              <a:effectLst/>
              <a:uLnTx/>
              <a:uFillTx/>
              <a:latin typeface="+mn-lt"/>
              <a:ea typeface="+mn-ea"/>
              <a:cs typeface="+mn-cs"/>
            </a:endParaRPr>
          </a:p>
        </p:txBody>
      </p:sp>
      <p:sp>
        <p:nvSpPr>
          <p:cNvPr id="12" name="TextBox 11"/>
          <p:cNvSpPr txBox="1"/>
          <p:nvPr/>
        </p:nvSpPr>
        <p:spPr>
          <a:xfrm>
            <a:off x="5791200" y="304800"/>
            <a:ext cx="3352800" cy="70802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en-US" sz="2000" dirty="0">
                <a:latin typeface="Times New Roman" panose="02020603050405020304" pitchFamily="18" charset="0"/>
                <a:cs typeface="Times New Roman" panose="02020603050405020304" pitchFamily="18" charset="0"/>
              </a:rPr>
              <a:t>Bác Gấu Đen đây, cho bác trú nhờ có được không?</a:t>
            </a:r>
            <a:endParaRPr lang="en-US" altLang="en-US" sz="2000" dirty="0">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xit" presetSubtype="0" fill="hold" grpId="1" nodeType="clickEffect">
                                  <p:stCondLst>
                                    <p:cond delay="0"/>
                                  </p:stCondLst>
                                  <p:childTnLst>
                                    <p:animEffect transition="out" filter="dissolve">
                                      <p:cBhvr>
                                        <p:cTn id="19" dur="500"/>
                                        <p:tgtEl>
                                          <p:spTgt spid="9"/>
                                        </p:tgtEl>
                                      </p:cBhvr>
                                    </p:animEffect>
                                    <p:set>
                                      <p:cBhvr>
                                        <p:cTn id="20" dur="1" fill="hold">
                                          <p:stCondLst>
                                            <p:cond delay="499"/>
                                          </p:stCondLst>
                                        </p:cTn>
                                        <p:tgtEl>
                                          <p:spTgt spid="9"/>
                                        </p:tgtEl>
                                        <p:attrNameLst>
                                          <p:attrName>style.visibility</p:attrName>
                                        </p:attrNameLst>
                                      </p:cBhvr>
                                      <p:to>
                                        <p:strVal val="hidden"/>
                                      </p:to>
                                    </p:set>
                                  </p:childTnLst>
                                </p:cTn>
                              </p:par>
                              <p:par>
                                <p:cTn id="21" presetID="9" presetClass="exit" presetSubtype="0" fill="hold" grpId="1" nodeType="withEffect">
                                  <p:stCondLst>
                                    <p:cond delay="0"/>
                                  </p:stCondLst>
                                  <p:childTnLst>
                                    <p:animEffect transition="out" filter="dissolv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4" presetClass="exit" presetSubtype="0" fill="hold" grpId="1" nodeType="clickEffect">
                                  <p:stCondLst>
                                    <p:cond delay="0"/>
                                  </p:stCondLst>
                                  <p:childTnLst>
                                    <p:anim to="" calcmode="lin" valueType="num">
                                      <p:cBhvr>
                                        <p:cTn id="35" dur="1"/>
                                        <p:tgtEl>
                                          <p:spTgt spid="12"/>
                                        </p:tgtEl>
                                        <p:attrNameLst>
                                          <p:attrName>style.visibility</p:attrName>
                                        </p:attrNameLst>
                                      </p:cBhvr>
                                    </p:anim>
                                    <p:set>
                                      <p:cBhvr>
                                        <p:cTn id="36" dur="1" fill="hold">
                                          <p:stCondLst>
                                            <p:cond delay="0"/>
                                          </p:stCondLst>
                                        </p:cTn>
                                        <p:tgtEl>
                                          <p:spTgt spid="12"/>
                                        </p:tgtEl>
                                        <p:attrNameLst>
                                          <p:attrName>style.visibility</p:attrName>
                                        </p:attrNameLst>
                                      </p:cBhvr>
                                      <p:to>
                                        <p:strVal val="hidden"/>
                                      </p:to>
                                    </p:set>
                                  </p:childTnLst>
                                </p:cTn>
                              </p:par>
                              <p:par>
                                <p:cTn id="37" presetID="24" presetClass="exit" presetSubtype="0" fill="hold" grpId="1" nodeType="withEffect">
                                  <p:stCondLst>
                                    <p:cond delay="0"/>
                                  </p:stCondLst>
                                  <p:childTnLst>
                                    <p:anim to="" calcmode="lin" valueType="num">
                                      <p:cBhvr>
                                        <p:cTn id="38" dur="1"/>
                                        <p:tgtEl>
                                          <p:spTgt spid="11"/>
                                        </p:tgtEl>
                                        <p:attrNameLst>
                                          <p:attrName>style.visibility</p:attrName>
                                        </p:attrNameLst>
                                      </p:cBhvr>
                                    </p:anim>
                                    <p:set>
                                      <p:cBhvr>
                                        <p:cTn id="39"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8" grpId="1" animBg="1"/>
      <p:bldP spid="9" grpId="0"/>
      <p:bldP spid="9" grpId="1"/>
      <p:bldP spid="11" grpId="0" animBg="1"/>
      <p:bldP spid="11" grpId="1" animBg="1"/>
      <p:bldP spid="12" grpId="0"/>
      <p:bldP spid="12"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434" name="Rectangle 2"/>
          <p:cNvSpPr>
            <a:spLocks noGrp="1"/>
          </p:cNvSpPr>
          <p:nvPr>
            <p:ph type="title"/>
          </p:nvPr>
        </p:nvSpPr>
        <p:spPr>
          <a:ln/>
        </p:spPr>
        <p:txBody>
          <a:bodyPr vert="horz" wrap="square" lIns="91440" tIns="45720" rIns="91440" bIns="45720" anchor="ctr" anchorCtr="0"/>
          <a:p>
            <a:pPr eaLnBrk="1" hangingPunct="1"/>
            <a:endParaRPr lang="en-US" altLang="en-US" dirty="0"/>
          </a:p>
        </p:txBody>
      </p:sp>
      <p:sp>
        <p:nvSpPr>
          <p:cNvPr id="18435" name="Rectangle 3"/>
          <p:cNvSpPr>
            <a:spLocks noGrp="1"/>
          </p:cNvSpPr>
          <p:nvPr>
            <p:ph idx="1"/>
          </p:nvPr>
        </p:nvSpPr>
        <p:spPr>
          <a:ln/>
        </p:spPr>
        <p:txBody>
          <a:bodyPr vert="horz" wrap="square" lIns="91440" tIns="45720" rIns="91440" bIns="45720" anchor="t" anchorCtr="0"/>
          <a:p>
            <a:pPr eaLnBrk="1" hangingPunct="1"/>
            <a:endParaRPr lang="en-US" altLang="en-US" dirty="0"/>
          </a:p>
        </p:txBody>
      </p:sp>
      <p:pic>
        <p:nvPicPr>
          <p:cNvPr id="18436" name="Picture 4" descr="img085"/>
          <p:cNvPicPr>
            <a:picLocks noChangeAspect="1"/>
          </p:cNvPicPr>
          <p:nvPr/>
        </p:nvPicPr>
        <p:blipFill>
          <a:blip r:embed="rId1"/>
          <a:stretch>
            <a:fillRect/>
          </a:stretch>
        </p:blipFill>
        <p:spPr>
          <a:xfrm>
            <a:off x="0" y="0"/>
            <a:ext cx="9144000" cy="6858000"/>
          </a:xfrm>
          <a:prstGeom prst="rect">
            <a:avLst/>
          </a:prstGeom>
          <a:noFill/>
          <a:ln w="9525">
            <a:noFill/>
          </a:ln>
        </p:spPr>
      </p:pic>
      <p:sp>
        <p:nvSpPr>
          <p:cNvPr id="13317" name="Rectangle 5"/>
          <p:cNvSpPr/>
          <p:nvPr/>
        </p:nvSpPr>
        <p:spPr>
          <a:xfrm>
            <a:off x="0" y="5715000"/>
            <a:ext cx="9144000" cy="1754188"/>
          </a:xfrm>
          <a:prstGeom prst="rect">
            <a:avLst/>
          </a:prstGeom>
          <a:noFill/>
          <a:ln w="9525">
            <a:noFill/>
          </a:ln>
        </p:spPr>
        <p:txBody>
          <a:bodyPr anchor="ctr" anchorCtr="0">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vi-VN" altLang="en-US" sz="2400" dirty="0"/>
              <a:t>Thỏ Trắng dắt bác Gấu Đen vào nhà, kéo ghế mời bác ngồi trước bếp lò. Gấu Đen hơ người một lúc, nước mưa trên mặt, trên cổ cũng khô.</a:t>
            </a:r>
            <a:br>
              <a:rPr lang="vi-VN" altLang="en-US" sz="1800" dirty="0"/>
            </a:br>
            <a:br>
              <a:rPr lang="vi-VN" altLang="en-US" sz="1800" dirty="0"/>
            </a:br>
            <a:endParaRPr lang="vi-VN" altLang="en-US" sz="1800" dirty="0"/>
          </a:p>
        </p:txBody>
      </p:sp>
      <p:sp>
        <p:nvSpPr>
          <p:cNvPr id="7" name="Cloud Callout 6"/>
          <p:cNvSpPr/>
          <p:nvPr/>
        </p:nvSpPr>
        <p:spPr>
          <a:xfrm>
            <a:off x="5105400" y="228600"/>
            <a:ext cx="4038600" cy="1828800"/>
          </a:xfrm>
          <a:prstGeom prst="cloudCallout">
            <a:avLst>
              <a:gd name="adj1" fmla="val -27284"/>
              <a:gd name="adj2" fmla="val 11999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 name="TextBox 7"/>
          <p:cNvSpPr txBox="1"/>
          <p:nvPr/>
        </p:nvSpPr>
        <p:spPr>
          <a:xfrm>
            <a:off x="5867400" y="533400"/>
            <a:ext cx="3048000" cy="120015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en-US" sz="2400" dirty="0">
                <a:latin typeface="Times New Roman" panose="02020603050405020304" pitchFamily="18" charset="0"/>
                <a:cs typeface="Times New Roman" panose="02020603050405020304" pitchFamily="18" charset="0"/>
              </a:rPr>
              <a:t>Ồ bác Gấu Đen, cháu mời bác v</a:t>
            </a:r>
            <a:r>
              <a:rPr lang="en-US" altLang="en-US" sz="2400" dirty="0">
                <a:latin typeface="Times New Roman" panose="02020603050405020304" pitchFamily="18" charset="0"/>
                <a:ea typeface="Times New Roman" panose="02020603050405020304" pitchFamily="18" charset="0"/>
              </a:rPr>
              <a:t>à</a:t>
            </a:r>
            <a:r>
              <a:rPr lang="en-US" altLang="en-US" sz="2400" dirty="0">
                <a:latin typeface="Times New Roman" panose="02020603050405020304" pitchFamily="18" charset="0"/>
                <a:cs typeface="Times New Roman" panose="02020603050405020304" pitchFamily="18" charset="0"/>
              </a:rPr>
              <a:t>o nh</a:t>
            </a:r>
            <a:r>
              <a:rPr lang="en-US" altLang="en-US" sz="2400" dirty="0">
                <a:latin typeface="Times New Roman" panose="02020603050405020304" pitchFamily="18" charset="0"/>
                <a:ea typeface="Times New Roman" panose="02020603050405020304" pitchFamily="18" charset="0"/>
              </a:rPr>
              <a:t>à</a:t>
            </a:r>
            <a:r>
              <a:rPr lang="en-US" altLang="en-US" sz="2400" dirty="0">
                <a:latin typeface="Times New Roman" panose="02020603050405020304" pitchFamily="18" charset="0"/>
                <a:cs typeface="Times New Roman" panose="02020603050405020304" pitchFamily="18" charset="0"/>
              </a:rPr>
              <a:t>, người bác ướt hết rồi.</a:t>
            </a:r>
            <a:endParaRPr lang="en-US" altLang="en-US" sz="2400" dirty="0">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par>
                                <p:cTn id="11" presetID="53" presetClass="entr" presetSubtype="16" fill="hold" grpId="0" nodeType="withEffect">
                                  <p:stCondLst>
                                    <p:cond delay="0"/>
                                  </p:stCondLst>
                                  <p:childTnLst>
                                    <p:set>
                                      <p:cBhvr>
                                        <p:cTn id="12" dur="1" fill="hold">
                                          <p:stCondLst>
                                            <p:cond delay="0"/>
                                          </p:stCondLst>
                                        </p:cTn>
                                        <p:tgtEl>
                                          <p:spTgt spid="13317"/>
                                        </p:tgtEl>
                                        <p:attrNameLst>
                                          <p:attrName>style.visibility</p:attrName>
                                        </p:attrNameLst>
                                      </p:cBhvr>
                                      <p:to>
                                        <p:strVal val="visible"/>
                                      </p:to>
                                    </p:set>
                                    <p:anim calcmode="lin" valueType="num">
                                      <p:cBhvr>
                                        <p:cTn id="13" dur="500" fill="hold"/>
                                        <p:tgtEl>
                                          <p:spTgt spid="13317"/>
                                        </p:tgtEl>
                                        <p:attrNameLst>
                                          <p:attrName>ppt_w</p:attrName>
                                        </p:attrNameLst>
                                      </p:cBhvr>
                                      <p:tavLst>
                                        <p:tav tm="0">
                                          <p:val>
                                            <p:fltVal val="0.000000"/>
                                          </p:val>
                                        </p:tav>
                                        <p:tav tm="100000">
                                          <p:val>
                                            <p:strVal val="#ppt_w"/>
                                          </p:val>
                                        </p:tav>
                                      </p:tavLst>
                                    </p:anim>
                                    <p:anim calcmode="lin" valueType="num">
                                      <p:cBhvr>
                                        <p:cTn id="14" dur="500" fill="hold"/>
                                        <p:tgtEl>
                                          <p:spTgt spid="13317"/>
                                        </p:tgtEl>
                                        <p:attrNameLst>
                                          <p:attrName>ppt_h</p:attrName>
                                        </p:attrNameLst>
                                      </p:cBhvr>
                                      <p:tavLst>
                                        <p:tav tm="0">
                                          <p:val>
                                            <p:fltVal val="0.000000"/>
                                          </p:val>
                                        </p:tav>
                                        <p:tav tm="100000">
                                          <p:val>
                                            <p:strVal val="#ppt_h"/>
                                          </p:val>
                                        </p:tav>
                                      </p:tavLst>
                                    </p:anim>
                                    <p:animEffect transition="in" filter="fade">
                                      <p:cBhvr>
                                        <p:cTn id="15" dur="500"/>
                                        <p:tgtEl>
                                          <p:spTgt spid="13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7" grpId="0"/>
      <p:bldP spid="7" grpId="0" animBg="1"/>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458" name="Rectangle 7"/>
          <p:cNvSpPr>
            <a:spLocks noGrp="1"/>
          </p:cNvSpPr>
          <p:nvPr>
            <p:ph type="title"/>
          </p:nvPr>
        </p:nvSpPr>
        <p:spPr>
          <a:ln/>
        </p:spPr>
        <p:txBody>
          <a:bodyPr vert="horz" wrap="square" lIns="91440" tIns="45720" rIns="91440" bIns="45720" anchor="ctr" anchorCtr="0"/>
          <a:p>
            <a:pPr eaLnBrk="1" hangingPunct="1"/>
            <a:endParaRPr lang="en-US" altLang="en-US" dirty="0"/>
          </a:p>
        </p:txBody>
      </p:sp>
      <p:pic>
        <p:nvPicPr>
          <p:cNvPr id="19459" name="Picture 3" descr="img087"/>
          <p:cNvPicPr>
            <a:picLocks noChangeAspect="1"/>
          </p:cNvPicPr>
          <p:nvPr/>
        </p:nvPicPr>
        <p:blipFill>
          <a:blip r:embed="rId1"/>
          <a:stretch>
            <a:fillRect/>
          </a:stretch>
        </p:blipFill>
        <p:spPr>
          <a:xfrm>
            <a:off x="0" y="0"/>
            <a:ext cx="9144000" cy="6858000"/>
          </a:xfrm>
          <a:prstGeom prst="rect">
            <a:avLst/>
          </a:prstGeom>
          <a:noFill/>
          <a:ln w="9525">
            <a:noFill/>
          </a:ln>
        </p:spPr>
      </p:pic>
      <p:sp>
        <p:nvSpPr>
          <p:cNvPr id="14341" name="Rectangle 9"/>
          <p:cNvSpPr/>
          <p:nvPr/>
        </p:nvSpPr>
        <p:spPr>
          <a:xfrm>
            <a:off x="0" y="6059488"/>
            <a:ext cx="9144000" cy="1385887"/>
          </a:xfrm>
          <a:prstGeom prst="rect">
            <a:avLst/>
          </a:prstGeom>
          <a:noFill/>
          <a:ln w="9525">
            <a:noFill/>
          </a:ln>
        </p:spPr>
        <p:txBody>
          <a:bodyPr anchor="ctr" anchorCtr="0">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vi-VN" altLang="en-US" sz="2400" dirty="0"/>
              <a:t>Trong khi bác Gấu Đen sưởi ấm. Thỏ Trắng bưng ra một đĩa bánh mời bác Gấu Đen ăn. Gấu Đen cảm động nói :</a:t>
            </a:r>
            <a:r>
              <a:rPr lang="en-US" altLang="en-US" sz="2400" dirty="0"/>
              <a:t>   </a:t>
            </a:r>
            <a:br>
              <a:rPr lang="vi-VN" altLang="en-US" sz="1800" dirty="0"/>
            </a:br>
            <a:br>
              <a:rPr lang="vi-VN" altLang="en-US" sz="1800" dirty="0"/>
            </a:br>
            <a:endParaRPr lang="vi-VN" altLang="en-US" sz="1800" dirty="0"/>
          </a:p>
        </p:txBody>
      </p:sp>
      <p:sp>
        <p:nvSpPr>
          <p:cNvPr id="7" name="Oval Callout 6"/>
          <p:cNvSpPr/>
          <p:nvPr/>
        </p:nvSpPr>
        <p:spPr>
          <a:xfrm>
            <a:off x="6477000" y="1447800"/>
            <a:ext cx="2667000" cy="990600"/>
          </a:xfrm>
          <a:prstGeom prst="wedgeEllipseCallout">
            <a:avLst>
              <a:gd name="adj1" fmla="val -40973"/>
              <a:gd name="adj2" fmla="val 7221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 name="TextBox 7"/>
          <p:cNvSpPr txBox="1"/>
          <p:nvPr/>
        </p:nvSpPr>
        <p:spPr>
          <a:xfrm>
            <a:off x="6858000" y="1524000"/>
            <a:ext cx="1981200" cy="830263"/>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r>
              <a:rPr lang="en-US" altLang="en-US" sz="2400" dirty="0">
                <a:latin typeface="Times New Roman" panose="02020603050405020304" pitchFamily="18" charset="0"/>
                <a:cs typeface="Times New Roman" panose="02020603050405020304" pitchFamily="18" charset="0"/>
              </a:rPr>
              <a:t>Cảm ơn Thỏ  Trắng</a:t>
            </a:r>
            <a:endParaRPr lang="en-US" altLang="en-US" sz="2400" dirty="0">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341"/>
                                        </p:tgtEl>
                                        <p:attrNameLst>
                                          <p:attrName>style.visibility</p:attrName>
                                        </p:attrNameLst>
                                      </p:cBhvr>
                                      <p:to>
                                        <p:strVal val="visible"/>
                                      </p:to>
                                    </p:set>
                                    <p:animEffect transition="in" filter="fade">
                                      <p:cBhvr>
                                        <p:cTn id="7" dur="2000"/>
                                        <p:tgtEl>
                                          <p:spTgt spid="143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p:bldP spid="7" grpId="0" animBg="1"/>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482" name="Rectangle 2"/>
          <p:cNvSpPr>
            <a:spLocks noGrp="1"/>
          </p:cNvSpPr>
          <p:nvPr>
            <p:ph type="title"/>
          </p:nvPr>
        </p:nvSpPr>
        <p:spPr>
          <a:ln/>
        </p:spPr>
        <p:txBody>
          <a:bodyPr vert="horz" wrap="square" lIns="91440" tIns="45720" rIns="91440" bIns="45720" anchor="ctr" anchorCtr="0"/>
          <a:p>
            <a:pPr eaLnBrk="1" hangingPunct="1"/>
            <a:endParaRPr lang="en-US" altLang="en-US" dirty="0"/>
          </a:p>
        </p:txBody>
      </p:sp>
      <p:pic>
        <p:nvPicPr>
          <p:cNvPr id="20483" name="Picture 3" descr="img093"/>
          <p:cNvPicPr>
            <a:picLocks noChangeAspect="1"/>
          </p:cNvPicPr>
          <p:nvPr/>
        </p:nvPicPr>
        <p:blipFill>
          <a:blip r:embed="rId1"/>
          <a:stretch>
            <a:fillRect/>
          </a:stretch>
        </p:blipFill>
        <p:spPr>
          <a:xfrm>
            <a:off x="0" y="0"/>
            <a:ext cx="9144000" cy="6858000"/>
          </a:xfrm>
          <a:prstGeom prst="rect">
            <a:avLst/>
          </a:prstGeom>
          <a:noFill/>
          <a:ln w="9525">
            <a:noFill/>
          </a:ln>
        </p:spPr>
      </p:pic>
      <p:sp>
        <p:nvSpPr>
          <p:cNvPr id="20484" name="Rectangle 6"/>
          <p:cNvSpPr/>
          <p:nvPr/>
        </p:nvSpPr>
        <p:spPr>
          <a:xfrm>
            <a:off x="0" y="5678488"/>
            <a:ext cx="10352088" cy="1508125"/>
          </a:xfrm>
          <a:prstGeom prst="rect">
            <a:avLst/>
          </a:prstGeom>
          <a:noFill/>
          <a:ln w="9525">
            <a:noFill/>
          </a:ln>
        </p:spPr>
        <p:txBody>
          <a:bodyPr anchor="ctr" anchorCtr="0">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vi-VN" altLang="en-US" sz="2800" dirty="0">
                <a:latin typeface="Times New Roman" panose="02020603050405020304" pitchFamily="18" charset="0"/>
                <a:cs typeface="Times New Roman" panose="02020603050405020304" pitchFamily="18" charset="0"/>
              </a:rPr>
              <a:t>Gấu Đen ăn xong, Thỏ Trắng v</a:t>
            </a:r>
            <a:r>
              <a:rPr lang="vi-VN" altLang="en-US" sz="2800" dirty="0">
                <a:latin typeface="Times New Roman" panose="02020603050405020304" pitchFamily="18" charset="0"/>
                <a:ea typeface="Times New Roman" panose="02020603050405020304" pitchFamily="18" charset="0"/>
              </a:rPr>
              <a:t>à</a:t>
            </a:r>
            <a:r>
              <a:rPr lang="vi-VN" altLang="en-US" sz="2800" dirty="0">
                <a:latin typeface="Times New Roman" panose="02020603050405020304" pitchFamily="18" charset="0"/>
                <a:cs typeface="Times New Roman" panose="02020603050405020304" pitchFamily="18" charset="0"/>
              </a:rPr>
              <a:t> bác Gấu Đen cùng</a:t>
            </a:r>
            <a:r>
              <a:rPr lang="en-US" altLang="en-US" sz="2800" dirty="0">
                <a:latin typeface="Times New Roman" panose="02020603050405020304" pitchFamily="18" charset="0"/>
                <a:cs typeface="Times New Roman" panose="02020603050405020304" pitchFamily="18" charset="0"/>
              </a:rPr>
              <a:t> nhau</a:t>
            </a:r>
            <a:r>
              <a:rPr lang="vi-VN" altLang="en-US" sz="2800" dirty="0">
                <a:latin typeface="Times New Roman" panose="02020603050405020304" pitchFamily="18" charset="0"/>
                <a:cs typeface="Times New Roman" panose="02020603050405020304" pitchFamily="18" charset="0"/>
              </a:rPr>
              <a:t> đi</a:t>
            </a:r>
            <a:endParaRPr lang="en-US" altLang="en-US" sz="2800" dirty="0">
              <a:latin typeface="Times New Roman" panose="02020603050405020304" pitchFamily="18" charset="0"/>
              <a:cs typeface="Times New Roman" panose="02020603050405020304" pitchFamily="18" charset="0"/>
            </a:endParaRPr>
          </a:p>
          <a:p>
            <a:pPr marL="0" lvl="0" indent="0" eaLnBrk="1" hangingPunct="1">
              <a:spcBef>
                <a:spcPct val="0"/>
              </a:spcBef>
              <a:buNone/>
            </a:pPr>
            <a:r>
              <a:rPr lang="vi-VN" altLang="en-US" sz="2800" dirty="0">
                <a:latin typeface="Times New Roman" panose="02020603050405020304" pitchFamily="18" charset="0"/>
                <a:cs typeface="Times New Roman" panose="02020603050405020304" pitchFamily="18" charset="0"/>
              </a:rPr>
              <a:t> ngủ.</a:t>
            </a:r>
            <a:br>
              <a:rPr lang="vi-VN" altLang="en-US" sz="2800" dirty="0">
                <a:latin typeface="Times New Roman" panose="02020603050405020304" pitchFamily="18" charset="0"/>
                <a:cs typeface="Times New Roman" panose="02020603050405020304" pitchFamily="18" charset="0"/>
              </a:rPr>
            </a:br>
            <a:br>
              <a:rPr lang="vi-VN" altLang="en-US" sz="1800" dirty="0"/>
            </a:br>
            <a:endParaRPr lang="vi-VN" altLang="en-US" sz="18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6" name="Rectangle 2"/>
          <p:cNvSpPr>
            <a:spLocks noGrp="1"/>
          </p:cNvSpPr>
          <p:nvPr>
            <p:ph type="title"/>
          </p:nvPr>
        </p:nvSpPr>
        <p:spPr>
          <a:ln/>
        </p:spPr>
        <p:txBody>
          <a:bodyPr vert="horz" wrap="square" lIns="91440" tIns="45720" rIns="91440" bIns="45720" anchor="ctr" anchorCtr="0"/>
          <a:p>
            <a:pPr eaLnBrk="1" hangingPunct="1"/>
            <a:endParaRPr lang="en-US" altLang="en-US" dirty="0"/>
          </a:p>
        </p:txBody>
      </p:sp>
      <p:sp>
        <p:nvSpPr>
          <p:cNvPr id="21507" name="Rectangle 3"/>
          <p:cNvSpPr>
            <a:spLocks noGrp="1"/>
          </p:cNvSpPr>
          <p:nvPr>
            <p:ph idx="1"/>
          </p:nvPr>
        </p:nvSpPr>
        <p:spPr>
          <a:xfrm>
            <a:off x="457200" y="3200400"/>
            <a:ext cx="8229600" cy="609600"/>
          </a:xfrm>
          <a:ln/>
        </p:spPr>
        <p:txBody>
          <a:bodyPr vert="horz" wrap="square" lIns="91440" tIns="45720" rIns="91440" bIns="45720" anchor="t" anchorCtr="0"/>
          <a:p>
            <a:pPr eaLnBrk="1" hangingPunct="1"/>
            <a:endParaRPr lang="en-US" altLang="en-US" dirty="0"/>
          </a:p>
        </p:txBody>
      </p:sp>
      <p:pic>
        <p:nvPicPr>
          <p:cNvPr id="21508" name="Picture 4" descr="img078"/>
          <p:cNvPicPr>
            <a:picLocks noChangeAspect="1"/>
          </p:cNvPicPr>
          <p:nvPr/>
        </p:nvPicPr>
        <p:blipFill>
          <a:blip r:embed="rId1"/>
          <a:stretch>
            <a:fillRect/>
          </a:stretch>
        </p:blipFill>
        <p:spPr>
          <a:xfrm>
            <a:off x="0" y="0"/>
            <a:ext cx="9144000" cy="6858000"/>
          </a:xfrm>
          <a:prstGeom prst="rect">
            <a:avLst/>
          </a:prstGeom>
          <a:noFill/>
          <a:ln w="9525">
            <a:noFill/>
          </a:ln>
        </p:spPr>
      </p:pic>
      <p:sp>
        <p:nvSpPr>
          <p:cNvPr id="21509" name="Rectangle 5"/>
          <p:cNvSpPr/>
          <p:nvPr/>
        </p:nvSpPr>
        <p:spPr>
          <a:xfrm>
            <a:off x="0" y="5791200"/>
            <a:ext cx="9663113" cy="830263"/>
          </a:xfrm>
          <a:prstGeom prst="rect">
            <a:avLst/>
          </a:prstGeom>
          <a:noFill/>
          <a:ln w="9525">
            <a:noFill/>
          </a:ln>
        </p:spPr>
        <p:txBody>
          <a:bodyPr anchor="ctr" anchorCtr="0">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vi-VN" altLang="en-US" sz="2400" dirty="0"/>
              <a:t>Nửa đêm bão nổi lên ầm ầm cành cây</a:t>
            </a:r>
            <a:r>
              <a:rPr lang="en-US" altLang="en-US" sz="2400" dirty="0"/>
              <a:t> gãy</a:t>
            </a:r>
            <a:r>
              <a:rPr lang="vi-VN" altLang="en-US" sz="2400" dirty="0"/>
              <a:t> kêu răng rắc. Có tiếng đập cửa thình thình </a:t>
            </a:r>
            <a:r>
              <a:rPr lang="vi-VN" altLang="en-US" sz="1800" dirty="0"/>
              <a:t>:</a:t>
            </a:r>
            <a:r>
              <a:rPr lang="en-US" altLang="en-US" sz="1800" dirty="0"/>
              <a:t> </a:t>
            </a:r>
            <a:endParaRPr lang="en-US" altLang="en-US" sz="18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530" name="Rectangle 2"/>
          <p:cNvSpPr>
            <a:spLocks noGrp="1"/>
          </p:cNvSpPr>
          <p:nvPr>
            <p:ph type="title"/>
          </p:nvPr>
        </p:nvSpPr>
        <p:spPr>
          <a:ln/>
        </p:spPr>
        <p:txBody>
          <a:bodyPr vert="horz" wrap="square" lIns="91440" tIns="45720" rIns="91440" bIns="45720" anchor="ctr" anchorCtr="0"/>
          <a:p>
            <a:pPr eaLnBrk="1" hangingPunct="1"/>
            <a:endParaRPr lang="en-US" altLang="en-US" dirty="0"/>
          </a:p>
        </p:txBody>
      </p:sp>
      <p:sp>
        <p:nvSpPr>
          <p:cNvPr id="22531" name="Rectangle 3"/>
          <p:cNvSpPr>
            <a:spLocks noGrp="1"/>
          </p:cNvSpPr>
          <p:nvPr>
            <p:ph idx="1"/>
          </p:nvPr>
        </p:nvSpPr>
        <p:spPr>
          <a:ln/>
        </p:spPr>
        <p:txBody>
          <a:bodyPr vert="horz" wrap="square" lIns="91440" tIns="45720" rIns="91440" bIns="45720" anchor="t" anchorCtr="0"/>
          <a:p>
            <a:pPr eaLnBrk="1" hangingPunct="1"/>
            <a:endParaRPr lang="en-US" altLang="en-US" dirty="0"/>
          </a:p>
        </p:txBody>
      </p:sp>
      <p:pic>
        <p:nvPicPr>
          <p:cNvPr id="22532" name="Picture 4" descr="img095"/>
          <p:cNvPicPr>
            <a:picLocks noChangeAspect="1"/>
          </p:cNvPicPr>
          <p:nvPr/>
        </p:nvPicPr>
        <p:blipFill>
          <a:blip r:embed="rId1"/>
          <a:stretch>
            <a:fillRect/>
          </a:stretch>
        </p:blipFill>
        <p:spPr>
          <a:xfrm>
            <a:off x="0" y="0"/>
            <a:ext cx="9144000" cy="6858000"/>
          </a:xfrm>
          <a:prstGeom prst="rect">
            <a:avLst/>
          </a:prstGeom>
          <a:noFill/>
          <a:ln w="9525">
            <a:noFill/>
          </a:ln>
        </p:spPr>
      </p:pic>
      <p:sp>
        <p:nvSpPr>
          <p:cNvPr id="17413" name="Rectangle 5"/>
          <p:cNvSpPr/>
          <p:nvPr/>
        </p:nvSpPr>
        <p:spPr>
          <a:xfrm>
            <a:off x="0" y="6024563"/>
            <a:ext cx="9144000" cy="1014412"/>
          </a:xfrm>
          <a:prstGeom prst="rect">
            <a:avLst/>
          </a:prstGeom>
          <a:noFill/>
          <a:ln w="9525">
            <a:noFill/>
          </a:ln>
        </p:spPr>
        <p:txBody>
          <a:bodyPr anchor="ctr" anchorCtr="0">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en-US" sz="2400" dirty="0">
                <a:latin typeface="Times New Roman" panose="02020603050405020304" pitchFamily="18" charset="0"/>
                <a:cs typeface="Times New Roman" panose="02020603050405020304" pitchFamily="18" charset="0"/>
              </a:rPr>
              <a:t>Bác Gấu Đen đưa thỏ Trắng đến bên đống lửa an ủi.</a:t>
            </a:r>
            <a:br>
              <a:rPr lang="vi-VN" altLang="en-US" sz="1800" dirty="0"/>
            </a:br>
            <a:br>
              <a:rPr lang="vi-VN" altLang="en-US" sz="1800" dirty="0"/>
            </a:br>
            <a:endParaRPr lang="vi-VN" altLang="en-US" sz="1800" dirty="0"/>
          </a:p>
        </p:txBody>
      </p:sp>
      <p:sp>
        <p:nvSpPr>
          <p:cNvPr id="6" name="Cloud Callout 5"/>
          <p:cNvSpPr/>
          <p:nvPr/>
        </p:nvSpPr>
        <p:spPr>
          <a:xfrm>
            <a:off x="5562600" y="1219200"/>
            <a:ext cx="3581400" cy="1905000"/>
          </a:xfrm>
          <a:prstGeom prst="cloudCallout">
            <a:avLst>
              <a:gd name="adj1" fmla="val 3942"/>
              <a:gd name="adj2" fmla="val 8769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7" name="TextBox 6"/>
          <p:cNvSpPr txBox="1"/>
          <p:nvPr/>
        </p:nvSpPr>
        <p:spPr>
          <a:xfrm>
            <a:off x="6324600" y="1676400"/>
            <a:ext cx="2819400" cy="120015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en-US" sz="2400" dirty="0">
                <a:latin typeface="Times New Roman" panose="02020603050405020304" pitchFamily="18" charset="0"/>
                <a:cs typeface="Times New Roman" panose="02020603050405020304" pitchFamily="18" charset="0"/>
              </a:rPr>
              <a:t>Thỏ Trắng ơi! Cho tôi trú nhờ với, nh</a:t>
            </a:r>
            <a:r>
              <a:rPr lang="en-US" altLang="en-US" sz="2400" dirty="0">
                <a:latin typeface="Times New Roman" panose="02020603050405020304" pitchFamily="18" charset="0"/>
                <a:ea typeface="Times New Roman" panose="02020603050405020304" pitchFamily="18" charset="0"/>
              </a:rPr>
              <a:t>à</a:t>
            </a:r>
            <a:r>
              <a:rPr lang="en-US" altLang="en-US" sz="2400" dirty="0">
                <a:latin typeface="Times New Roman" panose="02020603050405020304" pitchFamily="18" charset="0"/>
                <a:cs typeface="Times New Roman" panose="02020603050405020304" pitchFamily="18" charset="0"/>
              </a:rPr>
              <a:t> tôi bị đổ mất rồi</a:t>
            </a:r>
            <a:endParaRPr lang="en-US" altLang="en-US" sz="2400" dirty="0">
              <a:latin typeface="Times New Roman" panose="02020603050405020304" pitchFamily="18" charset="0"/>
              <a:ea typeface="Times New Roman" panose="02020603050405020304" pitchFamily="18" charset="0"/>
            </a:endParaRPr>
          </a:p>
        </p:txBody>
      </p:sp>
      <p:sp>
        <p:nvSpPr>
          <p:cNvPr id="8" name="Cloud Callout 7"/>
          <p:cNvSpPr/>
          <p:nvPr/>
        </p:nvSpPr>
        <p:spPr>
          <a:xfrm>
            <a:off x="5562600" y="1219200"/>
            <a:ext cx="3581400" cy="1905000"/>
          </a:xfrm>
          <a:prstGeom prst="cloudCallout">
            <a:avLst>
              <a:gd name="adj1" fmla="val 3942"/>
              <a:gd name="adj2" fmla="val 8769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 name="TextBox 8"/>
          <p:cNvSpPr txBox="1"/>
          <p:nvPr/>
        </p:nvSpPr>
        <p:spPr>
          <a:xfrm>
            <a:off x="5867400" y="1600200"/>
            <a:ext cx="3124200" cy="120015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en-US" sz="2400" dirty="0">
                <a:latin typeface="Times New Roman" panose="02020603050405020304" pitchFamily="18" charset="0"/>
                <a:cs typeface="Times New Roman" panose="02020603050405020304" pitchFamily="18" charset="0"/>
              </a:rPr>
              <a:t>Hu hu hu, nh</a:t>
            </a:r>
            <a:r>
              <a:rPr lang="en-US" altLang="en-US" sz="2400" dirty="0">
                <a:latin typeface="Times New Roman" panose="02020603050405020304" pitchFamily="18" charset="0"/>
                <a:ea typeface="Times New Roman" panose="02020603050405020304" pitchFamily="18" charset="0"/>
              </a:rPr>
              <a:t>à</a:t>
            </a:r>
            <a:r>
              <a:rPr lang="en-US" altLang="en-US" sz="2400" dirty="0">
                <a:latin typeface="Times New Roman" panose="02020603050405020304" pitchFamily="18" charset="0"/>
                <a:cs typeface="Times New Roman" panose="02020603050405020304" pitchFamily="18" charset="0"/>
              </a:rPr>
              <a:t> cháu bị đổ mất rồi, l</a:t>
            </a:r>
            <a:r>
              <a:rPr lang="en-US" altLang="en-US" sz="2400" dirty="0">
                <a:latin typeface="Times New Roman" panose="02020603050405020304" pitchFamily="18" charset="0"/>
                <a:ea typeface="Times New Roman" panose="02020603050405020304" pitchFamily="18" charset="0"/>
              </a:rPr>
              <a:t>à</a:t>
            </a:r>
            <a:r>
              <a:rPr lang="en-US" altLang="en-US" sz="2400" dirty="0">
                <a:latin typeface="Times New Roman" panose="02020603050405020304" pitchFamily="18" charset="0"/>
                <a:cs typeface="Times New Roman" panose="02020603050405020304" pitchFamily="18" charset="0"/>
              </a:rPr>
              <a:t>m sao bây giờ.</a:t>
            </a:r>
            <a:endParaRPr lang="en-US" altLang="en-US" sz="2400" dirty="0">
              <a:latin typeface="Times New Roman" panose="02020603050405020304" pitchFamily="18" charset="0"/>
              <a:ea typeface="Times New Roman" panose="02020603050405020304" pitchFamily="18" charset="0"/>
            </a:endParaRPr>
          </a:p>
        </p:txBody>
      </p:sp>
      <p:sp>
        <p:nvSpPr>
          <p:cNvPr id="12" name="Cloud Callout 11"/>
          <p:cNvSpPr/>
          <p:nvPr/>
        </p:nvSpPr>
        <p:spPr>
          <a:xfrm>
            <a:off x="1219200" y="228600"/>
            <a:ext cx="4953000" cy="2057400"/>
          </a:xfrm>
          <a:prstGeom prst="cloudCallout">
            <a:avLst>
              <a:gd name="adj1" fmla="val 3942"/>
              <a:gd name="adj2" fmla="val 8769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3" name="TextBox 12"/>
          <p:cNvSpPr txBox="1"/>
          <p:nvPr/>
        </p:nvSpPr>
        <p:spPr>
          <a:xfrm>
            <a:off x="1752600" y="685800"/>
            <a:ext cx="4191000" cy="120015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en-US" sz="2400" dirty="0">
                <a:latin typeface="Times New Roman" panose="02020603050405020304" pitchFamily="18" charset="0"/>
                <a:cs typeface="Times New Roman" panose="02020603050405020304" pitchFamily="18" charset="0"/>
              </a:rPr>
              <a:t>Cháu cứ sưởi ấm người đi, nh</a:t>
            </a:r>
            <a:r>
              <a:rPr lang="en-US" altLang="en-US" sz="2400" dirty="0">
                <a:latin typeface="Times New Roman" panose="02020603050405020304" pitchFamily="18" charset="0"/>
                <a:ea typeface="Times New Roman" panose="02020603050405020304" pitchFamily="18" charset="0"/>
              </a:rPr>
              <a:t>à</a:t>
            </a:r>
            <a:r>
              <a:rPr lang="en-US" altLang="en-US" sz="2400" dirty="0">
                <a:latin typeface="Times New Roman" panose="02020603050405020304" pitchFamily="18" charset="0"/>
                <a:cs typeface="Times New Roman" panose="02020603050405020304" pitchFamily="18" charset="0"/>
              </a:rPr>
              <a:t> bị đổ </a:t>
            </a:r>
            <a:r>
              <a:rPr lang="en-US" altLang="en-US" sz="2400" dirty="0">
                <a:latin typeface="Times New Roman" panose="02020603050405020304" pitchFamily="18" charset="0"/>
                <a:ea typeface="Times New Roman" panose="02020603050405020304" pitchFamily="18" charset="0"/>
              </a:rPr>
              <a:t>à</a:t>
            </a:r>
            <a:r>
              <a:rPr lang="en-US" altLang="en-US" sz="2400" dirty="0">
                <a:latin typeface="Times New Roman" panose="02020603050405020304" pitchFamily="18" charset="0"/>
                <a:cs typeface="Times New Roman" panose="02020603050405020304" pitchFamily="18" charset="0"/>
              </a:rPr>
              <a:t>, lo gì, sáng mai bác sẽ giúp cháu l</a:t>
            </a:r>
            <a:r>
              <a:rPr lang="en-US" altLang="en-US" sz="2400" dirty="0">
                <a:latin typeface="Times New Roman" panose="02020603050405020304" pitchFamily="18" charset="0"/>
                <a:ea typeface="Times New Roman" panose="02020603050405020304" pitchFamily="18" charset="0"/>
              </a:rPr>
              <a:t>à</a:t>
            </a:r>
            <a:r>
              <a:rPr lang="en-US" altLang="en-US" sz="2400" dirty="0">
                <a:latin typeface="Times New Roman" panose="02020603050405020304" pitchFamily="18" charset="0"/>
                <a:cs typeface="Times New Roman" panose="02020603050405020304" pitchFamily="18" charset="0"/>
              </a:rPr>
              <a:t>m lại nh</a:t>
            </a:r>
            <a:r>
              <a:rPr lang="en-US" altLang="en-US" sz="2400" dirty="0">
                <a:latin typeface="Times New Roman" panose="02020603050405020304" pitchFamily="18" charset="0"/>
                <a:ea typeface="Times New Roman" panose="02020603050405020304" pitchFamily="18" charset="0"/>
              </a:rPr>
              <a:t>à</a:t>
            </a:r>
            <a:r>
              <a:rPr lang="en-US" altLang="en-US" sz="2400" dirty="0">
                <a:latin typeface="Times New Roman" panose="02020603050405020304" pitchFamily="18" charset="0"/>
                <a:cs typeface="Times New Roman" panose="02020603050405020304" pitchFamily="18" charset="0"/>
              </a:rPr>
              <a:t>.</a:t>
            </a:r>
            <a:endParaRPr lang="en-US" altLang="en-US" sz="2400" dirty="0">
              <a:latin typeface="Times New Roman" panose="02020603050405020304" pitchFamily="18" charset="0"/>
              <a:ea typeface="Times New Roman" panose="02020603050405020304" pitchFamily="18" charset="0"/>
            </a:endParaRPr>
          </a:p>
        </p:txBody>
      </p:sp>
      <p:sp>
        <p:nvSpPr>
          <p:cNvPr id="14" name="Rectangle 5"/>
          <p:cNvSpPr/>
          <p:nvPr/>
        </p:nvSpPr>
        <p:spPr>
          <a:xfrm>
            <a:off x="152400" y="6056313"/>
            <a:ext cx="9144000" cy="1385887"/>
          </a:xfrm>
          <a:prstGeom prst="rect">
            <a:avLst/>
          </a:prstGeom>
          <a:noFill/>
          <a:ln w="9525">
            <a:noFill/>
          </a:ln>
        </p:spPr>
        <p:txBody>
          <a:bodyPr anchor="ctr" anchorCtr="0">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vi-VN" altLang="en-US" sz="2400" dirty="0">
                <a:latin typeface="Times New Roman" panose="02020603050405020304" pitchFamily="18" charset="0"/>
                <a:cs typeface="Times New Roman" panose="02020603050405020304" pitchFamily="18" charset="0"/>
              </a:rPr>
              <a:t>Gấu Đen vội cho</a:t>
            </a:r>
            <a:r>
              <a:rPr lang="vi-VN" altLang="en-US" sz="2400" dirty="0">
                <a:latin typeface="Times New Roman" panose="02020603050405020304" pitchFamily="18" charset="0"/>
                <a:ea typeface="Times New Roman" panose="02020603050405020304" pitchFamily="18" charset="0"/>
              </a:rPr>
              <a:t>à</a:t>
            </a:r>
            <a:r>
              <a:rPr lang="vi-VN" altLang="en-US" sz="2400" dirty="0">
                <a:latin typeface="Times New Roman" panose="02020603050405020304" pitchFamily="18" charset="0"/>
                <a:cs typeface="Times New Roman" panose="02020603050405020304" pitchFamily="18" charset="0"/>
              </a:rPr>
              <a:t>ng dậy, chạy ra mở cửa. Thỏ Nâu vừa khóc vừa kể với bác Gấu Đen v</a:t>
            </a:r>
            <a:r>
              <a:rPr lang="vi-VN" altLang="en-US" sz="2400" dirty="0">
                <a:latin typeface="Times New Roman" panose="02020603050405020304" pitchFamily="18" charset="0"/>
                <a:ea typeface="Times New Roman" panose="02020603050405020304" pitchFamily="18" charset="0"/>
              </a:rPr>
              <a:t>à</a:t>
            </a:r>
            <a:r>
              <a:rPr lang="vi-VN" altLang="en-US" sz="2400" dirty="0">
                <a:latin typeface="Times New Roman" panose="02020603050405020304" pitchFamily="18" charset="0"/>
                <a:cs typeface="Times New Roman" panose="02020603050405020304" pitchFamily="18" charset="0"/>
              </a:rPr>
              <a:t> Thỏ Trắng.</a:t>
            </a:r>
            <a:br>
              <a:rPr lang="vi-VN" altLang="en-US" sz="1800" dirty="0"/>
            </a:br>
            <a:br>
              <a:rPr lang="vi-VN" altLang="en-US" sz="1800" dirty="0"/>
            </a:br>
            <a:endParaRPr lang="vi-VN" altLang="en-US" sz="1800" dirty="0"/>
          </a:p>
        </p:txBody>
      </p:sp>
      <p:sp>
        <p:nvSpPr>
          <p:cNvPr id="15" name="Cloud Callout 14"/>
          <p:cNvSpPr/>
          <p:nvPr/>
        </p:nvSpPr>
        <p:spPr>
          <a:xfrm>
            <a:off x="3429000" y="2286000"/>
            <a:ext cx="4038600" cy="1524000"/>
          </a:xfrm>
          <a:prstGeom prst="cloudCallout">
            <a:avLst>
              <a:gd name="adj1" fmla="val 26761"/>
              <a:gd name="adj2" fmla="val 123013"/>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6" name="TextBox 15"/>
          <p:cNvSpPr txBox="1"/>
          <p:nvPr/>
        </p:nvSpPr>
        <p:spPr>
          <a:xfrm>
            <a:off x="4038600" y="2438400"/>
            <a:ext cx="3276600" cy="120015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en-US" sz="2400" dirty="0">
                <a:latin typeface="Times New Roman" panose="02020603050405020304" pitchFamily="18" charset="0"/>
                <a:cs typeface="Times New Roman" panose="02020603050405020304" pitchFamily="18" charset="0"/>
              </a:rPr>
              <a:t>Thỏ Nâu ơi, bạn đừng lo, mai tôi cũng sẽ giúp bạn l</a:t>
            </a:r>
            <a:r>
              <a:rPr lang="en-US" altLang="en-US" sz="2400" dirty="0">
                <a:latin typeface="Times New Roman" panose="02020603050405020304" pitchFamily="18" charset="0"/>
                <a:ea typeface="Times New Roman" panose="02020603050405020304" pitchFamily="18" charset="0"/>
              </a:rPr>
              <a:t>à</a:t>
            </a:r>
            <a:r>
              <a:rPr lang="en-US" altLang="en-US" sz="2400" dirty="0">
                <a:latin typeface="Times New Roman" panose="02020603050405020304" pitchFamily="18" charset="0"/>
                <a:cs typeface="Times New Roman" panose="02020603050405020304" pitchFamily="18" charset="0"/>
              </a:rPr>
              <a:t>m lại nh</a:t>
            </a:r>
            <a:r>
              <a:rPr lang="en-US" altLang="en-US" sz="2400" dirty="0">
                <a:latin typeface="Times New Roman" panose="02020603050405020304" pitchFamily="18" charset="0"/>
                <a:ea typeface="Times New Roman" panose="02020603050405020304" pitchFamily="18" charset="0"/>
              </a:rPr>
              <a:t>à</a:t>
            </a:r>
            <a:endParaRPr lang="en-US" altLang="en-US" sz="2400" dirty="0">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grpId="1" nodeType="clickEffect">
                                  <p:stCondLst>
                                    <p:cond delay="0"/>
                                  </p:stCondLst>
                                  <p:childTnLst>
                                    <p:animEffect transition="out" filter="blinds(horizontal)">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3" presetClass="exit" presetSubtype="10" fill="hold" grpId="1" nodeType="withEffect">
                                  <p:stCondLst>
                                    <p:cond delay="0"/>
                                  </p:stCondLst>
                                  <p:childTnLst>
                                    <p:animEffect transition="out" filter="blinds(horizontal)">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ox(i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xit" presetSubtype="16" fill="hold" grpId="1" nodeType="clickEffect">
                                  <p:stCondLst>
                                    <p:cond delay="0"/>
                                  </p:stCondLst>
                                  <p:childTnLst>
                                    <p:animEffect transition="out" filter="box(in)">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par>
                                <p:cTn id="29" presetID="3" presetClass="entr" presetSubtype="1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linds(horizontal)">
                                      <p:cBhvr>
                                        <p:cTn id="31" dur="500"/>
                                        <p:tgtEl>
                                          <p:spTgt spid="9"/>
                                        </p:tgtEl>
                                      </p:cBhvr>
                                    </p:animEffect>
                                  </p:childTnLst>
                                </p:cTn>
                              </p:par>
                              <p:par>
                                <p:cTn id="32" presetID="3" presetClass="entr" presetSubtype="1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linds(horizontal)">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xit" presetSubtype="10" fill="hold" grpId="0" nodeType="clickEffect">
                                  <p:stCondLst>
                                    <p:cond delay="0"/>
                                  </p:stCondLst>
                                  <p:childTnLst>
                                    <p:animEffect transition="out" filter="blinds(horizontal)">
                                      <p:cBhvr>
                                        <p:cTn id="38" dur="500"/>
                                        <p:tgtEl>
                                          <p:spTgt spid="9"/>
                                        </p:tgtEl>
                                      </p:cBhvr>
                                    </p:animEffect>
                                    <p:set>
                                      <p:cBhvr>
                                        <p:cTn id="39" dur="1" fill="hold">
                                          <p:stCondLst>
                                            <p:cond delay="499"/>
                                          </p:stCondLst>
                                        </p:cTn>
                                        <p:tgtEl>
                                          <p:spTgt spid="9"/>
                                        </p:tgtEl>
                                        <p:attrNameLst>
                                          <p:attrName>style.visibility</p:attrName>
                                        </p:attrNameLst>
                                      </p:cBhvr>
                                      <p:to>
                                        <p:strVal val="hidden"/>
                                      </p:to>
                                    </p:set>
                                  </p:childTnLst>
                                </p:cTn>
                              </p:par>
                              <p:par>
                                <p:cTn id="40" presetID="3" presetClass="exit" presetSubtype="10" fill="hold" grpId="0" nodeType="withEffect">
                                  <p:stCondLst>
                                    <p:cond delay="0"/>
                                  </p:stCondLst>
                                  <p:childTnLst>
                                    <p:animEffect transition="out" filter="blinds(horizontal)">
                                      <p:cBhvr>
                                        <p:cTn id="41" dur="500"/>
                                        <p:tgtEl>
                                          <p:spTgt spid="8"/>
                                        </p:tgtEl>
                                      </p:cBhvr>
                                    </p:animEffect>
                                    <p:set>
                                      <p:cBhvr>
                                        <p:cTn id="42" dur="1" fill="hold">
                                          <p:stCondLst>
                                            <p:cond delay="499"/>
                                          </p:stCondLst>
                                        </p:cTn>
                                        <p:tgtEl>
                                          <p:spTgt spid="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17413"/>
                                        </p:tgtEl>
                                        <p:attrNameLst>
                                          <p:attrName>style.visibility</p:attrName>
                                        </p:attrNameLst>
                                      </p:cBhvr>
                                      <p:to>
                                        <p:strVal val="visible"/>
                                      </p:to>
                                    </p:set>
                                    <p:animEffect transition="in" filter="box(in)">
                                      <p:cBhvr>
                                        <p:cTn id="47" dur="500"/>
                                        <p:tgtEl>
                                          <p:spTgt spid="17413"/>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xit" presetSubtype="16" fill="hold" grpId="1" nodeType="clickEffect">
                                  <p:stCondLst>
                                    <p:cond delay="0"/>
                                  </p:stCondLst>
                                  <p:childTnLst>
                                    <p:animEffect transition="out" filter="box(in)">
                                      <p:cBhvr>
                                        <p:cTn id="51" dur="500"/>
                                        <p:tgtEl>
                                          <p:spTgt spid="17413"/>
                                        </p:tgtEl>
                                      </p:cBhvr>
                                    </p:animEffect>
                                    <p:set>
                                      <p:cBhvr>
                                        <p:cTn id="52" dur="1" fill="hold">
                                          <p:stCondLst>
                                            <p:cond delay="499"/>
                                          </p:stCondLst>
                                        </p:cTn>
                                        <p:tgtEl>
                                          <p:spTgt spid="17413"/>
                                        </p:tgtEl>
                                        <p:attrNameLst>
                                          <p:attrName>style.visibility</p:attrName>
                                        </p:attrNameLst>
                                      </p:cBhvr>
                                      <p:to>
                                        <p:strVal val="hidden"/>
                                      </p:to>
                                    </p:set>
                                  </p:childTnLst>
                                </p:cTn>
                              </p:par>
                              <p:par>
                                <p:cTn id="53" presetID="3" presetClass="entr" presetSubtype="10"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blinds(horizontal)">
                                      <p:cBhvr>
                                        <p:cTn id="55" dur="500"/>
                                        <p:tgtEl>
                                          <p:spTgt spid="13"/>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blinds(horizontal)">
                                      <p:cBhvr>
                                        <p:cTn id="58" dur="500"/>
                                        <p:tgtEl>
                                          <p:spTgt spid="12"/>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xit" presetSubtype="10" fill="hold" grpId="1" nodeType="clickEffect">
                                  <p:stCondLst>
                                    <p:cond delay="0"/>
                                  </p:stCondLst>
                                  <p:childTnLst>
                                    <p:animEffect transition="out" filter="blinds(horizontal)">
                                      <p:cBhvr>
                                        <p:cTn id="62" dur="500"/>
                                        <p:tgtEl>
                                          <p:spTgt spid="13"/>
                                        </p:tgtEl>
                                      </p:cBhvr>
                                    </p:animEffect>
                                    <p:set>
                                      <p:cBhvr>
                                        <p:cTn id="63" dur="1" fill="hold">
                                          <p:stCondLst>
                                            <p:cond delay="499"/>
                                          </p:stCondLst>
                                        </p:cTn>
                                        <p:tgtEl>
                                          <p:spTgt spid="13"/>
                                        </p:tgtEl>
                                        <p:attrNameLst>
                                          <p:attrName>style.visibility</p:attrName>
                                        </p:attrNameLst>
                                      </p:cBhvr>
                                      <p:to>
                                        <p:strVal val="hidden"/>
                                      </p:to>
                                    </p:set>
                                  </p:childTnLst>
                                </p:cTn>
                              </p:par>
                              <p:par>
                                <p:cTn id="64" presetID="3" presetClass="exit" presetSubtype="10" fill="hold" grpId="1" nodeType="withEffect">
                                  <p:stCondLst>
                                    <p:cond delay="0"/>
                                  </p:stCondLst>
                                  <p:childTnLst>
                                    <p:animEffect transition="out" filter="blinds(horizontal)">
                                      <p:cBhvr>
                                        <p:cTn id="65" dur="500"/>
                                        <p:tgtEl>
                                          <p:spTgt spid="12"/>
                                        </p:tgtEl>
                                      </p:cBhvr>
                                    </p:animEffect>
                                    <p:set>
                                      <p:cBhvr>
                                        <p:cTn id="66" dur="1" fill="hold">
                                          <p:stCondLst>
                                            <p:cond delay="499"/>
                                          </p:stCondLst>
                                        </p:cTn>
                                        <p:tgtEl>
                                          <p:spTgt spid="1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9" presetClass="entr" presetSubtype="0" fill="hold" grpId="0" nodeType="click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dissolve">
                                      <p:cBhvr>
                                        <p:cTn id="71" dur="500"/>
                                        <p:tgtEl>
                                          <p:spTgt spid="16"/>
                                        </p:tgtEl>
                                      </p:cBhvr>
                                    </p:animEffect>
                                  </p:childTnLst>
                                </p:cTn>
                              </p:par>
                              <p:par>
                                <p:cTn id="72" presetID="9" presetClass="entr" presetSubtype="0" fill="hold" grpId="0" nodeType="withEffect">
                                  <p:stCondLst>
                                    <p:cond delay="0"/>
                                  </p:stCondLst>
                                  <p:childTnLst>
                                    <p:set>
                                      <p:cBhvr>
                                        <p:cTn id="73" dur="1" fill="hold">
                                          <p:stCondLst>
                                            <p:cond delay="0"/>
                                          </p:stCondLst>
                                        </p:cTn>
                                        <p:tgtEl>
                                          <p:spTgt spid="15"/>
                                        </p:tgtEl>
                                        <p:attrNameLst>
                                          <p:attrName>style.visibility</p:attrName>
                                        </p:attrNameLst>
                                      </p:cBhvr>
                                      <p:to>
                                        <p:strVal val="visible"/>
                                      </p:to>
                                    </p:set>
                                    <p:animEffect transition="in" filter="dissolve">
                                      <p:cBhvr>
                                        <p:cTn id="7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p:bldP spid="17413" grpId="1"/>
      <p:bldP spid="6" grpId="0" animBg="1"/>
      <p:bldP spid="6" grpId="1" animBg="1"/>
      <p:bldP spid="7" grpId="0"/>
      <p:bldP spid="7" grpId="1"/>
      <p:bldP spid="8" grpId="0" animBg="1"/>
      <p:bldP spid="9" grpId="0"/>
      <p:bldP spid="12" grpId="0" animBg="1"/>
      <p:bldP spid="12" grpId="1" animBg="1"/>
      <p:bldP spid="13" grpId="0"/>
      <p:bldP spid="13" grpId="1"/>
      <p:bldP spid="14" grpId="0"/>
      <p:bldP spid="14" grpId="1"/>
      <p:bldP spid="15" grpId="0" animBg="1"/>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3554" name="Picture 2" descr="img099"/>
          <p:cNvPicPr>
            <a:picLocks noChangeAspect="1"/>
          </p:cNvPicPr>
          <p:nvPr/>
        </p:nvPicPr>
        <p:blipFill>
          <a:blip r:embed="rId1"/>
          <a:stretch>
            <a:fillRect/>
          </a:stretch>
        </p:blipFill>
        <p:spPr>
          <a:xfrm>
            <a:off x="0" y="0"/>
            <a:ext cx="9144000" cy="6858000"/>
          </a:xfrm>
          <a:prstGeom prst="rect">
            <a:avLst/>
          </a:prstGeom>
          <a:noFill/>
          <a:ln w="9525">
            <a:noFill/>
          </a:ln>
        </p:spPr>
      </p:pic>
      <p:sp>
        <p:nvSpPr>
          <p:cNvPr id="19462" name="Rectangle 9"/>
          <p:cNvSpPr/>
          <p:nvPr/>
        </p:nvSpPr>
        <p:spPr>
          <a:xfrm>
            <a:off x="0" y="5410200"/>
            <a:ext cx="9144000" cy="1754188"/>
          </a:xfrm>
          <a:prstGeom prst="rect">
            <a:avLst/>
          </a:prstGeom>
          <a:noFill/>
          <a:ln w="9525">
            <a:noFill/>
          </a:ln>
        </p:spPr>
        <p:txBody>
          <a:bodyPr anchor="ctr" anchorCtr="0">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vi-VN" altLang="en-US" sz="2400" dirty="0"/>
              <a:t>- Thỏ Nâu sưởi một lúc, nước mưa trên người đã khô. Lúc này Thỏ Nâu mới ân hận là đã đuổi bác Gấu Đen. Thỏ Nâu ngập ngừng định xin lỗi bác Gấu.</a:t>
            </a:r>
            <a:br>
              <a:rPr lang="vi-VN" altLang="en-US" sz="1800" dirty="0"/>
            </a:br>
            <a:br>
              <a:rPr lang="vi-VN" altLang="en-US" sz="1800" dirty="0"/>
            </a:br>
            <a:endParaRPr lang="vi-VN" altLang="en-US" sz="1800" dirty="0"/>
          </a:p>
        </p:txBody>
      </p:sp>
      <p:sp>
        <p:nvSpPr>
          <p:cNvPr id="7" name="Cloud Callout 6"/>
          <p:cNvSpPr/>
          <p:nvPr/>
        </p:nvSpPr>
        <p:spPr>
          <a:xfrm>
            <a:off x="4343400" y="0"/>
            <a:ext cx="4800600" cy="1752600"/>
          </a:xfrm>
          <a:prstGeom prst="cloudCallout">
            <a:avLst>
              <a:gd name="adj1" fmla="val -12324"/>
              <a:gd name="adj2" fmla="val 5893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 name="TextBox 7"/>
          <p:cNvSpPr txBox="1"/>
          <p:nvPr/>
        </p:nvSpPr>
        <p:spPr>
          <a:xfrm>
            <a:off x="4800600" y="381000"/>
            <a:ext cx="4114800" cy="120015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en-US" sz="2400" dirty="0">
                <a:latin typeface="Times New Roman" panose="02020603050405020304" pitchFamily="18" charset="0"/>
                <a:cs typeface="Times New Roman" panose="02020603050405020304" pitchFamily="18" charset="0"/>
              </a:rPr>
              <a:t>Bác không giận cháu đâu, thôi bác cháu ta đi ngủ không khuya quá rồi.</a:t>
            </a:r>
            <a:endParaRPr lang="en-US" altLang="en-US" sz="2400" dirty="0">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9462"/>
                                        </p:tgtEl>
                                        <p:attrNameLst>
                                          <p:attrName>style.visibility</p:attrName>
                                        </p:attrNameLst>
                                      </p:cBhvr>
                                      <p:to>
                                        <p:strVal val="visible"/>
                                      </p:to>
                                    </p:set>
                                    <p:animEffect transition="in" filter="dissolve">
                                      <p:cBhvr>
                                        <p:cTn id="7" dur="500"/>
                                        <p:tgtEl>
                                          <p:spTgt spid="19462"/>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0.70"/>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strVal val="#ppt_w*0.70"/>
                                          </p:val>
                                        </p:tav>
                                        <p:tav tm="100000">
                                          <p:val>
                                            <p:strVal val="#ppt_w"/>
                                          </p:val>
                                        </p:tav>
                                      </p:tavLst>
                                    </p:anim>
                                    <p:anim calcmode="lin" valueType="num">
                                      <p:cBhvr>
                                        <p:cTn id="18" dur="500" fill="hold"/>
                                        <p:tgtEl>
                                          <p:spTgt spid="7"/>
                                        </p:tgtEl>
                                        <p:attrNameLst>
                                          <p:attrName>ppt_h</p:attrName>
                                        </p:attrNameLst>
                                      </p:cBhvr>
                                      <p:tavLst>
                                        <p:tav tm="0">
                                          <p:val>
                                            <p:strVal val="#ppt_h"/>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P spid="7" grpId="0" animBg="1"/>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098" name="Picture 8" descr="hinh1"/>
          <p:cNvPicPr>
            <a:picLocks noChangeAspect="1"/>
          </p:cNvPicPr>
          <p:nvPr/>
        </p:nvPicPr>
        <p:blipFill>
          <a:blip r:embed="rId1"/>
          <a:stretch>
            <a:fillRect/>
          </a:stretch>
        </p:blipFill>
        <p:spPr>
          <a:xfrm>
            <a:off x="26988" y="-9525"/>
            <a:ext cx="9144000" cy="6858000"/>
          </a:xfrm>
          <a:prstGeom prst="rect">
            <a:avLst/>
          </a:prstGeom>
          <a:noFill/>
          <a:ln w="9525">
            <a:noFill/>
          </a:ln>
        </p:spPr>
      </p:pic>
      <p:pic>
        <p:nvPicPr>
          <p:cNvPr id="4099" name="Picture 9" descr="kitty"/>
          <p:cNvPicPr>
            <a:picLocks noChangeAspect="1"/>
          </p:cNvPicPr>
          <p:nvPr/>
        </p:nvPicPr>
        <p:blipFill>
          <a:blip r:embed="rId2"/>
          <a:stretch>
            <a:fillRect/>
          </a:stretch>
        </p:blipFill>
        <p:spPr>
          <a:xfrm>
            <a:off x="3352800" y="3962400"/>
            <a:ext cx="2514600" cy="2590800"/>
          </a:xfrm>
          <a:prstGeom prst="rect">
            <a:avLst/>
          </a:prstGeom>
          <a:noFill/>
          <a:ln w="9525">
            <a:noFill/>
          </a:ln>
        </p:spPr>
      </p:pic>
      <p:pic>
        <p:nvPicPr>
          <p:cNvPr id="4100" name="Picture 11" descr="dd61"/>
          <p:cNvPicPr>
            <a:picLocks noChangeAspect="1"/>
          </p:cNvPicPr>
          <p:nvPr/>
        </p:nvPicPr>
        <p:blipFill>
          <a:blip r:embed="rId3"/>
          <a:stretch>
            <a:fillRect/>
          </a:stretch>
        </p:blipFill>
        <p:spPr>
          <a:xfrm>
            <a:off x="7467600" y="2514600"/>
            <a:ext cx="1676400" cy="2514600"/>
          </a:xfrm>
          <a:prstGeom prst="rect">
            <a:avLst/>
          </a:prstGeom>
          <a:noFill/>
          <a:ln w="9525">
            <a:noFill/>
          </a:ln>
        </p:spPr>
      </p:pic>
      <p:pic>
        <p:nvPicPr>
          <p:cNvPr id="4101" name="Picture 15" descr="1174645oad7z9n2ir">
            <a:hlinkClick r:id="rId4"/>
          </p:cNvPr>
          <p:cNvPicPr>
            <a:picLocks noChangeAspect="1"/>
          </p:cNvPicPr>
          <p:nvPr/>
        </p:nvPicPr>
        <p:blipFill>
          <a:blip r:embed="rId5"/>
          <a:stretch>
            <a:fillRect/>
          </a:stretch>
        </p:blipFill>
        <p:spPr>
          <a:xfrm>
            <a:off x="152400" y="0"/>
            <a:ext cx="2876550" cy="2352675"/>
          </a:xfrm>
          <a:prstGeom prst="rect">
            <a:avLst/>
          </a:prstGeom>
          <a:noFill/>
          <a:ln w="9525">
            <a:noFill/>
          </a:ln>
        </p:spPr>
      </p:pic>
      <p:grpSp>
        <p:nvGrpSpPr>
          <p:cNvPr id="4102" name="Group 8"/>
          <p:cNvGrpSpPr/>
          <p:nvPr/>
        </p:nvGrpSpPr>
        <p:grpSpPr>
          <a:xfrm>
            <a:off x="6934200" y="5410200"/>
            <a:ext cx="2209800" cy="1447800"/>
            <a:chOff x="0" y="3552"/>
            <a:chExt cx="1392" cy="768"/>
          </a:xfrm>
        </p:grpSpPr>
        <p:pic>
          <p:nvPicPr>
            <p:cNvPr id="4128" name="Picture 9" descr="671691"/>
            <p:cNvPicPr>
              <a:picLocks noChangeAspect="1"/>
            </p:cNvPicPr>
            <p:nvPr/>
          </p:nvPicPr>
          <p:blipFill>
            <a:blip r:embed="rId6"/>
            <a:stretch>
              <a:fillRect/>
            </a:stretch>
          </p:blipFill>
          <p:spPr>
            <a:xfrm>
              <a:off x="0" y="3552"/>
              <a:ext cx="768" cy="768"/>
            </a:xfrm>
            <a:prstGeom prst="rect">
              <a:avLst/>
            </a:prstGeom>
            <a:noFill/>
            <a:ln w="9525">
              <a:noFill/>
            </a:ln>
          </p:spPr>
        </p:pic>
        <p:pic>
          <p:nvPicPr>
            <p:cNvPr id="4129" name="Picture 10" descr="671691"/>
            <p:cNvPicPr>
              <a:picLocks noChangeAspect="1"/>
            </p:cNvPicPr>
            <p:nvPr/>
          </p:nvPicPr>
          <p:blipFill>
            <a:blip r:embed="rId6"/>
            <a:stretch>
              <a:fillRect/>
            </a:stretch>
          </p:blipFill>
          <p:spPr>
            <a:xfrm>
              <a:off x="624" y="3552"/>
              <a:ext cx="768" cy="768"/>
            </a:xfrm>
            <a:prstGeom prst="rect">
              <a:avLst/>
            </a:prstGeom>
            <a:noFill/>
            <a:ln w="9525">
              <a:noFill/>
            </a:ln>
          </p:spPr>
        </p:pic>
      </p:grpSp>
      <p:pic>
        <p:nvPicPr>
          <p:cNvPr id="4103" name="Picture 6" descr="下一張(熱鍵:c)">
            <a:hlinkClick r:id="rId7"/>
          </p:cNvPr>
          <p:cNvPicPr>
            <a:picLocks noChangeAspect="1"/>
          </p:cNvPicPr>
          <p:nvPr/>
        </p:nvPicPr>
        <p:blipFill>
          <a:blip r:embed="rId8"/>
          <a:stretch>
            <a:fillRect/>
          </a:stretch>
        </p:blipFill>
        <p:spPr>
          <a:xfrm>
            <a:off x="7772400" y="0"/>
            <a:ext cx="1123950" cy="1962150"/>
          </a:xfrm>
          <a:prstGeom prst="rect">
            <a:avLst/>
          </a:prstGeom>
          <a:noFill/>
          <a:ln w="9525">
            <a:noFill/>
          </a:ln>
        </p:spPr>
      </p:pic>
      <p:pic>
        <p:nvPicPr>
          <p:cNvPr id="4104" name="Picture 6" descr="下一張(熱鍵:c)">
            <a:hlinkClick r:id="rId7"/>
          </p:cNvPr>
          <p:cNvPicPr>
            <a:picLocks noChangeAspect="1"/>
          </p:cNvPicPr>
          <p:nvPr/>
        </p:nvPicPr>
        <p:blipFill>
          <a:blip r:embed="rId8"/>
          <a:stretch>
            <a:fillRect/>
          </a:stretch>
        </p:blipFill>
        <p:spPr>
          <a:xfrm>
            <a:off x="304800" y="4953000"/>
            <a:ext cx="1143000" cy="2057400"/>
          </a:xfrm>
          <a:prstGeom prst="rect">
            <a:avLst/>
          </a:prstGeom>
          <a:noFill/>
          <a:ln w="9525">
            <a:noFill/>
          </a:ln>
        </p:spPr>
      </p:pic>
      <p:pic>
        <p:nvPicPr>
          <p:cNvPr id="4105" name="Picture 2" descr="Kết quả hình ảnh cho hinh động con hươu"/>
          <p:cNvPicPr>
            <a:picLocks noChangeAspect="1"/>
          </p:cNvPicPr>
          <p:nvPr/>
        </p:nvPicPr>
        <p:blipFill>
          <a:blip r:embed="rId9"/>
          <a:stretch>
            <a:fillRect/>
          </a:stretch>
        </p:blipFill>
        <p:spPr>
          <a:xfrm>
            <a:off x="4343400" y="762000"/>
            <a:ext cx="1371600" cy="2781300"/>
          </a:xfrm>
          <a:prstGeom prst="rect">
            <a:avLst/>
          </a:prstGeom>
          <a:noFill/>
          <a:ln w="9525">
            <a:noFill/>
          </a:ln>
        </p:spPr>
      </p:pic>
      <p:pic>
        <p:nvPicPr>
          <p:cNvPr id="88068" name="Picture 4" descr="Kết quả hình ảnh cho hinh động con voi"/>
          <p:cNvPicPr>
            <a:picLocks noChangeAspect="1" noChangeArrowheads="1" noCrop="1"/>
          </p:cNvPicPr>
          <p:nvPr/>
        </p:nvPicPr>
        <p:blipFill>
          <a:blip r:embed="rId10" cstate="print">
            <a:lum bright="1000"/>
          </a:blip>
          <a:srcRect/>
          <a:stretch>
            <a:fillRect/>
          </a:stretch>
        </p:blipFill>
        <p:spPr bwMode="auto">
          <a:xfrm>
            <a:off x="762000" y="2514600"/>
            <a:ext cx="1143000" cy="2057400"/>
          </a:xfrm>
          <a:prstGeom prst="rect">
            <a:avLst/>
          </a:prstGeom>
          <a:noFill/>
          <a:effectLst>
            <a:outerShdw blurRad="50800" dist="50800" dir="5400000" algn="ctr" rotWithShape="0">
              <a:schemeClr val="bg1"/>
            </a:outerShdw>
          </a:effectLst>
          <a:scene3d>
            <a:camera prst="orthographicFront"/>
            <a:lightRig rig="flood" dir="t"/>
          </a:scene3d>
          <a:sp3d contourW="12700">
            <a:contourClr>
              <a:schemeClr val="bg1"/>
            </a:contourClr>
          </a:sp3d>
        </p:spPr>
      </p:pic>
      <p:pic>
        <p:nvPicPr>
          <p:cNvPr id="4107" name="Picture 9" descr="671691"/>
          <p:cNvPicPr>
            <a:picLocks noChangeAspect="1"/>
          </p:cNvPicPr>
          <p:nvPr/>
        </p:nvPicPr>
        <p:blipFill>
          <a:blip r:embed="rId6"/>
          <a:stretch>
            <a:fillRect/>
          </a:stretch>
        </p:blipFill>
        <p:spPr>
          <a:xfrm>
            <a:off x="2133600" y="4419600"/>
            <a:ext cx="1219200" cy="1447800"/>
          </a:xfrm>
          <a:prstGeom prst="rect">
            <a:avLst/>
          </a:prstGeom>
          <a:noFill/>
          <a:ln w="9525">
            <a:noFill/>
          </a:ln>
        </p:spPr>
      </p:pic>
      <p:pic>
        <p:nvPicPr>
          <p:cNvPr id="4108" name="Picture 6" descr="Hình nền động hoa hồng dưới tuyết cực đẹp"/>
          <p:cNvPicPr>
            <a:picLocks noChangeAspect="1"/>
          </p:cNvPicPr>
          <p:nvPr/>
        </p:nvPicPr>
        <p:blipFill>
          <a:blip r:embed="rId11"/>
          <a:stretch>
            <a:fillRect/>
          </a:stretch>
        </p:blipFill>
        <p:spPr>
          <a:xfrm>
            <a:off x="3548063" y="444500"/>
            <a:ext cx="609600" cy="731838"/>
          </a:xfrm>
          <a:prstGeom prst="rect">
            <a:avLst/>
          </a:prstGeom>
          <a:noFill/>
          <a:ln w="9525">
            <a:noFill/>
          </a:ln>
        </p:spPr>
      </p:pic>
      <p:sp>
        <p:nvSpPr>
          <p:cNvPr id="16" name="Rectangle 15"/>
          <p:cNvSpPr/>
          <p:nvPr/>
        </p:nvSpPr>
        <p:spPr>
          <a:xfrm>
            <a:off x="1828800" y="2514600"/>
            <a:ext cx="6248400" cy="1676400"/>
          </a:xfrm>
          <a:prstGeom prst="rect">
            <a:avLst/>
          </a:prstGeom>
          <a:noFill/>
        </p:spPr>
        <p:txBody>
          <a:bodyPr wrap="none" numCol="1">
            <a:prstTxWarp prst="textCanDown">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5400" b="1" i="0" u="none" strike="noStrike" kern="1200" cap="none" spc="0" normalizeH="0" baseline="0" noProof="0" dirty="0" err="1">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Đố</a:t>
            </a:r>
            <a:r>
              <a:rPr kumimoji="0" lang="en-US" sz="5400" b="1" i="0" u="none" strike="noStrike" kern="1200" cap="none" spc="0" normalizeH="0" baseline="0" noProof="0"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bạn</a:t>
            </a:r>
            <a:endParaRPr kumimoji="0" lang="en-US" sz="5400" b="1" i="0" u="none" strike="noStrike" kern="1200" cap="none" spc="0" normalizeH="0" baseline="0" noProof="0"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uLnTx/>
              <a:uFillTx/>
              <a:latin typeface="Arial" panose="020B0604020202020204" pitchFamily="34" charset="0"/>
              <a:ea typeface="+mn-ea"/>
              <a:cs typeface="+mn-cs"/>
            </a:endParaRPr>
          </a:p>
        </p:txBody>
      </p:sp>
      <p:pic>
        <p:nvPicPr>
          <p:cNvPr id="17" name="do ban cat.mp3">
            <a:hlinkClick r:id="" action="ppaction://media"/>
          </p:cNvPr>
          <p:cNvPicPr>
            <a:picLocks noRot="1" noChangeAspect="1"/>
          </p:cNvPicPr>
          <p:nvPr>
            <a:audioFile r:link="rId12"/>
            <p:extLst>
              <p:ext uri="{DAA4B4D4-6D71-4841-9C94-3DE7FCFB9230}">
                <p14:media xmlns:p14="http://schemas.microsoft.com/office/powerpoint/2010/main" r:link="rId13"/>
              </p:ext>
            </p:extLst>
          </p:nvPr>
        </p:nvPicPr>
        <p:blipFill>
          <a:blip r:embed="rId14"/>
          <a:stretch>
            <a:fillRect/>
          </a:stretch>
        </p:blipFill>
        <p:spPr>
          <a:xfrm>
            <a:off x="8839200" y="6553200"/>
            <a:ext cx="304800" cy="304800"/>
          </a:xfrm>
          <a:prstGeom prst="rect">
            <a:avLst/>
          </a:prstGeom>
          <a:noFill/>
          <a:ln w="9525">
            <a:noFill/>
          </a:ln>
        </p:spPr>
      </p:pic>
      <p:pic>
        <p:nvPicPr>
          <p:cNvPr id="4111" name="Picture 19" descr="inspire4ani1.gif"/>
          <p:cNvPicPr>
            <a:picLocks noChangeAspect="1"/>
          </p:cNvPicPr>
          <p:nvPr/>
        </p:nvPicPr>
        <p:blipFill>
          <a:blip r:embed="rId15"/>
          <a:stretch>
            <a:fillRect/>
          </a:stretch>
        </p:blipFill>
        <p:spPr>
          <a:xfrm rot="-1288585">
            <a:off x="5641975" y="2593975"/>
            <a:ext cx="533400" cy="533400"/>
          </a:xfrm>
          <a:prstGeom prst="rect">
            <a:avLst/>
          </a:prstGeom>
          <a:noFill/>
          <a:ln w="9525">
            <a:noFill/>
          </a:ln>
        </p:spPr>
      </p:pic>
      <p:pic>
        <p:nvPicPr>
          <p:cNvPr id="4112" name="Picture 19" descr="inspire4ani1.gif"/>
          <p:cNvPicPr>
            <a:picLocks noChangeAspect="1"/>
          </p:cNvPicPr>
          <p:nvPr/>
        </p:nvPicPr>
        <p:blipFill>
          <a:blip r:embed="rId15"/>
          <a:stretch>
            <a:fillRect/>
          </a:stretch>
        </p:blipFill>
        <p:spPr>
          <a:xfrm rot="-1288585">
            <a:off x="2670175" y="3889375"/>
            <a:ext cx="533400" cy="533400"/>
          </a:xfrm>
          <a:prstGeom prst="rect">
            <a:avLst/>
          </a:prstGeom>
          <a:noFill/>
          <a:ln w="9525">
            <a:noFill/>
          </a:ln>
        </p:spPr>
      </p:pic>
      <p:pic>
        <p:nvPicPr>
          <p:cNvPr id="4113" name="Picture 19" descr="inspire4ani1.gif"/>
          <p:cNvPicPr>
            <a:picLocks noChangeAspect="1"/>
          </p:cNvPicPr>
          <p:nvPr/>
        </p:nvPicPr>
        <p:blipFill>
          <a:blip r:embed="rId15"/>
          <a:stretch>
            <a:fillRect/>
          </a:stretch>
        </p:blipFill>
        <p:spPr>
          <a:xfrm rot="-1288585">
            <a:off x="79375" y="3051175"/>
            <a:ext cx="533400" cy="533400"/>
          </a:xfrm>
          <a:prstGeom prst="rect">
            <a:avLst/>
          </a:prstGeom>
          <a:noFill/>
          <a:ln w="9525">
            <a:noFill/>
          </a:ln>
        </p:spPr>
      </p:pic>
      <p:pic>
        <p:nvPicPr>
          <p:cNvPr id="4114" name="Picture 19" descr="inspire4ani1.gif"/>
          <p:cNvPicPr>
            <a:picLocks noChangeAspect="1"/>
          </p:cNvPicPr>
          <p:nvPr/>
        </p:nvPicPr>
        <p:blipFill>
          <a:blip r:embed="rId15"/>
          <a:stretch>
            <a:fillRect/>
          </a:stretch>
        </p:blipFill>
        <p:spPr>
          <a:xfrm rot="-1288585">
            <a:off x="8004175" y="1984375"/>
            <a:ext cx="533400" cy="533400"/>
          </a:xfrm>
          <a:prstGeom prst="rect">
            <a:avLst/>
          </a:prstGeom>
          <a:noFill/>
          <a:ln w="9525">
            <a:noFill/>
          </a:ln>
        </p:spPr>
      </p:pic>
      <p:pic>
        <p:nvPicPr>
          <p:cNvPr id="4115" name="Picture 19" descr="inspire4ani1.gif"/>
          <p:cNvPicPr>
            <a:picLocks noChangeAspect="1"/>
          </p:cNvPicPr>
          <p:nvPr/>
        </p:nvPicPr>
        <p:blipFill>
          <a:blip r:embed="rId15"/>
          <a:stretch>
            <a:fillRect/>
          </a:stretch>
        </p:blipFill>
        <p:spPr>
          <a:xfrm rot="-1288585">
            <a:off x="7623175" y="4575175"/>
            <a:ext cx="533400" cy="533400"/>
          </a:xfrm>
          <a:prstGeom prst="rect">
            <a:avLst/>
          </a:prstGeom>
          <a:noFill/>
          <a:ln w="9525">
            <a:noFill/>
          </a:ln>
        </p:spPr>
      </p:pic>
      <p:pic>
        <p:nvPicPr>
          <p:cNvPr id="4116" name="Picture 19" descr="inspire4ani1.gif"/>
          <p:cNvPicPr>
            <a:picLocks noChangeAspect="1"/>
          </p:cNvPicPr>
          <p:nvPr/>
        </p:nvPicPr>
        <p:blipFill>
          <a:blip r:embed="rId15"/>
          <a:stretch>
            <a:fillRect/>
          </a:stretch>
        </p:blipFill>
        <p:spPr>
          <a:xfrm rot="-1288585">
            <a:off x="6022975" y="4346575"/>
            <a:ext cx="533400" cy="533400"/>
          </a:xfrm>
          <a:prstGeom prst="rect">
            <a:avLst/>
          </a:prstGeom>
          <a:noFill/>
          <a:ln w="9525">
            <a:noFill/>
          </a:ln>
        </p:spPr>
      </p:pic>
      <p:pic>
        <p:nvPicPr>
          <p:cNvPr id="4117" name="Picture 19" descr="inspire4ani1.gif"/>
          <p:cNvPicPr>
            <a:picLocks noChangeAspect="1"/>
          </p:cNvPicPr>
          <p:nvPr/>
        </p:nvPicPr>
        <p:blipFill>
          <a:blip r:embed="rId15"/>
          <a:stretch>
            <a:fillRect/>
          </a:stretch>
        </p:blipFill>
        <p:spPr>
          <a:xfrm rot="-1288585">
            <a:off x="6403975" y="6245225"/>
            <a:ext cx="533400" cy="533400"/>
          </a:xfrm>
          <a:prstGeom prst="rect">
            <a:avLst/>
          </a:prstGeom>
          <a:noFill/>
          <a:ln w="9525">
            <a:noFill/>
          </a:ln>
        </p:spPr>
      </p:pic>
      <p:pic>
        <p:nvPicPr>
          <p:cNvPr id="4118" name="Picture 19" descr="inspire4ani1.gif"/>
          <p:cNvPicPr>
            <a:picLocks noChangeAspect="1"/>
          </p:cNvPicPr>
          <p:nvPr/>
        </p:nvPicPr>
        <p:blipFill>
          <a:blip r:embed="rId15"/>
          <a:stretch>
            <a:fillRect/>
          </a:stretch>
        </p:blipFill>
        <p:spPr>
          <a:xfrm rot="-1288585">
            <a:off x="6937375" y="612775"/>
            <a:ext cx="533400" cy="533400"/>
          </a:xfrm>
          <a:prstGeom prst="rect">
            <a:avLst/>
          </a:prstGeom>
          <a:noFill/>
          <a:ln w="9525">
            <a:noFill/>
          </a:ln>
        </p:spPr>
      </p:pic>
      <p:pic>
        <p:nvPicPr>
          <p:cNvPr id="4119" name="Picture 19" descr="inspire4ani1.gif"/>
          <p:cNvPicPr>
            <a:picLocks noChangeAspect="1"/>
          </p:cNvPicPr>
          <p:nvPr/>
        </p:nvPicPr>
        <p:blipFill>
          <a:blip r:embed="rId15"/>
          <a:stretch>
            <a:fillRect/>
          </a:stretch>
        </p:blipFill>
        <p:spPr>
          <a:xfrm rot="-1288585">
            <a:off x="2898775" y="307975"/>
            <a:ext cx="533400" cy="533400"/>
          </a:xfrm>
          <a:prstGeom prst="rect">
            <a:avLst/>
          </a:prstGeom>
          <a:noFill/>
          <a:ln w="9525">
            <a:noFill/>
          </a:ln>
        </p:spPr>
      </p:pic>
      <p:pic>
        <p:nvPicPr>
          <p:cNvPr id="4120" name="Picture 19" descr="inspire4ani1.gif"/>
          <p:cNvPicPr>
            <a:picLocks noChangeAspect="1"/>
          </p:cNvPicPr>
          <p:nvPr/>
        </p:nvPicPr>
        <p:blipFill>
          <a:blip r:embed="rId15"/>
          <a:stretch>
            <a:fillRect/>
          </a:stretch>
        </p:blipFill>
        <p:spPr>
          <a:xfrm rot="-1288585">
            <a:off x="2974975" y="6245225"/>
            <a:ext cx="533400" cy="533400"/>
          </a:xfrm>
          <a:prstGeom prst="rect">
            <a:avLst/>
          </a:prstGeom>
          <a:noFill/>
          <a:ln w="9525">
            <a:noFill/>
          </a:ln>
        </p:spPr>
      </p:pic>
      <p:pic>
        <p:nvPicPr>
          <p:cNvPr id="4121" name="Picture 11" descr="E:\image\Y.Best.hinhdong\Dove-02-june.gif"/>
          <p:cNvPicPr>
            <a:picLocks noChangeAspect="1"/>
          </p:cNvPicPr>
          <p:nvPr/>
        </p:nvPicPr>
        <p:blipFill>
          <a:blip r:embed="rId16"/>
          <a:stretch>
            <a:fillRect/>
          </a:stretch>
        </p:blipFill>
        <p:spPr>
          <a:xfrm flipH="1">
            <a:off x="2819400" y="1600200"/>
            <a:ext cx="1066800" cy="577850"/>
          </a:xfrm>
          <a:prstGeom prst="rect">
            <a:avLst/>
          </a:prstGeom>
          <a:noFill/>
          <a:ln w="9525">
            <a:noFill/>
          </a:ln>
        </p:spPr>
      </p:pic>
      <p:pic>
        <p:nvPicPr>
          <p:cNvPr id="4122" name="Picture 11" descr="E:\image\Y.Best.hinhdong\Dove-02-june.gif"/>
          <p:cNvPicPr>
            <a:picLocks noChangeAspect="1"/>
          </p:cNvPicPr>
          <p:nvPr/>
        </p:nvPicPr>
        <p:blipFill>
          <a:blip r:embed="rId16"/>
          <a:stretch>
            <a:fillRect/>
          </a:stretch>
        </p:blipFill>
        <p:spPr>
          <a:xfrm flipH="1">
            <a:off x="6248400" y="2286000"/>
            <a:ext cx="1066800" cy="577850"/>
          </a:xfrm>
          <a:prstGeom prst="rect">
            <a:avLst/>
          </a:prstGeom>
          <a:noFill/>
          <a:ln w="9525">
            <a:noFill/>
          </a:ln>
        </p:spPr>
      </p:pic>
      <p:pic>
        <p:nvPicPr>
          <p:cNvPr id="4123" name="Picture 11" descr="E:\image\Y.Best.hinhdong\Dove-02-june.gif"/>
          <p:cNvPicPr>
            <a:picLocks noChangeAspect="1"/>
          </p:cNvPicPr>
          <p:nvPr/>
        </p:nvPicPr>
        <p:blipFill>
          <a:blip r:embed="rId16"/>
          <a:stretch>
            <a:fillRect/>
          </a:stretch>
        </p:blipFill>
        <p:spPr>
          <a:xfrm flipH="1">
            <a:off x="6400800" y="5105400"/>
            <a:ext cx="1066800" cy="577850"/>
          </a:xfrm>
          <a:prstGeom prst="rect">
            <a:avLst/>
          </a:prstGeom>
          <a:noFill/>
          <a:ln w="9525">
            <a:noFill/>
          </a:ln>
        </p:spPr>
      </p:pic>
      <p:pic>
        <p:nvPicPr>
          <p:cNvPr id="4124" name="Picture 11" descr="E:\image\Y.Best.hinhdong\Dove-02-june.gif"/>
          <p:cNvPicPr>
            <a:picLocks noChangeAspect="1"/>
          </p:cNvPicPr>
          <p:nvPr/>
        </p:nvPicPr>
        <p:blipFill>
          <a:blip r:embed="rId16"/>
          <a:stretch>
            <a:fillRect/>
          </a:stretch>
        </p:blipFill>
        <p:spPr>
          <a:xfrm flipH="1">
            <a:off x="1371600" y="5105400"/>
            <a:ext cx="1066800" cy="577850"/>
          </a:xfrm>
          <a:prstGeom prst="rect">
            <a:avLst/>
          </a:prstGeom>
          <a:noFill/>
          <a:ln w="9525">
            <a:noFill/>
          </a:ln>
        </p:spPr>
      </p:pic>
      <p:pic>
        <p:nvPicPr>
          <p:cNvPr id="4125" name="Picture 11" descr="E:\image\Y.Best.hinhdong\Dove-02-june.gif"/>
          <p:cNvPicPr>
            <a:picLocks noChangeAspect="1"/>
          </p:cNvPicPr>
          <p:nvPr/>
        </p:nvPicPr>
        <p:blipFill>
          <a:blip r:embed="rId16"/>
          <a:stretch>
            <a:fillRect/>
          </a:stretch>
        </p:blipFill>
        <p:spPr>
          <a:xfrm flipH="1">
            <a:off x="0" y="0"/>
            <a:ext cx="1066800" cy="577850"/>
          </a:xfrm>
          <a:prstGeom prst="rect">
            <a:avLst/>
          </a:prstGeom>
          <a:noFill/>
          <a:ln w="9525">
            <a:noFill/>
          </a:ln>
        </p:spPr>
      </p:pic>
      <p:pic>
        <p:nvPicPr>
          <p:cNvPr id="4126" name="Picture 11" descr="E:\image\Y.Best.hinhdong\Dove-02-june.gif"/>
          <p:cNvPicPr>
            <a:picLocks noChangeAspect="1"/>
          </p:cNvPicPr>
          <p:nvPr/>
        </p:nvPicPr>
        <p:blipFill>
          <a:blip r:embed="rId16"/>
          <a:stretch>
            <a:fillRect/>
          </a:stretch>
        </p:blipFill>
        <p:spPr>
          <a:xfrm flipH="1">
            <a:off x="3810000" y="3429000"/>
            <a:ext cx="1066800" cy="577850"/>
          </a:xfrm>
          <a:prstGeom prst="rect">
            <a:avLst/>
          </a:prstGeom>
          <a:noFill/>
          <a:ln w="9525">
            <a:noFill/>
          </a:ln>
        </p:spPr>
      </p:pic>
      <p:pic>
        <p:nvPicPr>
          <p:cNvPr id="4127" name="Picture 11" descr="E:\image\Y.Best.hinhdong\Dove-02-june.gif"/>
          <p:cNvPicPr>
            <a:picLocks noChangeAspect="1"/>
          </p:cNvPicPr>
          <p:nvPr/>
        </p:nvPicPr>
        <p:blipFill>
          <a:blip r:embed="rId16"/>
          <a:stretch>
            <a:fillRect/>
          </a:stretch>
        </p:blipFill>
        <p:spPr>
          <a:xfrm flipH="1">
            <a:off x="7391400" y="0"/>
            <a:ext cx="1066800" cy="57785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116"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000000"/>
                                          </p:val>
                                        </p:tav>
                                        <p:tav tm="100000">
                                          <p:val>
                                            <p:strVal val="#ppt_w"/>
                                          </p:val>
                                        </p:tav>
                                      </p:tavLst>
                                    </p:anim>
                                    <p:anim calcmode="lin" valueType="num">
                                      <p:cBhvr>
                                        <p:cTn id="12" dur="500" fill="hold"/>
                                        <p:tgtEl>
                                          <p:spTgt spid="16"/>
                                        </p:tgtEl>
                                        <p:attrNameLst>
                                          <p:attrName>ppt_h</p:attrName>
                                        </p:attrNameLst>
                                      </p:cBhvr>
                                      <p:tavLst>
                                        <p:tav tm="0">
                                          <p:val>
                                            <p:fltVal val="0.000000"/>
                                          </p:val>
                                        </p:tav>
                                        <p:tav tm="100000">
                                          <p:val>
                                            <p:strVal val="#ppt_h"/>
                                          </p:val>
                                        </p:tav>
                                      </p:tavLst>
                                    </p:anim>
                                    <p:animEffect transition="in" filter="fad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4" fill="hold" display="0">
                  <p:stCondLst>
                    <p:cond delay="indefinite"/>
                  </p:stCondLst>
                  <p:endCondLst>
                    <p:cond evt="onNext" delay="0">
                      <p:tgtEl>
                        <p:sldTgt/>
                      </p:tgtEl>
                    </p:cond>
                    <p:cond evt="onPrev" delay="0">
                      <p:tgtEl>
                        <p:sldTgt/>
                      </p:tgtEl>
                    </p:cond>
                    <p:cond evt="onStopAudio" delay="0">
                      <p:tgtEl>
                        <p:sldTgt/>
                      </p:tgtEl>
                    </p:cond>
                  </p:endCondLst>
                </p:cTn>
                <p:tgtEl>
                  <p:spTgt spid="1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4578" name="Rectangle 2"/>
          <p:cNvSpPr>
            <a:spLocks noGrp="1"/>
          </p:cNvSpPr>
          <p:nvPr>
            <p:ph type="title"/>
          </p:nvPr>
        </p:nvSpPr>
        <p:spPr>
          <a:ln/>
        </p:spPr>
        <p:txBody>
          <a:bodyPr vert="horz" wrap="square" lIns="91440" tIns="45720" rIns="91440" bIns="45720" anchor="ctr" anchorCtr="0"/>
          <a:p>
            <a:pPr eaLnBrk="1" hangingPunct="1"/>
            <a:endParaRPr lang="en-US" altLang="en-US" dirty="0"/>
          </a:p>
        </p:txBody>
      </p:sp>
      <p:sp>
        <p:nvSpPr>
          <p:cNvPr id="24579" name="Rectangle 3"/>
          <p:cNvSpPr>
            <a:spLocks noGrp="1"/>
          </p:cNvSpPr>
          <p:nvPr>
            <p:ph idx="1"/>
          </p:nvPr>
        </p:nvSpPr>
        <p:spPr>
          <a:ln/>
        </p:spPr>
        <p:txBody>
          <a:bodyPr vert="horz" wrap="square" lIns="91440" tIns="45720" rIns="91440" bIns="45720" anchor="t" anchorCtr="0"/>
          <a:p>
            <a:pPr eaLnBrk="1" hangingPunct="1"/>
            <a:endParaRPr lang="en-US" altLang="en-US" dirty="0"/>
          </a:p>
        </p:txBody>
      </p:sp>
      <p:pic>
        <p:nvPicPr>
          <p:cNvPr id="24580" name="Picture 4" descr="img101"/>
          <p:cNvPicPr>
            <a:picLocks noChangeAspect="1"/>
          </p:cNvPicPr>
          <p:nvPr/>
        </p:nvPicPr>
        <p:blipFill>
          <a:blip r:embed="rId1"/>
          <a:stretch>
            <a:fillRect/>
          </a:stretch>
        </p:blipFill>
        <p:spPr>
          <a:xfrm>
            <a:off x="0" y="0"/>
            <a:ext cx="9144000" cy="6858000"/>
          </a:xfrm>
          <a:prstGeom prst="rect">
            <a:avLst/>
          </a:prstGeom>
          <a:noFill/>
          <a:ln w="9525">
            <a:noFill/>
          </a:ln>
        </p:spPr>
      </p:pic>
      <p:sp>
        <p:nvSpPr>
          <p:cNvPr id="24581" name="WordArt 5"/>
          <p:cNvSpPr>
            <a:spLocks noTextEdit="1"/>
          </p:cNvSpPr>
          <p:nvPr/>
        </p:nvSpPr>
        <p:spPr>
          <a:xfrm>
            <a:off x="457200" y="685800"/>
            <a:ext cx="8458200" cy="1752600"/>
          </a:xfrm>
          <a:prstGeom prst="rect">
            <a:avLst/>
          </a:prstGeom>
        </p:spPr>
        <p:txBody>
          <a:bodyPr wrap="none" fromWordArt="1">
            <a:prstTxWarp prst="textWave2">
              <a:avLst>
                <a:gd name="adj1" fmla="val 13005"/>
                <a:gd name="adj2" fmla="val 0"/>
              </a:avLst>
            </a:prstTxWarp>
            <a:normAutofit/>
          </a:bodyPr>
          <a:p>
            <a:pPr algn="ctr"/>
            <a:endParaRPr lang="en-US" sz="3600">
              <a:ln w="9525" cap="flat" cmpd="sng">
                <a:solidFill>
                  <a:schemeClr val="bg1"/>
                </a:solidFill>
                <a:prstDash val="solid"/>
                <a:headEnd type="none" w="med" len="med"/>
                <a:tailEnd type="none" w="med" len="med"/>
              </a:ln>
              <a:solidFill>
                <a:schemeClr val="bg1"/>
              </a:solidFill>
              <a:latin typeface="VNI-Times" charset="0"/>
              <a:ea typeface="VNI-Times" charset="0"/>
            </a:endParaRPr>
          </a:p>
        </p:txBody>
      </p:sp>
      <p:sp>
        <p:nvSpPr>
          <p:cNvPr id="7" name="Rectangle 6"/>
          <p:cNvSpPr/>
          <p:nvPr/>
        </p:nvSpPr>
        <p:spPr>
          <a:xfrm>
            <a:off x="304800" y="1219200"/>
            <a:ext cx="8382000" cy="1442323"/>
          </a:xfrm>
          <a:prstGeom prst="rect">
            <a:avLst/>
          </a:prstGeom>
          <a:noFill/>
        </p:spPr>
        <p:txBody>
          <a:bodyPr numCol="1">
            <a:prstTxWarp prst="textDoubleWave1">
              <a:avLst>
                <a:gd name="adj1" fmla="val 6250"/>
                <a:gd name="adj2" fmla="val 415"/>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5400" b="1" i="0" u="none" strike="noStrike" kern="1200" cap="none" spc="0" normalizeH="0" baseline="0" noProof="0"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Thỏ</a:t>
            </a:r>
            <a:r>
              <a:rPr kumimoji="0" lang="en-US" sz="5400" b="1" i="0" u="none" strike="noStrike" kern="1200" cap="none" spc="0" normalizeH="0" baseline="0" noProof="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Trắng</a:t>
            </a:r>
            <a:r>
              <a:rPr kumimoji="0" lang="en-US" sz="5400" b="1" i="0" u="none" strike="noStrike" kern="1200" cap="none" spc="0" normalizeH="0" baseline="0" noProof="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và</a:t>
            </a:r>
            <a:r>
              <a:rPr kumimoji="0" lang="en-US" sz="5400" b="1" i="0" u="none" strike="noStrike" kern="1200" cap="none" spc="0" normalizeH="0" baseline="0" noProof="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Thỏ</a:t>
            </a:r>
            <a:r>
              <a:rPr kumimoji="0" lang="en-US" sz="5400" b="1" i="0" u="none" strike="noStrike" kern="1200" cap="none" spc="0" normalizeH="0" baseline="0" noProof="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Nâu</a:t>
            </a:r>
            <a:r>
              <a:rPr kumimoji="0" lang="en-US" sz="5400" b="1" i="0" u="none" strike="noStrike" kern="1200" cap="none" spc="0" normalizeH="0" baseline="0" noProof="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ôm</a:t>
            </a:r>
            <a:r>
              <a:rPr kumimoji="0" lang="en-US" sz="5400" b="1" i="0" u="none" strike="noStrike" kern="1200" cap="none" spc="0" normalizeH="0" baseline="0" noProof="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bác</a:t>
            </a:r>
            <a:r>
              <a:rPr kumimoji="0" lang="en-US" sz="5400" b="1" i="0" u="none" strike="noStrike" kern="1200" cap="none" spc="0" normalizeH="0" baseline="0" noProof="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Gấu</a:t>
            </a:r>
            <a:r>
              <a:rPr kumimoji="0" lang="en-US" sz="5400" b="1" i="0" u="none" strike="noStrike" kern="1200" cap="none" spc="0" normalizeH="0" baseline="0" noProof="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ngủ</a:t>
            </a:r>
            <a:r>
              <a:rPr kumimoji="0" lang="en-US" sz="5400" b="1" i="0" u="none" strike="noStrike" kern="1200" cap="none" spc="0" normalizeH="0" baseline="0" noProof="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ngon</a:t>
            </a:r>
            <a:r>
              <a:rPr kumimoji="0" lang="en-US" sz="5400" b="1" i="0" u="none" strike="noStrike" kern="1200" cap="none" spc="0" normalizeH="0" baseline="0" noProof="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lành</a:t>
            </a:r>
            <a:endParaRPr kumimoji="0" lang="en-US" sz="5400" b="1" i="0" u="none" strike="noStrike" kern="1200" cap="none" spc="0" normalizeH="0" baseline="0" noProof="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Arial" panose="020B0604020202020204" pitchFamily="34" charset="0"/>
              <a:ea typeface="+mn-ea"/>
              <a:cs typeface="+mn-c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5602" name="Content Placeholder 9"/>
          <p:cNvPicPr>
            <a:picLocks noChangeAspect="1"/>
          </p:cNvPicPr>
          <p:nvPr/>
        </p:nvPicPr>
        <p:blipFill>
          <a:blip r:embed="rId1"/>
          <a:stretch>
            <a:fillRect/>
          </a:stretch>
        </p:blipFill>
        <p:spPr>
          <a:xfrm>
            <a:off x="0" y="-17462"/>
            <a:ext cx="9144000" cy="6858000"/>
          </a:xfrm>
          <a:prstGeom prst="rect">
            <a:avLst/>
          </a:prstGeom>
          <a:noFill/>
          <a:ln w="9525">
            <a:noFill/>
          </a:ln>
        </p:spPr>
      </p:pic>
      <p:sp>
        <p:nvSpPr>
          <p:cNvPr id="3" name="Rectangle 2"/>
          <p:cNvSpPr/>
          <p:nvPr/>
        </p:nvSpPr>
        <p:spPr>
          <a:xfrm>
            <a:off x="762000" y="1447800"/>
            <a:ext cx="7543800" cy="4038600"/>
          </a:xfrm>
          <a:prstGeom prst="rect">
            <a:avLst/>
          </a:prstGeom>
          <a:noFill/>
        </p:spPr>
        <p:txBody>
          <a:bodyPr numCol="1">
            <a:prstTxWarp prst="textCanUp">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2800" b="1" i="0" u="none" strike="noStrike" kern="1200" cap="none" spc="0" normalizeH="0" baseline="0" noProof="0" dirty="0" err="1">
                <a:ln w="12700">
                  <a:solidFill>
                    <a:srgbClr val="C00000"/>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Nội</a:t>
            </a:r>
            <a:r>
              <a:rPr kumimoji="0" lang="en-US" sz="2800" b="1" i="0" u="none" strike="noStrike" kern="1200" cap="none" spc="0" normalizeH="0" baseline="0" noProof="0" dirty="0">
                <a:ln w="12700">
                  <a:solidFill>
                    <a:srgbClr val="C00000"/>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dung </a:t>
            </a:r>
            <a:r>
              <a:rPr kumimoji="0" lang="en-US" sz="2800" b="1" i="0" u="none" strike="noStrike" kern="1200" cap="none" spc="0" normalizeH="0" baseline="0" noProof="0" dirty="0" err="1">
                <a:ln w="12700">
                  <a:solidFill>
                    <a:srgbClr val="C00000"/>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chuyện</a:t>
            </a:r>
            <a:r>
              <a:rPr kumimoji="0" lang="en-US" sz="2800" b="1" i="0" u="none" strike="noStrike" kern="1200" cap="none" spc="0" normalizeH="0" baseline="0" noProof="0" dirty="0">
                <a:ln w="12700">
                  <a:solidFill>
                    <a:srgbClr val="C00000"/>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a:t>
            </a:r>
            <a:endParaRPr kumimoji="0" lang="en-US" sz="2800" b="1" i="0" u="none" strike="noStrike" kern="1200" cap="none" spc="0" normalizeH="0" baseline="0" noProof="0" dirty="0">
              <a:ln w="12700">
                <a:solidFill>
                  <a:srgbClr val="C00000"/>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en-US" sz="2800" b="1" i="0" u="none" strike="noStrike" kern="1200" cap="none" spc="0" normalizeH="0" baseline="0" noProof="0" dirty="0" err="1">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Bác</a:t>
            </a:r>
            <a:r>
              <a:rPr kumimoji="0" lang="en-US" sz="2800" b="1" i="0" u="none" strike="noStrike" kern="1200" cap="none" spc="0" normalizeH="0" baseline="0" noProof="0" dirty="0">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Gấu</a:t>
            </a:r>
            <a:r>
              <a:rPr kumimoji="0" lang="en-US" sz="2800" b="1" i="0" u="none" strike="noStrike" kern="1200" cap="none" spc="0" normalizeH="0" baseline="0" noProof="0" dirty="0">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đi</a:t>
            </a:r>
            <a:r>
              <a:rPr kumimoji="0" lang="en-US" sz="2800" b="1" i="0" u="none" strike="noStrike" kern="1200" cap="none" spc="0" normalizeH="0" baseline="0" noProof="0" dirty="0">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chơi</a:t>
            </a:r>
            <a:r>
              <a:rPr kumimoji="0" lang="en-US" sz="2800" b="1" i="0" u="none" strike="noStrike" kern="1200" cap="none" spc="0" normalizeH="0" baseline="0" noProof="0" dirty="0">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về</a:t>
            </a:r>
            <a:r>
              <a:rPr kumimoji="0" lang="en-US" sz="2800" b="1" i="0" u="none" strike="noStrike" kern="1200" cap="none" spc="0" normalizeH="0" baseline="0" noProof="0" dirty="0">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gặp</a:t>
            </a:r>
            <a:r>
              <a:rPr kumimoji="0" lang="en-US" sz="2800" b="1" i="0" u="none" strike="noStrike" kern="1200" cap="none" spc="0" normalizeH="0" baseline="0" noProof="0" dirty="0">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trời</a:t>
            </a:r>
            <a:r>
              <a:rPr kumimoji="0" lang="en-US" sz="2800" b="1" i="0" u="none" strike="noStrike" kern="1200" cap="none" spc="0" normalizeH="0" baseline="0" noProof="0" dirty="0">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mưa</a:t>
            </a:r>
            <a:r>
              <a:rPr kumimoji="0" lang="en-US" sz="2800" b="1" i="0" u="none" strike="noStrike" kern="1200" cap="none" spc="0" normalizeH="0" baseline="0" noProof="0" dirty="0">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ướt</a:t>
            </a:r>
            <a:r>
              <a:rPr kumimoji="0" lang="en-US" sz="2800" b="1" i="0" u="none" strike="noStrike" kern="1200" cap="none" spc="0" normalizeH="0" baseline="0" noProof="0" dirty="0">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hết</a:t>
            </a:r>
            <a:r>
              <a:rPr kumimoji="0" lang="en-US" sz="2800" b="1" i="0" u="none" strike="noStrike" kern="1200" cap="none" spc="0" normalizeH="0" baseline="0" noProof="0" dirty="0">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cả</a:t>
            </a:r>
            <a:r>
              <a:rPr kumimoji="0" lang="en-US" sz="2800" b="1" i="0" u="none" strike="noStrike" kern="1200" cap="none" spc="0" normalizeH="0" baseline="0" noProof="0" dirty="0">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người</a:t>
            </a:r>
            <a:r>
              <a:rPr kumimoji="0" lang="en-US" sz="2800" b="1" i="0" u="none" strike="noStrike" kern="1200" cap="none" spc="0" normalizeH="0" baseline="0" noProof="0" dirty="0">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Bác</a:t>
            </a:r>
            <a:r>
              <a:rPr kumimoji="0" lang="en-US" sz="2800" b="1" i="0" u="none" strike="noStrike" kern="1200" cap="none" spc="0" normalizeH="0" baseline="0" noProof="0" dirty="0">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đến</a:t>
            </a:r>
            <a:r>
              <a:rPr kumimoji="0" lang="en-US" sz="2800" b="1" i="0" u="none" strike="noStrike" kern="1200" cap="none" spc="0" normalizeH="0" baseline="0" noProof="0" dirty="0">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nhà</a:t>
            </a:r>
            <a:r>
              <a:rPr kumimoji="0" lang="en-US" sz="2800" b="1" i="0" u="none" strike="noStrike" kern="1200" cap="none" spc="0" normalizeH="0" baseline="0" noProof="0" dirty="0">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Thỏ</a:t>
            </a:r>
            <a:r>
              <a:rPr kumimoji="0" lang="en-US" sz="2800" b="1" i="0" u="none" strike="noStrike" kern="1200" cap="none" spc="0" normalizeH="0" baseline="0" noProof="0" dirty="0">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Nâu</a:t>
            </a:r>
            <a:r>
              <a:rPr kumimoji="0" lang="en-US" sz="2800" b="1" i="0" u="none" strike="noStrike" kern="1200" cap="none" spc="0" normalizeH="0" baseline="0" noProof="0" dirty="0">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xin</a:t>
            </a:r>
            <a:r>
              <a:rPr kumimoji="0" lang="en-US" sz="2800" b="1" i="0" u="none" strike="noStrike" kern="1200" cap="none" spc="0" normalizeH="0" baseline="0" noProof="0" dirty="0">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trú</a:t>
            </a:r>
            <a:r>
              <a:rPr kumimoji="0" lang="en-US" sz="2800" b="1" i="0" u="none" strike="noStrike" kern="1200" cap="none" spc="0" normalizeH="0" baseline="0" noProof="0" dirty="0">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nhờ</a:t>
            </a:r>
            <a:r>
              <a:rPr kumimoji="0" lang="en-US" sz="2800" b="1" i="0" u="none" strike="noStrike" kern="1200" cap="none" spc="0" normalizeH="0" baseline="0" noProof="0" dirty="0">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nhưng</a:t>
            </a:r>
            <a:r>
              <a:rPr kumimoji="0" lang="en-US" sz="2800" b="1" i="0" u="none" strike="noStrike" kern="1200" cap="none" spc="0" normalizeH="0" baseline="0" noProof="0" dirty="0">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Thỏ</a:t>
            </a:r>
            <a:r>
              <a:rPr kumimoji="0" lang="en-US" sz="2800" b="1" i="0" u="none" strike="noStrike" kern="1200" cap="none" spc="0" normalizeH="0" baseline="0" noProof="0" dirty="0">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Nâu</a:t>
            </a:r>
            <a:r>
              <a:rPr kumimoji="0" lang="en-US" sz="2800" b="1" i="0" u="none" strike="noStrike" kern="1200" cap="none" spc="0" normalizeH="0" baseline="0" noProof="0" dirty="0">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không</a:t>
            </a:r>
            <a:r>
              <a:rPr kumimoji="0" lang="en-US" sz="2800" b="1" i="0" u="none" strike="noStrike" kern="1200" cap="none" spc="0" normalizeH="0" baseline="0" noProof="0" dirty="0">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mở</a:t>
            </a:r>
            <a:r>
              <a:rPr kumimoji="0" lang="en-US" sz="2800" b="1" i="0" u="none" strike="noStrike" kern="1200" cap="none" spc="0" normalizeH="0" baseline="0" noProof="0" dirty="0">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cửa</a:t>
            </a:r>
            <a:r>
              <a:rPr kumimoji="0" lang="en-US" sz="2800" b="1" i="0" u="none" strike="noStrike" kern="1200" cap="none" spc="0" normalizeH="0" baseline="0" noProof="0" dirty="0">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mà</a:t>
            </a:r>
            <a:r>
              <a:rPr kumimoji="0" lang="en-US" sz="2800" b="1" i="0" u="none" strike="noStrike" kern="1200" cap="none" spc="0" normalizeH="0" baseline="0" noProof="0" dirty="0">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con </a:t>
            </a:r>
            <a:r>
              <a:rPr kumimoji="0" lang="en-US" sz="2800" b="1" i="0" u="none" strike="noStrike" kern="1200" cap="none" spc="0" normalizeH="0" baseline="0" noProof="0" dirty="0" err="1">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đuổi</a:t>
            </a:r>
            <a:r>
              <a:rPr kumimoji="0" lang="en-US" sz="2800" b="1" i="0" u="none" strike="noStrike" kern="1200" cap="none" spc="0" normalizeH="0" baseline="0" noProof="0" dirty="0">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bác</a:t>
            </a:r>
            <a:r>
              <a:rPr kumimoji="0" lang="en-US" sz="2800" b="1" i="0" u="none" strike="noStrike" kern="1200" cap="none" spc="0" normalizeH="0" baseline="0" noProof="0" dirty="0">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Gấu</a:t>
            </a:r>
            <a:r>
              <a:rPr kumimoji="0" lang="en-US" sz="2800" b="1" i="0" u="none" strike="noStrike" kern="1200" cap="none" spc="0" normalizeH="0" baseline="0" noProof="0" dirty="0">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đi.Sau</a:t>
            </a:r>
            <a:r>
              <a:rPr kumimoji="0" lang="en-US" sz="2800" b="1" i="0" u="none" strike="noStrike" kern="1200" cap="none" spc="0" normalizeH="0" baseline="0" noProof="0" dirty="0">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đó</a:t>
            </a:r>
            <a:r>
              <a:rPr kumimoji="0" lang="en-US" sz="2800" b="1" i="0" u="none" strike="noStrike" kern="1200" cap="none" spc="0" normalizeH="0" baseline="0" noProof="0" dirty="0">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bác</a:t>
            </a:r>
            <a:r>
              <a:rPr kumimoji="0" lang="en-US" sz="2800" b="1" i="0" u="none" strike="noStrike" kern="1200" cap="none" spc="0" normalizeH="0" baseline="0" noProof="0" dirty="0">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Gấu</a:t>
            </a:r>
            <a:r>
              <a:rPr kumimoji="0" lang="en-US" sz="2800" b="1" i="0" u="none" strike="noStrike" kern="1200" cap="none" spc="0" normalizeH="0" baseline="0" noProof="0" dirty="0">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đã</a:t>
            </a:r>
            <a:r>
              <a:rPr kumimoji="0" lang="en-US" sz="2800" b="1" i="0" u="none" strike="noStrike" kern="1200" cap="none" spc="0" normalizeH="0" baseline="0" noProof="0" dirty="0">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đên</a:t>
            </a:r>
            <a:r>
              <a:rPr kumimoji="0" lang="en-US" sz="2800" b="1" i="0" u="none" strike="noStrike" kern="1200" cap="none" spc="0" normalizeH="0" baseline="0" noProof="0" dirty="0">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nhà</a:t>
            </a:r>
            <a:r>
              <a:rPr kumimoji="0" lang="en-US" sz="2800" b="1" i="0" u="none" strike="noStrike" kern="1200" cap="none" spc="0" normalizeH="0" baseline="0" noProof="0" dirty="0">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của</a:t>
            </a:r>
            <a:r>
              <a:rPr kumimoji="0" lang="en-US" sz="2800" b="1" i="0" u="none" strike="noStrike" kern="1200" cap="none" spc="0" normalizeH="0" baseline="0" noProof="0" dirty="0">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Thỏ</a:t>
            </a:r>
            <a:r>
              <a:rPr kumimoji="0" lang="en-US" sz="2800" b="1" i="0" u="none" strike="noStrike" kern="1200" cap="none" spc="0" normalizeH="0" baseline="0" noProof="0" dirty="0">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Trắng</a:t>
            </a:r>
            <a:r>
              <a:rPr kumimoji="0" lang="en-US" sz="2800" b="1" i="0" u="none" strike="noStrike" kern="1200" cap="none" spc="0" normalizeH="0" baseline="0" noProof="0" dirty="0">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Thỏ</a:t>
            </a:r>
            <a:r>
              <a:rPr kumimoji="0" lang="en-US" sz="2800" b="1" i="0" u="none" strike="noStrike" kern="1200" cap="none" spc="0" normalizeH="0" baseline="0" noProof="0" dirty="0">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Trắng</a:t>
            </a:r>
            <a:r>
              <a:rPr kumimoji="0" lang="en-US" sz="2800" b="1" i="0" u="none" strike="noStrike" kern="1200" cap="none" spc="0" normalizeH="0" baseline="0" noProof="0" dirty="0">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chạy</a:t>
            </a:r>
            <a:r>
              <a:rPr kumimoji="0" lang="en-US" sz="2800" b="1" i="0" u="none" strike="noStrike" kern="1200" cap="none" spc="0" normalizeH="0" baseline="0" noProof="0" dirty="0">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ra</a:t>
            </a:r>
            <a:r>
              <a:rPr kumimoji="0" lang="en-US" sz="2800" b="1" i="0" u="none" strike="noStrike" kern="1200" cap="none" spc="0" normalizeH="0" baseline="0" noProof="0" dirty="0">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mở</a:t>
            </a:r>
            <a:r>
              <a:rPr kumimoji="0" lang="en-US" sz="2800" b="1" i="0" u="none" strike="noStrike" kern="1200" cap="none" spc="0" normalizeH="0" baseline="0" noProof="0" dirty="0">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cửa</a:t>
            </a:r>
            <a:r>
              <a:rPr kumimoji="0" lang="en-US" sz="2800" b="1" i="0" u="none" strike="noStrike" kern="1200" cap="none" spc="0" normalizeH="0" baseline="0" noProof="0" dirty="0">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cho</a:t>
            </a:r>
            <a:r>
              <a:rPr kumimoji="0" lang="en-US" sz="2800" b="1" i="0" u="none" strike="noStrike" kern="1200" cap="none" spc="0" normalizeH="0" baseline="0" noProof="0" dirty="0">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bác</a:t>
            </a:r>
            <a:r>
              <a:rPr kumimoji="0" lang="en-US" sz="2800" b="1" i="0" u="none" strike="noStrike" kern="1200" cap="none" spc="0" normalizeH="0" baseline="0" noProof="0" dirty="0">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vào</a:t>
            </a:r>
            <a:r>
              <a:rPr kumimoji="0" lang="en-US" sz="2800" b="1" i="0" u="none" strike="noStrike" kern="1200" cap="none" spc="0" normalizeH="0" baseline="0" noProof="0" dirty="0">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sưởi</a:t>
            </a:r>
            <a:r>
              <a:rPr kumimoji="0" lang="en-US" sz="2800" b="1" i="0" u="none" strike="noStrike" kern="1200" cap="none" spc="0" normalizeH="0" baseline="0" noProof="0" dirty="0">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ấm</a:t>
            </a:r>
            <a:r>
              <a:rPr kumimoji="0" lang="en-US" sz="2800" b="1" i="0" u="none" strike="noStrike" kern="1200" cap="none" spc="0" normalizeH="0" baseline="0" noProof="0" dirty="0">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và</a:t>
            </a:r>
            <a:r>
              <a:rPr kumimoji="0" lang="en-US" sz="2800" b="1" i="0" u="none" strike="noStrike" kern="1200" cap="none" spc="0" normalizeH="0" baseline="0" noProof="0" dirty="0">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đem</a:t>
            </a:r>
            <a:r>
              <a:rPr kumimoji="0" lang="en-US" sz="2800" b="1" i="0" u="none" strike="noStrike" kern="1200" cap="none" spc="0" normalizeH="0" baseline="0" noProof="0" dirty="0">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bánh</a:t>
            </a:r>
            <a:r>
              <a:rPr kumimoji="0" lang="en-US" sz="2800" b="1" i="0" u="none" strike="noStrike" kern="1200" cap="none" spc="0" normalizeH="0" baseline="0" noProof="0" dirty="0">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ra</a:t>
            </a:r>
            <a:r>
              <a:rPr kumimoji="0" lang="en-US" sz="2800" b="1" i="0" u="none" strike="noStrike" kern="1200" cap="none" spc="0" normalizeH="0" baseline="0" noProof="0" dirty="0">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mời</a:t>
            </a:r>
            <a:r>
              <a:rPr kumimoji="0" lang="en-US" sz="2800" b="1" i="0" u="none" strike="noStrike" kern="1200" cap="none" spc="0" normalizeH="0" baseline="0" noProof="0" dirty="0">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vác</a:t>
            </a:r>
            <a:r>
              <a:rPr kumimoji="0" lang="en-US" sz="2800" b="1" i="0" u="none" strike="noStrike" kern="1200" cap="none" spc="0" normalizeH="0" baseline="0" noProof="0" dirty="0">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ăn</a:t>
            </a:r>
            <a:r>
              <a:rPr kumimoji="0" lang="en-US" sz="2800" b="1" i="0" u="none" strike="noStrike" kern="1200" cap="none" spc="0" normalizeH="0" baseline="0" noProof="0" dirty="0">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Nửa</a:t>
            </a:r>
            <a:r>
              <a:rPr kumimoji="0" lang="en-US" sz="2800" b="1" i="0" u="none" strike="noStrike" kern="1200" cap="none" spc="0" normalizeH="0" baseline="0" noProof="0" dirty="0">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đêm</a:t>
            </a:r>
            <a:r>
              <a:rPr kumimoji="0" lang="en-US" sz="2800" b="1" i="0" u="none" strike="noStrike" kern="1200" cap="none" spc="0" normalizeH="0" baseline="0" noProof="0" dirty="0">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nhà</a:t>
            </a:r>
            <a:r>
              <a:rPr kumimoji="0" lang="en-US" sz="2800" b="1" i="0" u="none" strike="noStrike" kern="1200" cap="none" spc="0" normalizeH="0" baseline="0" noProof="0" dirty="0">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Thỏ</a:t>
            </a:r>
            <a:r>
              <a:rPr kumimoji="0" lang="en-US" sz="2800" b="1" i="0" u="none" strike="noStrike" kern="1200" cap="none" spc="0" normalizeH="0" baseline="0" noProof="0" dirty="0">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Nấu</a:t>
            </a:r>
            <a:r>
              <a:rPr kumimoji="0" lang="en-US" sz="2800" b="1" i="0" u="none" strike="noStrike" kern="1200" cap="none" spc="0" normalizeH="0" baseline="0" noProof="0" dirty="0">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bị</a:t>
            </a:r>
            <a:r>
              <a:rPr kumimoji="0" lang="en-US" sz="2800" b="1" i="0" u="none" strike="noStrike" kern="1200" cap="none" spc="0" normalizeH="0" baseline="0" noProof="0" dirty="0">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đổ</a:t>
            </a:r>
            <a:r>
              <a:rPr kumimoji="0" lang="en-US" sz="2800" b="1" i="0" u="none" strike="noStrike" kern="1200" cap="none" spc="0" normalizeH="0" baseline="0" noProof="0" dirty="0">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Thỏ</a:t>
            </a:r>
            <a:r>
              <a:rPr kumimoji="0" lang="en-US" sz="2800" b="1" i="0" u="none" strike="noStrike" kern="1200" cap="none" spc="0" normalizeH="0" baseline="0" noProof="0" dirty="0">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Nâu</a:t>
            </a:r>
            <a:r>
              <a:rPr kumimoji="0" lang="en-US" sz="2800" b="1" i="0" u="none" strike="noStrike" kern="1200" cap="none" spc="0" normalizeH="0" baseline="0" noProof="0" dirty="0">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phải</a:t>
            </a:r>
            <a:r>
              <a:rPr kumimoji="0" lang="en-US" sz="2800" b="1" i="0" u="none" strike="noStrike" kern="1200" cap="none" spc="0" normalizeH="0" baseline="0" noProof="0" dirty="0">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nhà</a:t>
            </a:r>
            <a:r>
              <a:rPr kumimoji="0" lang="en-US" sz="2800" b="1" i="0" u="none" strike="noStrike" kern="1200" cap="none" spc="0" normalizeH="0" baseline="0" noProof="0" dirty="0">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bấy</a:t>
            </a:r>
            <a:r>
              <a:rPr kumimoji="0" lang="en-US" sz="2800" b="1" i="0" u="none" strike="noStrike" kern="1200" cap="none" spc="0" normalizeH="0" baseline="0" noProof="0" dirty="0">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giờ</a:t>
            </a:r>
            <a:r>
              <a:rPr kumimoji="0" lang="en-US" sz="2800" b="1" i="0" u="none" strike="noStrike" kern="1200" cap="none" spc="0" normalizeH="0" baseline="0" noProof="0" dirty="0">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Thỏ</a:t>
            </a:r>
            <a:r>
              <a:rPr kumimoji="0" lang="en-US" sz="2800" b="1" i="0" u="none" strike="noStrike" kern="1200" cap="none" spc="0" normalizeH="0" baseline="0" noProof="0" dirty="0">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Nâu</a:t>
            </a:r>
            <a:r>
              <a:rPr kumimoji="0" lang="en-US" sz="2800" b="1" i="0" u="none" strike="noStrike" kern="1200" cap="none" spc="0" normalizeH="0" baseline="0" noProof="0" dirty="0">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rất</a:t>
            </a:r>
            <a:r>
              <a:rPr kumimoji="0" lang="en-US" sz="2800" b="1" i="0" u="none" strike="noStrike" kern="1200" cap="none" spc="0" normalizeH="0" baseline="0" noProof="0" dirty="0">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ân</a:t>
            </a:r>
            <a:r>
              <a:rPr kumimoji="0" lang="en-US" sz="2800" b="1" i="0" u="none" strike="noStrike" kern="1200" cap="none" spc="0" normalizeH="0" baseline="0" noProof="0" dirty="0">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hận</a:t>
            </a:r>
            <a:r>
              <a:rPr kumimoji="0" lang="en-US" sz="2800" b="1" i="0" u="none" strike="noStrike" kern="1200" cap="none" spc="0" normalizeH="0" baseline="0" noProof="0" dirty="0">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vì</a:t>
            </a:r>
            <a:r>
              <a:rPr kumimoji="0" lang="en-US" sz="2800" b="1" i="0" u="none" strike="noStrike" kern="1200" cap="none" spc="0" normalizeH="0" baseline="0" noProof="0" dirty="0">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đã</a:t>
            </a:r>
            <a:r>
              <a:rPr kumimoji="0" lang="en-US" sz="2800" b="1" i="0" u="none" strike="noStrike" kern="1200" cap="none" spc="0" normalizeH="0" baseline="0" noProof="0" dirty="0">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đuổi</a:t>
            </a:r>
            <a:r>
              <a:rPr kumimoji="0" lang="en-US" sz="2800" b="1" i="0" u="none" strike="noStrike" kern="1200" cap="none" spc="0" normalizeH="0" baseline="0" noProof="0" dirty="0">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bác</a:t>
            </a:r>
            <a:r>
              <a:rPr kumimoji="0" lang="en-US" sz="2800" b="1" i="0" u="none" strike="noStrike" kern="1200" cap="none" spc="0" normalizeH="0" baseline="0" noProof="0" dirty="0">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Gấu</a:t>
            </a:r>
            <a:r>
              <a:rPr kumimoji="0" lang="en-US" sz="2800" b="1" i="0" u="none" strike="noStrike" kern="1200" cap="none" spc="0" normalizeH="0" baseline="0" noProof="0" dirty="0">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đi</a:t>
            </a:r>
            <a:r>
              <a:rPr kumimoji="0" lang="en-US" sz="2800" b="1" i="0" u="none" strike="noStrike" kern="1200" cap="none" spc="0" normalizeH="0" baseline="0" noProof="0" dirty="0">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a:t>
            </a:r>
            <a:endParaRPr kumimoji="0" lang="en-US" sz="2800" b="1" i="0" u="none" strike="noStrike" kern="1200" cap="none" spc="0" normalizeH="0" baseline="0" noProof="0" dirty="0">
              <a:ln w="12700">
                <a:solidFill>
                  <a:srgbClr val="00008E"/>
                </a:solidFill>
                <a:prstDash val="solid"/>
              </a:ln>
              <a:solidFill>
                <a:schemeClr val="tx1"/>
              </a:solidFill>
              <a:effectLst>
                <a:outerShdw blurRad="41275" dist="20320" dir="1800000" algn="tl" rotWithShape="0">
                  <a:srgbClr val="000000">
                    <a:alpha val="40000"/>
                  </a:srgbClr>
                </a:outerShdw>
              </a:effectLst>
              <a:uLnTx/>
              <a:uFillTx/>
              <a:latin typeface="Arial" panose="020B0604020202020204"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mph" presetSubtype="1" nodeType="clickEffect">
                                  <p:stCondLst>
                                    <p:cond delay="0"/>
                                  </p:stCondLst>
                                  <p:childTnLst>
                                    <p:set>
                                      <p:cBhvr override="childStyle">
                                        <p:cTn id="6" dur="indefinite"/>
                                        <p:tgtEl>
                                          <p:spTgt spid="3">
                                            <p:txEl>
                                              <p:pRg st="0" end="0"/>
                                            </p:txEl>
                                          </p:spTgt>
                                        </p:tgtEl>
                                        <p:attrNameLst>
                                          <p:attrName>style.fontStyle</p:attrName>
                                        </p:attrNameLst>
                                      </p:cBhvr>
                                      <p:to>
                                        <p:strVal val="normal"/>
                                      </p:to>
                                    </p:set>
                                    <p:set>
                                      <p:cBhvr override="childStyle">
                                        <p:cTn id="7" dur="indefinite"/>
                                        <p:tgtEl>
                                          <p:spTgt spid="3">
                                            <p:txEl>
                                              <p:pRg st="0" end="0"/>
                                            </p:txEl>
                                          </p:spTgt>
                                        </p:tgtEl>
                                        <p:attrNameLst>
                                          <p:attrName>style.fontWeight</p:attrName>
                                        </p:attrNameLst>
                                      </p:cBhvr>
                                      <p:to>
                                        <p:strVal val="bold"/>
                                      </p:to>
                                    </p:set>
                                    <p:set>
                                      <p:cBhvr override="childStyle">
                                        <p:cTn id="8" dur="indefinite"/>
                                        <p:tgtEl>
                                          <p:spTgt spid="3">
                                            <p:txEl>
                                              <p:pRg st="0" end="0"/>
                                            </p:txEl>
                                          </p:spTgt>
                                        </p:tgtEl>
                                        <p:attrNameLst>
                                          <p:attrName>style.textDecorationUnderline</p:attrName>
                                        </p:attrNameLst>
                                      </p:cBhvr>
                                      <p:to>
                                        <p:strVal val="false"/>
                                      </p:to>
                                    </p:set>
                                  </p:childTnLst>
                                </p:cTn>
                              </p:par>
                              <p:par>
                                <p:cTn id="9" presetID="5" presetClass="emph" presetSubtype="1" nodeType="withEffect">
                                  <p:stCondLst>
                                    <p:cond delay="0"/>
                                  </p:stCondLst>
                                  <p:childTnLst>
                                    <p:set>
                                      <p:cBhvr override="childStyle">
                                        <p:cTn id="10" dur="indefinite"/>
                                        <p:tgtEl>
                                          <p:spTgt spid="3">
                                            <p:txEl>
                                              <p:pRg st="1" end="1"/>
                                            </p:txEl>
                                          </p:spTgt>
                                        </p:tgtEl>
                                        <p:attrNameLst>
                                          <p:attrName>style.fontStyle</p:attrName>
                                        </p:attrNameLst>
                                      </p:cBhvr>
                                      <p:to>
                                        <p:strVal val="normal"/>
                                      </p:to>
                                    </p:set>
                                    <p:set>
                                      <p:cBhvr override="childStyle">
                                        <p:cTn id="11" dur="indefinite"/>
                                        <p:tgtEl>
                                          <p:spTgt spid="3">
                                            <p:txEl>
                                              <p:pRg st="1" end="1"/>
                                            </p:txEl>
                                          </p:spTgt>
                                        </p:tgtEl>
                                        <p:attrNameLst>
                                          <p:attrName>style.fontWeight</p:attrName>
                                        </p:attrNameLst>
                                      </p:cBhvr>
                                      <p:to>
                                        <p:strVal val="bold"/>
                                      </p:to>
                                    </p:set>
                                    <p:set>
                                      <p:cBhvr override="childStyle">
                                        <p:cTn id="12" dur="indefinite"/>
                                        <p:tgtEl>
                                          <p:spTgt spid="3">
                                            <p:txEl>
                                              <p:pRg st="1" end="1"/>
                                            </p:txEl>
                                          </p:spTgt>
                                        </p:tgtEl>
                                        <p:attrNameLst>
                                          <p:attrName>style.textDecorationUnderline</p:attrName>
                                        </p:attrNameLst>
                                      </p:cBhvr>
                                      <p:to>
                                        <p:strVal val="fals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6626" name="Picture 5" descr="anh nen">
            <a:hlinkClick r:id="" action="ppaction://noaction"/>
          </p:cNvPr>
          <p:cNvPicPr>
            <a:picLocks noChangeAspect="1"/>
          </p:cNvPicPr>
          <p:nvPr/>
        </p:nvPicPr>
        <p:blipFill>
          <a:blip r:embed="rId1"/>
          <a:stretch>
            <a:fillRect/>
          </a:stretch>
        </p:blipFill>
        <p:spPr>
          <a:xfrm>
            <a:off x="0" y="0"/>
            <a:ext cx="9144000" cy="6858000"/>
          </a:xfrm>
          <a:prstGeom prst="rect">
            <a:avLst/>
          </a:prstGeom>
          <a:noFill/>
          <a:ln w="9525">
            <a:noFill/>
          </a:ln>
        </p:spPr>
      </p:pic>
      <p:sp>
        <p:nvSpPr>
          <p:cNvPr id="4" name="Rectangle 3"/>
          <p:cNvSpPr/>
          <p:nvPr/>
        </p:nvSpPr>
        <p:spPr>
          <a:xfrm>
            <a:off x="978452" y="1676400"/>
            <a:ext cx="7403548" cy="2667000"/>
          </a:xfrm>
          <a:prstGeom prst="rect">
            <a:avLst/>
          </a:prstGeom>
          <a:noFill/>
        </p:spPr>
        <p:txBody>
          <a:bodyPr wrap="none" numCol="1">
            <a:prstTxWarp prst="textChevronInverted">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5400" b="1" i="0" u="none" strike="noStrike" kern="1200" cap="none" spc="50" normalizeH="0" baseline="0" noProof="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Đàm</a:t>
            </a:r>
            <a:r>
              <a:rPr kumimoji="0" lang="en-US" sz="5400" b="1" i="0" u="none" strike="noStrike" kern="1200" cap="none" spc="50" normalizeH="0" baseline="0" noProof="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50" normalizeH="0" baseline="0" noProof="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Thoại</a:t>
            </a:r>
            <a:r>
              <a:rPr kumimoji="0" lang="en-US" sz="5400" b="1" i="0" u="none" strike="noStrike" kern="1200" cap="none" spc="50" normalizeH="0" baseline="0" noProof="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 – </a:t>
            </a:r>
            <a:r>
              <a:rPr kumimoji="0" lang="en-US" sz="5400" b="1" i="0" u="none" strike="noStrike" kern="1200" cap="none" spc="50" normalizeH="0" baseline="0" noProof="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Trích</a:t>
            </a:r>
            <a:r>
              <a:rPr kumimoji="0" lang="en-US" sz="5400" b="1" i="0" u="none" strike="noStrike" kern="1200" cap="none" spc="50" normalizeH="0" baseline="0" noProof="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50" normalizeH="0" baseline="0" noProof="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Dẫn</a:t>
            </a:r>
            <a:endParaRPr kumimoji="0" lang="en-US" sz="5400" b="1" i="0" u="none" strike="noStrike" kern="1200" cap="none" spc="50" normalizeH="0" baseline="0" noProof="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Arial" panose="020B0604020202020204" pitchFamily="34" charset="0"/>
              <a:ea typeface="+mn-ea"/>
              <a:cs typeface="+mn-cs"/>
            </a:endParaRPr>
          </a:p>
        </p:txBody>
      </p:sp>
      <p:sp>
        <p:nvSpPr>
          <p:cNvPr id="26628" name="AutoShape 4" descr="Kết quả hình ảnh cho hinh anh dong hoat hinh kute"/>
          <p:cNvSpPr>
            <a:spLocks noChangeAspect="1"/>
          </p:cNvSpPr>
          <p:nvPr/>
        </p:nvSpPr>
        <p:spPr>
          <a:xfrm>
            <a:off x="155575" y="-144462"/>
            <a:ext cx="304800" cy="304800"/>
          </a:xfrm>
          <a:prstGeom prst="rect">
            <a:avLst/>
          </a:prstGeom>
          <a:noFill/>
          <a:ln w="9525">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endParaRPr lang="en-US" altLang="en-US" sz="1800" dirty="0"/>
          </a:p>
        </p:txBody>
      </p:sp>
      <p:pic>
        <p:nvPicPr>
          <p:cNvPr id="26629" name="Picture 2" descr="Kết quả hình ảnh cho hinh anh dong hoat hinh kute"/>
          <p:cNvPicPr>
            <a:picLocks noChangeAspect="1"/>
          </p:cNvPicPr>
          <p:nvPr/>
        </p:nvPicPr>
        <p:blipFill>
          <a:blip r:embed="rId2"/>
          <a:stretch>
            <a:fillRect/>
          </a:stretch>
        </p:blipFill>
        <p:spPr>
          <a:xfrm>
            <a:off x="8153400" y="-152400"/>
            <a:ext cx="1257300" cy="3048000"/>
          </a:xfrm>
          <a:prstGeom prst="rect">
            <a:avLst/>
          </a:prstGeom>
          <a:noFill/>
          <a:ln w="9525">
            <a:noFill/>
          </a:ln>
        </p:spPr>
      </p:pic>
      <p:pic>
        <p:nvPicPr>
          <p:cNvPr id="26630" name="Picture 6" descr="Kết quả hình ảnh cho hinh anh dong hoat hinh kute"/>
          <p:cNvPicPr>
            <a:picLocks noChangeAspect="1"/>
          </p:cNvPicPr>
          <p:nvPr/>
        </p:nvPicPr>
        <p:blipFill>
          <a:blip r:embed="rId3"/>
          <a:stretch>
            <a:fillRect/>
          </a:stretch>
        </p:blipFill>
        <p:spPr>
          <a:xfrm>
            <a:off x="3200400" y="4572000"/>
            <a:ext cx="2362200" cy="2781300"/>
          </a:xfrm>
          <a:prstGeom prst="rect">
            <a:avLst/>
          </a:prstGeom>
          <a:noFill/>
          <a:ln w="9525">
            <a:noFill/>
          </a:ln>
        </p:spPr>
      </p:pic>
      <p:pic>
        <p:nvPicPr>
          <p:cNvPr id="26631" name="Picture 6" descr="Kết quả hình ảnh cho hinh anh dong hoat hinh kute"/>
          <p:cNvPicPr>
            <a:picLocks noChangeAspect="1"/>
          </p:cNvPicPr>
          <p:nvPr/>
        </p:nvPicPr>
        <p:blipFill>
          <a:blip r:embed="rId3"/>
          <a:stretch>
            <a:fillRect/>
          </a:stretch>
        </p:blipFill>
        <p:spPr>
          <a:xfrm>
            <a:off x="5867400" y="4419600"/>
            <a:ext cx="2362200" cy="2781300"/>
          </a:xfrm>
          <a:prstGeom prst="rect">
            <a:avLst/>
          </a:prstGeom>
          <a:noFill/>
          <a:ln w="9525">
            <a:noFill/>
          </a:ln>
        </p:spPr>
      </p:pic>
      <p:pic>
        <p:nvPicPr>
          <p:cNvPr id="26632" name="Picture 6" descr="Kết quả hình ảnh cho hinh anh dong hoat hinh kute"/>
          <p:cNvPicPr>
            <a:picLocks noChangeAspect="1"/>
          </p:cNvPicPr>
          <p:nvPr/>
        </p:nvPicPr>
        <p:blipFill>
          <a:blip r:embed="rId3"/>
          <a:stretch>
            <a:fillRect/>
          </a:stretch>
        </p:blipFill>
        <p:spPr>
          <a:xfrm>
            <a:off x="0" y="4495800"/>
            <a:ext cx="2362200" cy="2781300"/>
          </a:xfrm>
          <a:prstGeom prst="rect">
            <a:avLst/>
          </a:prstGeom>
          <a:noFill/>
          <a:ln w="9525">
            <a:noFill/>
          </a:ln>
        </p:spPr>
      </p:pic>
      <p:pic>
        <p:nvPicPr>
          <p:cNvPr id="26633" name="Picture 6" descr="Kết quả hình ảnh cho hinh anh dong hoat hinh kute"/>
          <p:cNvPicPr>
            <a:picLocks noChangeAspect="1"/>
          </p:cNvPicPr>
          <p:nvPr/>
        </p:nvPicPr>
        <p:blipFill>
          <a:blip r:embed="rId4"/>
          <a:stretch>
            <a:fillRect/>
          </a:stretch>
        </p:blipFill>
        <p:spPr>
          <a:xfrm>
            <a:off x="1905000" y="0"/>
            <a:ext cx="5791200" cy="17526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000000"/>
                                          </p:val>
                                        </p:tav>
                                        <p:tav tm="100000">
                                          <p:val>
                                            <p:strVal val="#ppt_w"/>
                                          </p:val>
                                        </p:tav>
                                      </p:tavLst>
                                    </p:anim>
                                    <p:anim calcmode="lin" valueType="num">
                                      <p:cBhvr>
                                        <p:cTn id="8" dur="500" fill="hold"/>
                                        <p:tgtEl>
                                          <p:spTgt spid="4"/>
                                        </p:tgtEl>
                                        <p:attrNameLst>
                                          <p:attrName>ppt_h</p:attrName>
                                        </p:attrNameLst>
                                      </p:cBhvr>
                                      <p:tavLst>
                                        <p:tav tm="0">
                                          <p:val>
                                            <p:fltVal val="0.00000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7650" name="Picture 5" descr="hinh nen">
            <a:hlinkClick r:id="" action="ppaction://noaction"/>
          </p:cNvPr>
          <p:cNvPicPr>
            <a:picLocks noChangeAspect="1"/>
          </p:cNvPicPr>
          <p:nvPr/>
        </p:nvPicPr>
        <p:blipFill>
          <a:blip r:embed="rId1"/>
          <a:stretch>
            <a:fillRect/>
          </a:stretch>
        </p:blipFill>
        <p:spPr>
          <a:xfrm>
            <a:off x="0" y="0"/>
            <a:ext cx="9144000" cy="6858000"/>
          </a:xfrm>
          <a:prstGeom prst="rect">
            <a:avLst/>
          </a:prstGeom>
          <a:noFill/>
          <a:ln w="9525">
            <a:noFill/>
          </a:ln>
        </p:spPr>
      </p:pic>
      <p:sp>
        <p:nvSpPr>
          <p:cNvPr id="27651" name="AutoShape 4" descr="Kết quả hình ảnh cho hinh anh dong hoat hinh kute"/>
          <p:cNvSpPr>
            <a:spLocks noChangeAspect="1"/>
          </p:cNvSpPr>
          <p:nvPr/>
        </p:nvSpPr>
        <p:spPr>
          <a:xfrm>
            <a:off x="155575" y="-144462"/>
            <a:ext cx="304800" cy="304800"/>
          </a:xfrm>
          <a:prstGeom prst="rect">
            <a:avLst/>
          </a:prstGeom>
          <a:noFill/>
          <a:ln w="9525">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endParaRPr lang="en-US" altLang="en-US" sz="1800" dirty="0"/>
          </a:p>
        </p:txBody>
      </p:sp>
      <p:pic>
        <p:nvPicPr>
          <p:cNvPr id="27652" name="Picture 8" descr="Kết quả hình ảnh cho hinh nguoi hoat hinh de thuong"/>
          <p:cNvPicPr>
            <a:picLocks noChangeAspect="1"/>
          </p:cNvPicPr>
          <p:nvPr/>
        </p:nvPicPr>
        <p:blipFill>
          <a:blip r:embed="rId2"/>
          <a:srcRect l="55534"/>
          <a:stretch>
            <a:fillRect/>
          </a:stretch>
        </p:blipFill>
        <p:spPr>
          <a:xfrm>
            <a:off x="609600" y="1524000"/>
            <a:ext cx="2257425" cy="5334000"/>
          </a:xfrm>
          <a:prstGeom prst="rect">
            <a:avLst/>
          </a:prstGeom>
          <a:noFill/>
          <a:ln w="9525">
            <a:noFill/>
          </a:ln>
        </p:spPr>
      </p:pic>
      <p:sp>
        <p:nvSpPr>
          <p:cNvPr id="8" name="Cloud Callout 7"/>
          <p:cNvSpPr/>
          <p:nvPr/>
        </p:nvSpPr>
        <p:spPr>
          <a:xfrm>
            <a:off x="2209800" y="228600"/>
            <a:ext cx="4343400" cy="1676400"/>
          </a:xfrm>
          <a:prstGeom prst="cloudCallout">
            <a:avLst>
              <a:gd name="adj1" fmla="val -46241"/>
              <a:gd name="adj2" fmla="val 10939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 name="TextBox 8"/>
          <p:cNvSpPr txBox="1"/>
          <p:nvPr/>
        </p:nvSpPr>
        <p:spPr>
          <a:xfrm>
            <a:off x="2819400" y="609600"/>
            <a:ext cx="3505200" cy="830263"/>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vi-VN" altLang="en-US" sz="2400" dirty="0">
                <a:latin typeface="Times New Roman" panose="02020603050405020304" pitchFamily="18" charset="0"/>
                <a:cs typeface="Times New Roman" panose="02020603050405020304" pitchFamily="18" charset="0"/>
              </a:rPr>
              <a:t>Câu chuyện cô vừa kể cho các con có những ai?</a:t>
            </a:r>
            <a:endParaRPr lang="en-US" altLang="en-US" sz="2400" dirty="0">
              <a:latin typeface="Times New Roman" panose="02020603050405020304" pitchFamily="18" charset="0"/>
              <a:ea typeface="Times New Roman" panose="02020603050405020304" pitchFamily="18" charset="0"/>
            </a:endParaRPr>
          </a:p>
        </p:txBody>
      </p:sp>
      <p:sp>
        <p:nvSpPr>
          <p:cNvPr id="10" name="Cloud Callout 9"/>
          <p:cNvSpPr/>
          <p:nvPr/>
        </p:nvSpPr>
        <p:spPr>
          <a:xfrm>
            <a:off x="2362200" y="0"/>
            <a:ext cx="4343400" cy="1981200"/>
          </a:xfrm>
          <a:prstGeom prst="cloudCallout">
            <a:avLst>
              <a:gd name="adj1" fmla="val -50597"/>
              <a:gd name="adj2" fmla="val 95869"/>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1" name="TextBox 10"/>
          <p:cNvSpPr txBox="1"/>
          <p:nvPr/>
        </p:nvSpPr>
        <p:spPr>
          <a:xfrm>
            <a:off x="2971800" y="381000"/>
            <a:ext cx="3581400" cy="120015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vi-VN" altLang="en-US" sz="2400" dirty="0">
                <a:latin typeface="Times New Roman" panose="02020603050405020304" pitchFamily="18" charset="0"/>
                <a:cs typeface="Times New Roman" panose="02020603050405020304" pitchFamily="18" charset="0"/>
              </a:rPr>
              <a:t>Khi đi chơi về gặp mưa bác Gấu đã đến nh</a:t>
            </a:r>
            <a:r>
              <a:rPr lang="vi-VN" altLang="en-US" sz="2400" dirty="0">
                <a:latin typeface="Times New Roman" panose="02020603050405020304" pitchFamily="18" charset="0"/>
                <a:ea typeface="Times New Roman" panose="02020603050405020304" pitchFamily="18" charset="0"/>
              </a:rPr>
              <a:t>à</a:t>
            </a:r>
            <a:r>
              <a:rPr lang="vi-VN" altLang="en-US" sz="2400" dirty="0">
                <a:latin typeface="Times New Roman" panose="02020603050405020304" pitchFamily="18" charset="0"/>
                <a:cs typeface="Times New Roman" panose="02020603050405020304" pitchFamily="18" charset="0"/>
              </a:rPr>
              <a:t> ai xin trú nhờ</a:t>
            </a:r>
            <a:endParaRPr lang="en-US" altLang="en-US" sz="2400" dirty="0">
              <a:latin typeface="Times New Roman" panose="02020603050405020304" pitchFamily="18" charset="0"/>
              <a:ea typeface="Times New Roman" panose="02020603050405020304" pitchFamily="18" charset="0"/>
            </a:endParaRPr>
          </a:p>
        </p:txBody>
      </p:sp>
      <p:sp>
        <p:nvSpPr>
          <p:cNvPr id="12" name="Cloud Callout 11"/>
          <p:cNvSpPr/>
          <p:nvPr/>
        </p:nvSpPr>
        <p:spPr>
          <a:xfrm>
            <a:off x="2514600" y="152400"/>
            <a:ext cx="4343400" cy="1676400"/>
          </a:xfrm>
          <a:prstGeom prst="cloudCallout">
            <a:avLst>
              <a:gd name="adj1" fmla="val -50597"/>
              <a:gd name="adj2" fmla="val 95869"/>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3" name="TextBox 12"/>
          <p:cNvSpPr txBox="1"/>
          <p:nvPr/>
        </p:nvSpPr>
        <p:spPr>
          <a:xfrm>
            <a:off x="3124200" y="533400"/>
            <a:ext cx="3581400" cy="830263"/>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vi-VN" altLang="en-US" sz="2400" dirty="0">
                <a:latin typeface="Times New Roman" panose="02020603050405020304" pitchFamily="18" charset="0"/>
                <a:cs typeface="Times New Roman" panose="02020603050405020304" pitchFamily="18" charset="0"/>
              </a:rPr>
              <a:t>Thỏ Nâu có cho bác Gấu trú nhờ không?</a:t>
            </a:r>
            <a:endParaRPr lang="en-US" altLang="en-US" sz="2400" dirty="0">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3" presetClass="exit" presetSubtype="10" fill="hold" grpId="0" nodeType="withEffect">
                                  <p:stCondLst>
                                    <p:cond delay="0"/>
                                  </p:stCondLst>
                                  <p:childTnLst>
                                    <p:animEffect transition="out" filter="blinds(horizontal)">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strVal val="#ppt_w*0.70"/>
                                          </p:val>
                                        </p:tav>
                                        <p:tav tm="100000">
                                          <p:val>
                                            <p:strVal val="#ppt_w"/>
                                          </p:val>
                                        </p:tav>
                                      </p:tavLst>
                                    </p:anim>
                                    <p:anim calcmode="lin" valueType="num">
                                      <p:cBhvr>
                                        <p:cTn id="16" dur="1000" fill="hold"/>
                                        <p:tgtEl>
                                          <p:spTgt spid="11"/>
                                        </p:tgtEl>
                                        <p:attrNameLst>
                                          <p:attrName>ppt_h</p:attrName>
                                        </p:attrNameLst>
                                      </p:cBhvr>
                                      <p:tavLst>
                                        <p:tav tm="0">
                                          <p:val>
                                            <p:strVal val="#ppt_h"/>
                                          </p:val>
                                        </p:tav>
                                        <p:tav tm="100000">
                                          <p:val>
                                            <p:strVal val="#ppt_h"/>
                                          </p:val>
                                        </p:tav>
                                      </p:tavLst>
                                    </p:anim>
                                    <p:animEffect transition="in" filter="fade">
                                      <p:cBhvr>
                                        <p:cTn id="17" dur="1000"/>
                                        <p:tgtEl>
                                          <p:spTgt spid="11"/>
                                        </p:tgtEl>
                                      </p:cBhvr>
                                    </p:animEffect>
                                  </p:childTnLst>
                                </p:cTn>
                              </p:par>
                              <p:par>
                                <p:cTn id="18" presetID="55" presetClass="entr" presetSubtype="0" fill="hold" grpId="1"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1000" fill="hold"/>
                                        <p:tgtEl>
                                          <p:spTgt spid="10"/>
                                        </p:tgtEl>
                                        <p:attrNameLst>
                                          <p:attrName>ppt_w</p:attrName>
                                        </p:attrNameLst>
                                      </p:cBhvr>
                                      <p:tavLst>
                                        <p:tav tm="0">
                                          <p:val>
                                            <p:strVal val="#ppt_w*0.70"/>
                                          </p:val>
                                        </p:tav>
                                        <p:tav tm="100000">
                                          <p:val>
                                            <p:strVal val="#ppt_w"/>
                                          </p:val>
                                        </p:tav>
                                      </p:tavLst>
                                    </p:anim>
                                    <p:anim calcmode="lin" valueType="num">
                                      <p:cBhvr>
                                        <p:cTn id="21" dur="1000" fill="hold"/>
                                        <p:tgtEl>
                                          <p:spTgt spid="10"/>
                                        </p:tgtEl>
                                        <p:attrNameLst>
                                          <p:attrName>ppt_h</p:attrName>
                                        </p:attrNameLst>
                                      </p:cBhvr>
                                      <p:tavLst>
                                        <p:tav tm="0">
                                          <p:val>
                                            <p:strVal val="#ppt_h"/>
                                          </p:val>
                                        </p:tav>
                                        <p:tav tm="100000">
                                          <p:val>
                                            <p:strVal val="#ppt_h"/>
                                          </p:val>
                                        </p:tav>
                                      </p:tavLst>
                                    </p:anim>
                                    <p:animEffect transition="in" filter="fade">
                                      <p:cBhvr>
                                        <p:cTn id="22" dur="1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xit" presetSubtype="10" fill="hold" grpId="0" nodeType="clickEffect">
                                  <p:stCondLst>
                                    <p:cond delay="0"/>
                                  </p:stCondLst>
                                  <p:childTnLst>
                                    <p:animEffect transition="out" filter="blinds(horizontal)">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par>
                                <p:cTn id="28" presetID="3" presetClass="exit" presetSubtype="10" fill="hold" grpId="0" nodeType="withEffect">
                                  <p:stCondLst>
                                    <p:cond delay="0"/>
                                  </p:stCondLst>
                                  <p:childTnLst>
                                    <p:animEffect transition="out" filter="blinds(horizontal)">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1000" fill="hold"/>
                                        <p:tgtEl>
                                          <p:spTgt spid="13"/>
                                        </p:tgtEl>
                                        <p:attrNameLst>
                                          <p:attrName>ppt_w</p:attrName>
                                        </p:attrNameLst>
                                      </p:cBhvr>
                                      <p:tavLst>
                                        <p:tav tm="0">
                                          <p:val>
                                            <p:strVal val="#ppt_w*0.70"/>
                                          </p:val>
                                        </p:tav>
                                        <p:tav tm="100000">
                                          <p:val>
                                            <p:strVal val="#ppt_w"/>
                                          </p:val>
                                        </p:tav>
                                      </p:tavLst>
                                    </p:anim>
                                    <p:anim calcmode="lin" valueType="num">
                                      <p:cBhvr>
                                        <p:cTn id="36" dur="1000" fill="hold"/>
                                        <p:tgtEl>
                                          <p:spTgt spid="13"/>
                                        </p:tgtEl>
                                        <p:attrNameLst>
                                          <p:attrName>ppt_h</p:attrName>
                                        </p:attrNameLst>
                                      </p:cBhvr>
                                      <p:tavLst>
                                        <p:tav tm="0">
                                          <p:val>
                                            <p:strVal val="#ppt_h"/>
                                          </p:val>
                                        </p:tav>
                                        <p:tav tm="100000">
                                          <p:val>
                                            <p:strVal val="#ppt_h"/>
                                          </p:val>
                                        </p:tav>
                                      </p:tavLst>
                                    </p:anim>
                                    <p:animEffect transition="in" filter="fade">
                                      <p:cBhvr>
                                        <p:cTn id="37" dur="1000"/>
                                        <p:tgtEl>
                                          <p:spTgt spid="13"/>
                                        </p:tgtEl>
                                      </p:cBhvr>
                                    </p:animEffect>
                                  </p:childTnLst>
                                </p:cTn>
                              </p:par>
                              <p:par>
                                <p:cTn id="38" presetID="55" presetClass="entr" presetSubtype="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p:cTn id="40" dur="1000" fill="hold"/>
                                        <p:tgtEl>
                                          <p:spTgt spid="12"/>
                                        </p:tgtEl>
                                        <p:attrNameLst>
                                          <p:attrName>ppt_w</p:attrName>
                                        </p:attrNameLst>
                                      </p:cBhvr>
                                      <p:tavLst>
                                        <p:tav tm="0">
                                          <p:val>
                                            <p:strVal val="#ppt_w*0.70"/>
                                          </p:val>
                                        </p:tav>
                                        <p:tav tm="100000">
                                          <p:val>
                                            <p:strVal val="#ppt_w"/>
                                          </p:val>
                                        </p:tav>
                                      </p:tavLst>
                                    </p:anim>
                                    <p:anim calcmode="lin" valueType="num">
                                      <p:cBhvr>
                                        <p:cTn id="41" dur="1000" fill="hold"/>
                                        <p:tgtEl>
                                          <p:spTgt spid="12"/>
                                        </p:tgtEl>
                                        <p:attrNameLst>
                                          <p:attrName>ppt_h</p:attrName>
                                        </p:attrNameLst>
                                      </p:cBhvr>
                                      <p:tavLst>
                                        <p:tav tm="0">
                                          <p:val>
                                            <p:strVal val="#ppt_h"/>
                                          </p:val>
                                        </p:tav>
                                        <p:tav tm="100000">
                                          <p:val>
                                            <p:strVal val="#ppt_h"/>
                                          </p:val>
                                        </p:tav>
                                      </p:tavLst>
                                    </p:anim>
                                    <p:animEffect transition="in" filter="fade">
                                      <p:cBhvr>
                                        <p:cTn id="4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10" grpId="1" animBg="1"/>
      <p:bldP spid="11" grpId="0"/>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8674" name="Picture 4" descr="img082"/>
          <p:cNvPicPr>
            <a:picLocks noChangeAspect="1"/>
          </p:cNvPicPr>
          <p:nvPr/>
        </p:nvPicPr>
        <p:blipFill>
          <a:blip r:embed="rId1"/>
          <a:stretch>
            <a:fillRect/>
          </a:stretch>
        </p:blipFill>
        <p:spPr>
          <a:xfrm>
            <a:off x="0" y="0"/>
            <a:ext cx="9144000" cy="6858000"/>
          </a:xfrm>
          <a:prstGeom prst="rect">
            <a:avLst/>
          </a:prstGeom>
          <a:noFill/>
          <a:ln w="9525">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9698" name="Picture 4" descr="nen">
            <a:hlinkClick r:id="" action="ppaction://noaction"/>
          </p:cNvPr>
          <p:cNvPicPr>
            <a:picLocks noChangeAspect="1"/>
          </p:cNvPicPr>
          <p:nvPr/>
        </p:nvPicPr>
        <p:blipFill>
          <a:blip r:embed="rId1"/>
          <a:stretch>
            <a:fillRect/>
          </a:stretch>
        </p:blipFill>
        <p:spPr>
          <a:xfrm>
            <a:off x="0" y="0"/>
            <a:ext cx="9144000" cy="6858000"/>
          </a:xfrm>
          <a:prstGeom prst="rect">
            <a:avLst/>
          </a:prstGeom>
          <a:noFill/>
          <a:ln w="9525">
            <a:noFill/>
          </a:ln>
        </p:spPr>
      </p:pic>
      <p:pic>
        <p:nvPicPr>
          <p:cNvPr id="29699" name="Picture 8" descr="Kết quả hình ảnh cho hinh nguoi hoat hinh de thuong"/>
          <p:cNvPicPr>
            <a:picLocks noChangeAspect="1"/>
          </p:cNvPicPr>
          <p:nvPr/>
        </p:nvPicPr>
        <p:blipFill>
          <a:blip r:embed="rId2"/>
          <a:srcRect l="55534"/>
          <a:stretch>
            <a:fillRect/>
          </a:stretch>
        </p:blipFill>
        <p:spPr>
          <a:xfrm>
            <a:off x="2895600" y="2590800"/>
            <a:ext cx="1828800" cy="4267200"/>
          </a:xfrm>
          <a:prstGeom prst="rect">
            <a:avLst/>
          </a:prstGeom>
          <a:noFill/>
          <a:ln w="9525">
            <a:noFill/>
          </a:ln>
        </p:spPr>
      </p:pic>
      <p:sp>
        <p:nvSpPr>
          <p:cNvPr id="7" name="Cloud Callout 6"/>
          <p:cNvSpPr/>
          <p:nvPr/>
        </p:nvSpPr>
        <p:spPr>
          <a:xfrm>
            <a:off x="4800600" y="487363"/>
            <a:ext cx="3519488" cy="1722438"/>
          </a:xfrm>
          <a:prstGeom prst="cloudCallout">
            <a:avLst>
              <a:gd name="adj1" fmla="val -66727"/>
              <a:gd name="adj2" fmla="val 11453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9701" name="TextBox 7"/>
          <p:cNvSpPr txBox="1"/>
          <p:nvPr/>
        </p:nvSpPr>
        <p:spPr>
          <a:xfrm>
            <a:off x="5410200" y="708025"/>
            <a:ext cx="2901950" cy="120173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vi-VN" altLang="en-US" sz="2400" dirty="0">
                <a:latin typeface="Times New Roman" panose="02020603050405020304" pitchFamily="18" charset="0"/>
                <a:cs typeface="Times New Roman" panose="02020603050405020304" pitchFamily="18" charset="0"/>
              </a:rPr>
              <a:t>Ai đã cho bác Gấu v</a:t>
            </a:r>
            <a:r>
              <a:rPr lang="vi-VN" altLang="en-US" sz="2400" dirty="0">
                <a:latin typeface="Times New Roman" panose="02020603050405020304" pitchFamily="18" charset="0"/>
                <a:ea typeface="Times New Roman" panose="02020603050405020304" pitchFamily="18" charset="0"/>
              </a:rPr>
              <a:t>à</a:t>
            </a:r>
            <a:r>
              <a:rPr lang="vi-VN" altLang="en-US" sz="2400" dirty="0">
                <a:latin typeface="Times New Roman" panose="02020603050405020304" pitchFamily="18" charset="0"/>
                <a:cs typeface="Times New Roman" panose="02020603050405020304" pitchFamily="18" charset="0"/>
              </a:rPr>
              <a:t>o trú nhờ vậy các con</a:t>
            </a:r>
            <a:endParaRPr lang="en-US" altLang="en-US" sz="2400" dirty="0">
              <a:latin typeface="Times New Roman" panose="02020603050405020304" pitchFamily="18" charset="0"/>
              <a:ea typeface="Times New Roman" panose="02020603050405020304" pitchFamily="18"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0722" name="Picture 4" descr="img085"/>
          <p:cNvPicPr>
            <a:picLocks noChangeAspect="1"/>
          </p:cNvPicPr>
          <p:nvPr/>
        </p:nvPicPr>
        <p:blipFill>
          <a:blip r:embed="rId1"/>
          <a:stretch>
            <a:fillRect/>
          </a:stretch>
        </p:blipFill>
        <p:spPr>
          <a:xfrm>
            <a:off x="0" y="0"/>
            <a:ext cx="9144000" cy="6858000"/>
          </a:xfrm>
          <a:prstGeom prst="rect">
            <a:avLst/>
          </a:prstGeom>
          <a:noFill/>
          <a:ln w="9525">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1746" name="Picture 4" descr="nen ga">
            <a:hlinkClick r:id="" action="ppaction://noaction"/>
          </p:cNvPr>
          <p:cNvPicPr>
            <a:picLocks noChangeAspect="1"/>
          </p:cNvPicPr>
          <p:nvPr/>
        </p:nvPicPr>
        <p:blipFill>
          <a:blip r:embed="rId1"/>
          <a:stretch>
            <a:fillRect/>
          </a:stretch>
        </p:blipFill>
        <p:spPr>
          <a:xfrm>
            <a:off x="0" y="0"/>
            <a:ext cx="9144000" cy="6858000"/>
          </a:xfrm>
          <a:prstGeom prst="rect">
            <a:avLst/>
          </a:prstGeom>
          <a:noFill/>
          <a:ln w="9525">
            <a:noFill/>
          </a:ln>
        </p:spPr>
      </p:pic>
      <p:pic>
        <p:nvPicPr>
          <p:cNvPr id="31747" name="Picture 8" descr="Kết quả hình ảnh cho hinh nguoi hoat hinh de thuong"/>
          <p:cNvPicPr>
            <a:picLocks noChangeAspect="1"/>
          </p:cNvPicPr>
          <p:nvPr/>
        </p:nvPicPr>
        <p:blipFill>
          <a:blip r:embed="rId2"/>
          <a:srcRect l="55534"/>
          <a:stretch>
            <a:fillRect/>
          </a:stretch>
        </p:blipFill>
        <p:spPr>
          <a:xfrm>
            <a:off x="2895600" y="2590800"/>
            <a:ext cx="1828800" cy="4267200"/>
          </a:xfrm>
          <a:prstGeom prst="rect">
            <a:avLst/>
          </a:prstGeom>
          <a:noFill/>
          <a:ln w="9525">
            <a:noFill/>
          </a:ln>
        </p:spPr>
      </p:pic>
      <p:sp>
        <p:nvSpPr>
          <p:cNvPr id="5" name="Cloud Callout 4"/>
          <p:cNvSpPr/>
          <p:nvPr/>
        </p:nvSpPr>
        <p:spPr>
          <a:xfrm>
            <a:off x="4800600" y="487363"/>
            <a:ext cx="3519488" cy="1570038"/>
          </a:xfrm>
          <a:prstGeom prst="cloudCallout">
            <a:avLst>
              <a:gd name="adj1" fmla="val -66727"/>
              <a:gd name="adj2" fmla="val 11453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1749" name="TextBox 5"/>
          <p:cNvSpPr txBox="1"/>
          <p:nvPr/>
        </p:nvSpPr>
        <p:spPr>
          <a:xfrm>
            <a:off x="5334000" y="838200"/>
            <a:ext cx="2901950" cy="830263"/>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vi-VN" altLang="en-US" sz="2400" dirty="0">
                <a:latin typeface="Times New Roman" panose="02020603050405020304" pitchFamily="18" charset="0"/>
                <a:cs typeface="Times New Roman" panose="02020603050405020304" pitchFamily="18" charset="0"/>
              </a:rPr>
              <a:t>Nửa đêm ai đã đên gõ cửa nh</a:t>
            </a:r>
            <a:r>
              <a:rPr lang="vi-VN" altLang="en-US" sz="2400" dirty="0">
                <a:latin typeface="Times New Roman" panose="02020603050405020304" pitchFamily="18" charset="0"/>
                <a:ea typeface="Times New Roman" panose="02020603050405020304" pitchFamily="18" charset="0"/>
              </a:rPr>
              <a:t>à</a:t>
            </a:r>
            <a:r>
              <a:rPr lang="vi-VN" altLang="en-US" sz="2400" dirty="0">
                <a:latin typeface="Times New Roman" panose="02020603050405020304" pitchFamily="18" charset="0"/>
                <a:cs typeface="Times New Roman" panose="02020603050405020304" pitchFamily="18" charset="0"/>
              </a:rPr>
              <a:t> Thỏ Trắng</a:t>
            </a:r>
            <a:endParaRPr lang="en-US" altLang="en-US" sz="2400" dirty="0">
              <a:latin typeface="Times New Roman" panose="02020603050405020304" pitchFamily="18" charset="0"/>
              <a:ea typeface="Times New Roman" panose="02020603050405020304" pitchFamily="18"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2770" name="Picture 4" descr="img095"/>
          <p:cNvPicPr>
            <a:picLocks noChangeAspect="1"/>
          </p:cNvPicPr>
          <p:nvPr/>
        </p:nvPicPr>
        <p:blipFill>
          <a:blip r:embed="rId1"/>
          <a:stretch>
            <a:fillRect/>
          </a:stretch>
        </p:blipFill>
        <p:spPr>
          <a:xfrm>
            <a:off x="0" y="0"/>
            <a:ext cx="9144000" cy="6858000"/>
          </a:xfrm>
          <a:prstGeom prst="rect">
            <a:avLst/>
          </a:prstGeom>
          <a:noFill/>
          <a:ln w="9525">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3794" name="Picture 4" descr="hinh-nen-blog-xanh-1024x768">
            <a:hlinkClick r:id="" action="ppaction://noaction"/>
          </p:cNvPr>
          <p:cNvPicPr>
            <a:picLocks noChangeAspect="1"/>
          </p:cNvPicPr>
          <p:nvPr/>
        </p:nvPicPr>
        <p:blipFill>
          <a:blip r:embed="rId1"/>
          <a:stretch>
            <a:fillRect/>
          </a:stretch>
        </p:blipFill>
        <p:spPr>
          <a:xfrm>
            <a:off x="0" y="0"/>
            <a:ext cx="9144000" cy="6858000"/>
          </a:xfrm>
          <a:prstGeom prst="rect">
            <a:avLst/>
          </a:prstGeom>
          <a:noFill/>
          <a:ln w="9525">
            <a:noFill/>
          </a:ln>
        </p:spPr>
      </p:pic>
      <p:pic>
        <p:nvPicPr>
          <p:cNvPr id="33795" name="Picture 8" descr="Kết quả hình ảnh cho hinh nguoi hoat hinh de thuong"/>
          <p:cNvPicPr>
            <a:picLocks noChangeAspect="1"/>
          </p:cNvPicPr>
          <p:nvPr/>
        </p:nvPicPr>
        <p:blipFill>
          <a:blip r:embed="rId2"/>
          <a:srcRect l="55534"/>
          <a:stretch>
            <a:fillRect/>
          </a:stretch>
        </p:blipFill>
        <p:spPr>
          <a:xfrm>
            <a:off x="2895600" y="2133600"/>
            <a:ext cx="1828800" cy="4724400"/>
          </a:xfrm>
          <a:prstGeom prst="rect">
            <a:avLst/>
          </a:prstGeom>
          <a:noFill/>
          <a:ln w="9525">
            <a:noFill/>
          </a:ln>
        </p:spPr>
      </p:pic>
      <p:sp>
        <p:nvSpPr>
          <p:cNvPr id="4" name="Cloud Callout 3"/>
          <p:cNvSpPr/>
          <p:nvPr/>
        </p:nvSpPr>
        <p:spPr>
          <a:xfrm>
            <a:off x="4800600" y="319088"/>
            <a:ext cx="3519488" cy="1738313"/>
          </a:xfrm>
          <a:prstGeom prst="cloudCallout">
            <a:avLst>
              <a:gd name="adj1" fmla="val -66727"/>
              <a:gd name="adj2" fmla="val 11453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3797" name="TextBox 4"/>
          <p:cNvSpPr txBox="1"/>
          <p:nvPr/>
        </p:nvSpPr>
        <p:spPr>
          <a:xfrm>
            <a:off x="4724400" y="749300"/>
            <a:ext cx="3511550" cy="830263"/>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457200" lvl="1" indent="0" eaLnBrk="1" hangingPunct="1">
              <a:spcBef>
                <a:spcPct val="0"/>
              </a:spcBef>
              <a:buNone/>
            </a:pPr>
            <a:r>
              <a:rPr lang="vi-VN" altLang="en-US" sz="2400" dirty="0">
                <a:latin typeface="Times New Roman" panose="02020603050405020304" pitchFamily="18" charset="0"/>
                <a:cs typeface="Times New Roman" panose="02020603050405020304" pitchFamily="18" charset="0"/>
              </a:rPr>
              <a:t>Bác Gấu có giận Thỏ Nâu không các con?</a:t>
            </a:r>
            <a:endParaRPr lang="en-US" altLang="en-US" sz="2400" dirty="0">
              <a:latin typeface="Times New Roman" panose="02020603050405020304" pitchFamily="18" charset="0"/>
              <a:ea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146" name="Picture 2" descr="Kết quả hình ảnh cho hinh anh truyen bác gau den va hai chu thỏ"/>
          <p:cNvPicPr>
            <a:picLocks noChangeAspect="1"/>
          </p:cNvPicPr>
          <p:nvPr/>
        </p:nvPicPr>
        <p:blipFill>
          <a:blip r:embed="rId1"/>
          <a:srcRect b="5556"/>
          <a:stretch>
            <a:fillRect/>
          </a:stretch>
        </p:blipFill>
        <p:spPr>
          <a:xfrm>
            <a:off x="0" y="0"/>
            <a:ext cx="9144000" cy="6858000"/>
          </a:xfrm>
          <a:prstGeom prst="rect">
            <a:avLst/>
          </a:prstGeom>
          <a:noFill/>
          <a:ln w="9525">
            <a:noFill/>
          </a:ln>
        </p:spPr>
      </p:pic>
    </p:spTree>
  </p:cSld>
  <p:clrMapOvr>
    <a:masterClrMapping/>
  </p:clrMapOvr>
  <p:transition spd="slow">
    <p:dissolv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4818" name="Picture 4" descr="img101"/>
          <p:cNvPicPr>
            <a:picLocks noChangeAspect="1"/>
          </p:cNvPicPr>
          <p:nvPr/>
        </p:nvPicPr>
        <p:blipFill>
          <a:blip r:embed="rId1"/>
          <a:stretch>
            <a:fillRect/>
          </a:stretch>
        </p:blipFill>
        <p:spPr>
          <a:xfrm>
            <a:off x="0" y="0"/>
            <a:ext cx="9144000" cy="6858000"/>
          </a:xfrm>
          <a:prstGeom prst="rect">
            <a:avLst/>
          </a:prstGeom>
          <a:noFill/>
          <a:ln w="9525">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5842" name="Picture 4" descr="hinh nen"/>
          <p:cNvPicPr>
            <a:picLocks noChangeAspect="1"/>
          </p:cNvPicPr>
          <p:nvPr/>
        </p:nvPicPr>
        <p:blipFill>
          <a:blip r:embed="rId1"/>
          <a:stretch>
            <a:fillRect/>
          </a:stretch>
        </p:blipFill>
        <p:spPr>
          <a:xfrm>
            <a:off x="0" y="0"/>
            <a:ext cx="9144000" cy="6858000"/>
          </a:xfrm>
          <a:prstGeom prst="rect">
            <a:avLst/>
          </a:prstGeom>
          <a:noFill/>
          <a:ln w="9525">
            <a:noFill/>
          </a:ln>
        </p:spPr>
      </p:pic>
      <p:pic>
        <p:nvPicPr>
          <p:cNvPr id="35843" name="Picture 8" descr="Kết quả hình ảnh cho hinh nguoi hoat hinh de thuong"/>
          <p:cNvPicPr>
            <a:picLocks noChangeAspect="1"/>
          </p:cNvPicPr>
          <p:nvPr/>
        </p:nvPicPr>
        <p:blipFill>
          <a:blip r:embed="rId2"/>
          <a:srcRect l="55534"/>
          <a:stretch>
            <a:fillRect/>
          </a:stretch>
        </p:blipFill>
        <p:spPr>
          <a:xfrm>
            <a:off x="2895600" y="2133600"/>
            <a:ext cx="1828800" cy="4724400"/>
          </a:xfrm>
          <a:prstGeom prst="rect">
            <a:avLst/>
          </a:prstGeom>
          <a:noFill/>
          <a:ln w="9525">
            <a:noFill/>
          </a:ln>
        </p:spPr>
      </p:pic>
      <p:sp>
        <p:nvSpPr>
          <p:cNvPr id="4" name="Cloud Callout 3"/>
          <p:cNvSpPr/>
          <p:nvPr/>
        </p:nvSpPr>
        <p:spPr>
          <a:xfrm>
            <a:off x="4800600" y="319088"/>
            <a:ext cx="3519488" cy="1738313"/>
          </a:xfrm>
          <a:prstGeom prst="cloudCallout">
            <a:avLst>
              <a:gd name="adj1" fmla="val -66727"/>
              <a:gd name="adj2" fmla="val 11453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5845" name="TextBox 4"/>
          <p:cNvSpPr txBox="1"/>
          <p:nvPr/>
        </p:nvSpPr>
        <p:spPr>
          <a:xfrm>
            <a:off x="4724400" y="749300"/>
            <a:ext cx="3511550" cy="830263"/>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457200" lvl="1" indent="0" eaLnBrk="1" hangingPunct="1">
              <a:spcBef>
                <a:spcPct val="0"/>
              </a:spcBef>
              <a:buNone/>
            </a:pPr>
            <a:r>
              <a:rPr lang="vi-VN" altLang="en-US" sz="2400" dirty="0">
                <a:latin typeface="Times New Roman" panose="02020603050405020304" pitchFamily="18" charset="0"/>
                <a:cs typeface="Times New Roman" panose="02020603050405020304" pitchFamily="18" charset="0"/>
              </a:rPr>
              <a:t>Trong câu chuyện con yêu bạn thỏ n</a:t>
            </a:r>
            <a:r>
              <a:rPr lang="vi-VN" altLang="en-US" sz="2400" dirty="0">
                <a:latin typeface="Times New Roman" panose="02020603050405020304" pitchFamily="18" charset="0"/>
                <a:ea typeface="Times New Roman" panose="02020603050405020304" pitchFamily="18" charset="0"/>
              </a:rPr>
              <a:t>à</a:t>
            </a:r>
            <a:r>
              <a:rPr lang="vi-VN" altLang="en-US" sz="2400" dirty="0">
                <a:latin typeface="Times New Roman" panose="02020603050405020304" pitchFamily="18" charset="0"/>
                <a:cs typeface="Times New Roman" panose="02020603050405020304" pitchFamily="18" charset="0"/>
              </a:rPr>
              <a:t>o?</a:t>
            </a:r>
            <a:endParaRPr lang="en-US" altLang="en-US" sz="2400" dirty="0">
              <a:latin typeface="Times New Roman" panose="02020603050405020304" pitchFamily="18" charset="0"/>
              <a:ea typeface="Times New Roman" panose="02020603050405020304" pitchFamily="18"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6866" name="Picture 8" descr="hinh1"/>
          <p:cNvPicPr>
            <a:picLocks noChangeAspect="1"/>
          </p:cNvPicPr>
          <p:nvPr/>
        </p:nvPicPr>
        <p:blipFill>
          <a:blip r:embed="rId1"/>
          <a:stretch>
            <a:fillRect/>
          </a:stretch>
        </p:blipFill>
        <p:spPr>
          <a:xfrm>
            <a:off x="0" y="0"/>
            <a:ext cx="9144000" cy="6858000"/>
          </a:xfrm>
          <a:prstGeom prst="rect">
            <a:avLst/>
          </a:prstGeom>
          <a:noFill/>
          <a:ln w="9525">
            <a:noFill/>
          </a:ln>
        </p:spPr>
      </p:pic>
      <p:sp>
        <p:nvSpPr>
          <p:cNvPr id="4" name="Rectangle 3"/>
          <p:cNvSpPr/>
          <p:nvPr/>
        </p:nvSpPr>
        <p:spPr>
          <a:xfrm>
            <a:off x="1828800" y="2743200"/>
            <a:ext cx="5410200" cy="1147465"/>
          </a:xfrm>
          <a:prstGeom prst="rect">
            <a:avLst/>
          </a:prstGeom>
          <a:noFill/>
        </p:spPr>
        <p:txBody>
          <a:bodyPr wrap="none" numCol="1">
            <a:prstTxWarp prst="textWave2">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vi-VN" sz="5400" b="1" i="0" u="none" strike="noStrike" kern="1200" cap="none" spc="0" normalizeH="0" baseline="0" noProof="0" dirty="0">
                <a:ln w="11430">
                  <a:solidFill>
                    <a:srgbClr val="FFC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uLnTx/>
                <a:uFillTx/>
                <a:latin typeface="Times New Roman" panose="02020603050405020304" pitchFamily="18" charset="0"/>
                <a:ea typeface="+mn-ea"/>
                <a:cs typeface="Times New Roman" panose="02020603050405020304" pitchFamily="18" charset="0"/>
              </a:rPr>
              <a:t>Giáo dục</a:t>
            </a:r>
            <a:endParaRPr kumimoji="0" lang="en-US" sz="5400" b="1" i="0" u="none" strike="noStrike" kern="1200" cap="none" spc="0" normalizeH="0" baseline="0" noProof="0" dirty="0">
              <a:ln w="11430">
                <a:solidFill>
                  <a:srgbClr val="FFC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uLnTx/>
              <a:uFillTx/>
              <a:latin typeface="Arial" panose="020B0604020202020204" pitchFamily="34" charset="0"/>
              <a:ea typeface="+mn-ea"/>
              <a:cs typeface="+mn-cs"/>
            </a:endParaRPr>
          </a:p>
        </p:txBody>
      </p:sp>
      <p:pic>
        <p:nvPicPr>
          <p:cNvPr id="36868" name="Picture 2" descr="Kết quả hình ảnh cho hinh dong hoa"/>
          <p:cNvPicPr>
            <a:picLocks noChangeAspect="1"/>
          </p:cNvPicPr>
          <p:nvPr/>
        </p:nvPicPr>
        <p:blipFill>
          <a:blip r:embed="rId2"/>
          <a:stretch>
            <a:fillRect/>
          </a:stretch>
        </p:blipFill>
        <p:spPr>
          <a:xfrm>
            <a:off x="1066800" y="0"/>
            <a:ext cx="7010400" cy="1047750"/>
          </a:xfrm>
          <a:prstGeom prst="rect">
            <a:avLst/>
          </a:prstGeom>
          <a:noFill/>
          <a:ln w="9525">
            <a:noFill/>
          </a:ln>
        </p:spPr>
      </p:pic>
      <p:pic>
        <p:nvPicPr>
          <p:cNvPr id="36869" name="Picture 4" descr="Kết quả hình ảnh cho hinh dong hoa"/>
          <p:cNvPicPr>
            <a:picLocks noChangeAspect="1"/>
          </p:cNvPicPr>
          <p:nvPr/>
        </p:nvPicPr>
        <p:blipFill>
          <a:blip r:embed="rId3"/>
          <a:stretch>
            <a:fillRect/>
          </a:stretch>
        </p:blipFill>
        <p:spPr>
          <a:xfrm>
            <a:off x="0" y="-762000"/>
            <a:ext cx="1333500" cy="4229100"/>
          </a:xfrm>
          <a:prstGeom prst="rect">
            <a:avLst/>
          </a:prstGeom>
          <a:noFill/>
          <a:ln w="9525">
            <a:noFill/>
          </a:ln>
        </p:spPr>
      </p:pic>
      <p:pic>
        <p:nvPicPr>
          <p:cNvPr id="36870" name="Picture 4" descr="Kết quả hình ảnh cho hinh dong hoa"/>
          <p:cNvPicPr>
            <a:picLocks noChangeAspect="1"/>
          </p:cNvPicPr>
          <p:nvPr/>
        </p:nvPicPr>
        <p:blipFill>
          <a:blip r:embed="rId3"/>
          <a:stretch>
            <a:fillRect/>
          </a:stretch>
        </p:blipFill>
        <p:spPr>
          <a:xfrm>
            <a:off x="8477250" y="-838200"/>
            <a:ext cx="1333500" cy="4229100"/>
          </a:xfrm>
          <a:prstGeom prst="rect">
            <a:avLst/>
          </a:prstGeom>
          <a:noFill/>
          <a:ln w="9525">
            <a:noFill/>
          </a:ln>
        </p:spPr>
      </p:pic>
      <p:sp>
        <p:nvSpPr>
          <p:cNvPr id="36871" name="AutoShape 6" descr="Kết quả hình ảnh cho hinh dong hoa"/>
          <p:cNvSpPr>
            <a:spLocks noChangeAspect="1"/>
          </p:cNvSpPr>
          <p:nvPr/>
        </p:nvSpPr>
        <p:spPr>
          <a:xfrm>
            <a:off x="155575" y="-144462"/>
            <a:ext cx="304800" cy="304800"/>
          </a:xfrm>
          <a:prstGeom prst="rect">
            <a:avLst/>
          </a:prstGeom>
          <a:noFill/>
          <a:ln w="9525">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endParaRPr lang="en-US" altLang="en-US" sz="1800" dirty="0"/>
          </a:p>
        </p:txBody>
      </p:sp>
      <p:pic>
        <p:nvPicPr>
          <p:cNvPr id="36872" name="Picture 10" descr="Kết quả hình ảnh cho hinh dong hoa"/>
          <p:cNvPicPr>
            <a:picLocks noChangeAspect="1"/>
          </p:cNvPicPr>
          <p:nvPr/>
        </p:nvPicPr>
        <p:blipFill>
          <a:blip r:embed="rId4"/>
          <a:stretch>
            <a:fillRect/>
          </a:stretch>
        </p:blipFill>
        <p:spPr>
          <a:xfrm>
            <a:off x="0" y="4495800"/>
            <a:ext cx="990600" cy="2362200"/>
          </a:xfrm>
          <a:prstGeom prst="rect">
            <a:avLst/>
          </a:prstGeom>
          <a:noFill/>
          <a:ln w="9525">
            <a:noFill/>
          </a:ln>
        </p:spPr>
      </p:pic>
      <p:pic>
        <p:nvPicPr>
          <p:cNvPr id="36873" name="Picture 10" descr="Kết quả hình ảnh cho hinh dong hoa"/>
          <p:cNvPicPr>
            <a:picLocks noChangeAspect="1"/>
          </p:cNvPicPr>
          <p:nvPr/>
        </p:nvPicPr>
        <p:blipFill>
          <a:blip r:embed="rId4"/>
          <a:stretch>
            <a:fillRect/>
          </a:stretch>
        </p:blipFill>
        <p:spPr>
          <a:xfrm>
            <a:off x="1828800" y="4800600"/>
            <a:ext cx="838200" cy="2057400"/>
          </a:xfrm>
          <a:prstGeom prst="rect">
            <a:avLst/>
          </a:prstGeom>
          <a:noFill/>
          <a:ln w="9525">
            <a:noFill/>
          </a:ln>
        </p:spPr>
      </p:pic>
      <p:pic>
        <p:nvPicPr>
          <p:cNvPr id="36874" name="Picture 10" descr="Kết quả hình ảnh cho hinh dong hoa"/>
          <p:cNvPicPr>
            <a:picLocks noChangeAspect="1"/>
          </p:cNvPicPr>
          <p:nvPr/>
        </p:nvPicPr>
        <p:blipFill>
          <a:blip r:embed="rId4"/>
          <a:stretch>
            <a:fillRect/>
          </a:stretch>
        </p:blipFill>
        <p:spPr>
          <a:xfrm>
            <a:off x="6477000" y="5029200"/>
            <a:ext cx="838200" cy="2057400"/>
          </a:xfrm>
          <a:prstGeom prst="rect">
            <a:avLst/>
          </a:prstGeom>
          <a:noFill/>
          <a:ln w="9525">
            <a:noFill/>
          </a:ln>
        </p:spPr>
      </p:pic>
      <p:pic>
        <p:nvPicPr>
          <p:cNvPr id="36875" name="Picture 10" descr="Kết quả hình ảnh cho hinh dong hoa"/>
          <p:cNvPicPr>
            <a:picLocks noChangeAspect="1"/>
          </p:cNvPicPr>
          <p:nvPr/>
        </p:nvPicPr>
        <p:blipFill>
          <a:blip r:embed="rId4"/>
          <a:stretch>
            <a:fillRect/>
          </a:stretch>
        </p:blipFill>
        <p:spPr>
          <a:xfrm>
            <a:off x="8305800" y="4800600"/>
            <a:ext cx="838200" cy="2057400"/>
          </a:xfrm>
          <a:prstGeom prst="rect">
            <a:avLst/>
          </a:prstGeom>
          <a:noFill/>
          <a:ln w="9525">
            <a:noFill/>
          </a:ln>
        </p:spPr>
      </p:pic>
      <p:pic>
        <p:nvPicPr>
          <p:cNvPr id="36876" name="Picture 4" descr="Kết quả hình ảnh cho hinh dong hoa"/>
          <p:cNvPicPr>
            <a:picLocks noChangeAspect="1"/>
          </p:cNvPicPr>
          <p:nvPr/>
        </p:nvPicPr>
        <p:blipFill>
          <a:blip r:embed="rId5"/>
          <a:stretch>
            <a:fillRect/>
          </a:stretch>
        </p:blipFill>
        <p:spPr>
          <a:xfrm rot="10800000">
            <a:off x="7696200" y="-304800"/>
            <a:ext cx="1447800" cy="3886200"/>
          </a:xfrm>
          <a:prstGeom prst="rect">
            <a:avLst/>
          </a:prstGeom>
          <a:noFill/>
          <a:ln w="9525">
            <a:noFill/>
          </a:ln>
        </p:spPr>
      </p:pic>
      <p:pic>
        <p:nvPicPr>
          <p:cNvPr id="36877" name="Picture 4" descr="Kết quả hình ảnh cho hinh dong hoa"/>
          <p:cNvPicPr>
            <a:picLocks noChangeAspect="1"/>
          </p:cNvPicPr>
          <p:nvPr/>
        </p:nvPicPr>
        <p:blipFill>
          <a:blip r:embed="rId5"/>
          <a:stretch>
            <a:fillRect/>
          </a:stretch>
        </p:blipFill>
        <p:spPr>
          <a:xfrm>
            <a:off x="0" y="-304800"/>
            <a:ext cx="1447800" cy="3886200"/>
          </a:xfrm>
          <a:prstGeom prst="rect">
            <a:avLst/>
          </a:prstGeom>
          <a:noFill/>
          <a:ln w="9525">
            <a:noFill/>
          </a:ln>
        </p:spPr>
      </p:pic>
      <p:pic>
        <p:nvPicPr>
          <p:cNvPr id="36878" name="Picture 19" descr="inspire4ani1.gif"/>
          <p:cNvPicPr>
            <a:picLocks noChangeAspect="1"/>
          </p:cNvPicPr>
          <p:nvPr/>
        </p:nvPicPr>
        <p:blipFill>
          <a:blip r:embed="rId6"/>
          <a:stretch>
            <a:fillRect/>
          </a:stretch>
        </p:blipFill>
        <p:spPr>
          <a:xfrm rot="-1288585">
            <a:off x="3203575" y="4956175"/>
            <a:ext cx="533400" cy="533400"/>
          </a:xfrm>
          <a:prstGeom prst="rect">
            <a:avLst/>
          </a:prstGeom>
          <a:noFill/>
          <a:ln w="9525">
            <a:noFill/>
          </a:ln>
        </p:spPr>
      </p:pic>
      <p:pic>
        <p:nvPicPr>
          <p:cNvPr id="36879" name="Picture 11" descr="E:\image\Y.Best.hinhdong\Dove-02-june.gif"/>
          <p:cNvPicPr>
            <a:picLocks noChangeAspect="1"/>
          </p:cNvPicPr>
          <p:nvPr/>
        </p:nvPicPr>
        <p:blipFill>
          <a:blip r:embed="rId7"/>
          <a:stretch>
            <a:fillRect/>
          </a:stretch>
        </p:blipFill>
        <p:spPr>
          <a:xfrm flipH="1">
            <a:off x="1752600" y="1828800"/>
            <a:ext cx="1066800" cy="577850"/>
          </a:xfrm>
          <a:prstGeom prst="rect">
            <a:avLst/>
          </a:prstGeom>
          <a:noFill/>
          <a:ln w="9525">
            <a:noFill/>
          </a:ln>
        </p:spPr>
      </p:pic>
      <p:pic>
        <p:nvPicPr>
          <p:cNvPr id="36880" name="Picture 11" descr="E:\image\Y.Best.hinhdong\Dove-02-june.gif"/>
          <p:cNvPicPr>
            <a:picLocks noChangeAspect="1"/>
          </p:cNvPicPr>
          <p:nvPr/>
        </p:nvPicPr>
        <p:blipFill>
          <a:blip r:embed="rId7"/>
          <a:stretch>
            <a:fillRect/>
          </a:stretch>
        </p:blipFill>
        <p:spPr>
          <a:xfrm flipH="1">
            <a:off x="609600" y="3352800"/>
            <a:ext cx="1066800" cy="577850"/>
          </a:xfrm>
          <a:prstGeom prst="rect">
            <a:avLst/>
          </a:prstGeom>
          <a:noFill/>
          <a:ln w="9525">
            <a:noFill/>
          </a:ln>
        </p:spPr>
      </p:pic>
      <p:pic>
        <p:nvPicPr>
          <p:cNvPr id="36881" name="Picture 11" descr="E:\image\Y.Best.hinhdong\Dove-02-june.gif"/>
          <p:cNvPicPr>
            <a:picLocks noChangeAspect="1"/>
          </p:cNvPicPr>
          <p:nvPr/>
        </p:nvPicPr>
        <p:blipFill>
          <a:blip r:embed="rId7"/>
          <a:stretch>
            <a:fillRect/>
          </a:stretch>
        </p:blipFill>
        <p:spPr>
          <a:xfrm flipH="1">
            <a:off x="4572000" y="1828800"/>
            <a:ext cx="1066800" cy="577850"/>
          </a:xfrm>
          <a:prstGeom prst="rect">
            <a:avLst/>
          </a:prstGeom>
          <a:noFill/>
          <a:ln w="9525">
            <a:noFill/>
          </a:ln>
        </p:spPr>
      </p:pic>
      <p:pic>
        <p:nvPicPr>
          <p:cNvPr id="36882" name="Picture 19" descr="inspire4ani1.gif"/>
          <p:cNvPicPr>
            <a:picLocks noChangeAspect="1"/>
          </p:cNvPicPr>
          <p:nvPr/>
        </p:nvPicPr>
        <p:blipFill>
          <a:blip r:embed="rId6"/>
          <a:stretch>
            <a:fillRect/>
          </a:stretch>
        </p:blipFill>
        <p:spPr>
          <a:xfrm rot="-1288585">
            <a:off x="3508375" y="1603375"/>
            <a:ext cx="533400" cy="533400"/>
          </a:xfrm>
          <a:prstGeom prst="rect">
            <a:avLst/>
          </a:prstGeom>
          <a:noFill/>
          <a:ln w="9525">
            <a:noFill/>
          </a:ln>
        </p:spPr>
      </p:pic>
      <p:pic>
        <p:nvPicPr>
          <p:cNvPr id="36883" name="Picture 19" descr="inspire4ani1.gif"/>
          <p:cNvPicPr>
            <a:picLocks noChangeAspect="1"/>
          </p:cNvPicPr>
          <p:nvPr/>
        </p:nvPicPr>
        <p:blipFill>
          <a:blip r:embed="rId6"/>
          <a:stretch>
            <a:fillRect/>
          </a:stretch>
        </p:blipFill>
        <p:spPr>
          <a:xfrm rot="-1288585">
            <a:off x="7546975" y="2822575"/>
            <a:ext cx="533400" cy="533400"/>
          </a:xfrm>
          <a:prstGeom prst="rect">
            <a:avLst/>
          </a:prstGeom>
          <a:noFill/>
          <a:ln w="9525">
            <a:noFill/>
          </a:ln>
        </p:spPr>
      </p:pic>
      <p:pic>
        <p:nvPicPr>
          <p:cNvPr id="36884" name="Picture 19" descr="inspire4ani1.gif"/>
          <p:cNvPicPr>
            <a:picLocks noChangeAspect="1"/>
          </p:cNvPicPr>
          <p:nvPr/>
        </p:nvPicPr>
        <p:blipFill>
          <a:blip r:embed="rId6"/>
          <a:stretch>
            <a:fillRect/>
          </a:stretch>
        </p:blipFill>
        <p:spPr>
          <a:xfrm rot="-1288585">
            <a:off x="5794375" y="4194175"/>
            <a:ext cx="533400" cy="533400"/>
          </a:xfrm>
          <a:prstGeom prst="rect">
            <a:avLst/>
          </a:prstGeom>
          <a:noFill/>
          <a:ln w="9525">
            <a:noFill/>
          </a:ln>
        </p:spPr>
      </p:pic>
      <p:pic>
        <p:nvPicPr>
          <p:cNvPr id="36885" name="Picture 19" descr="inspire4ani1.gif"/>
          <p:cNvPicPr>
            <a:picLocks noChangeAspect="1"/>
          </p:cNvPicPr>
          <p:nvPr/>
        </p:nvPicPr>
        <p:blipFill>
          <a:blip r:embed="rId6"/>
          <a:stretch>
            <a:fillRect/>
          </a:stretch>
        </p:blipFill>
        <p:spPr>
          <a:xfrm rot="-1288585">
            <a:off x="7318375" y="1069975"/>
            <a:ext cx="533400" cy="533400"/>
          </a:xfrm>
          <a:prstGeom prst="rect">
            <a:avLst/>
          </a:prstGeom>
          <a:noFill/>
          <a:ln w="9525">
            <a:noFill/>
          </a:ln>
        </p:spPr>
      </p:pic>
      <p:pic>
        <p:nvPicPr>
          <p:cNvPr id="36886" name="Picture 19" descr="inspire4ani1.gif"/>
          <p:cNvPicPr>
            <a:picLocks noChangeAspect="1"/>
          </p:cNvPicPr>
          <p:nvPr/>
        </p:nvPicPr>
        <p:blipFill>
          <a:blip r:embed="rId6"/>
          <a:stretch>
            <a:fillRect/>
          </a:stretch>
        </p:blipFill>
        <p:spPr>
          <a:xfrm rot="-1288585">
            <a:off x="7699375" y="4727575"/>
            <a:ext cx="533400" cy="533400"/>
          </a:xfrm>
          <a:prstGeom prst="rect">
            <a:avLst/>
          </a:prstGeom>
          <a:noFill/>
          <a:ln w="9525">
            <a:noFill/>
          </a:ln>
        </p:spPr>
      </p:pic>
      <p:pic>
        <p:nvPicPr>
          <p:cNvPr id="36887" name="Picture 19" descr="inspire4ani1.gif"/>
          <p:cNvPicPr>
            <a:picLocks noChangeAspect="1"/>
          </p:cNvPicPr>
          <p:nvPr/>
        </p:nvPicPr>
        <p:blipFill>
          <a:blip r:embed="rId6"/>
          <a:stretch>
            <a:fillRect/>
          </a:stretch>
        </p:blipFill>
        <p:spPr>
          <a:xfrm rot="-1288585">
            <a:off x="6175375" y="2212975"/>
            <a:ext cx="533400" cy="533400"/>
          </a:xfrm>
          <a:prstGeom prst="rect">
            <a:avLst/>
          </a:prstGeom>
          <a:noFill/>
          <a:ln w="9525">
            <a:noFill/>
          </a:ln>
        </p:spPr>
      </p:pic>
      <p:pic>
        <p:nvPicPr>
          <p:cNvPr id="36888" name="Picture 19" descr="inspire4ani1.gif"/>
          <p:cNvPicPr>
            <a:picLocks noChangeAspect="1"/>
          </p:cNvPicPr>
          <p:nvPr/>
        </p:nvPicPr>
        <p:blipFill>
          <a:blip r:embed="rId6"/>
          <a:stretch>
            <a:fillRect/>
          </a:stretch>
        </p:blipFill>
        <p:spPr>
          <a:xfrm rot="-1288585">
            <a:off x="1069975" y="1527175"/>
            <a:ext cx="533400" cy="533400"/>
          </a:xfrm>
          <a:prstGeom prst="rect">
            <a:avLst/>
          </a:prstGeom>
          <a:noFill/>
          <a:ln w="9525">
            <a:noFill/>
          </a:ln>
        </p:spPr>
      </p:pic>
      <p:pic>
        <p:nvPicPr>
          <p:cNvPr id="36889" name="Picture 19" descr="inspire4ani1.gif"/>
          <p:cNvPicPr>
            <a:picLocks noChangeAspect="1"/>
          </p:cNvPicPr>
          <p:nvPr/>
        </p:nvPicPr>
        <p:blipFill>
          <a:blip r:embed="rId6"/>
          <a:stretch>
            <a:fillRect/>
          </a:stretch>
        </p:blipFill>
        <p:spPr>
          <a:xfrm rot="-1288585">
            <a:off x="993775" y="5184775"/>
            <a:ext cx="533400" cy="533400"/>
          </a:xfrm>
          <a:prstGeom prst="rect">
            <a:avLst/>
          </a:prstGeom>
          <a:noFill/>
          <a:ln w="9525">
            <a:noFill/>
          </a:ln>
        </p:spPr>
      </p:pic>
      <p:pic>
        <p:nvPicPr>
          <p:cNvPr id="36890" name="Picture 11" descr="E:\image\Y.Best.hinhdong\Dove-02-june.gif"/>
          <p:cNvPicPr>
            <a:picLocks noChangeAspect="1"/>
          </p:cNvPicPr>
          <p:nvPr/>
        </p:nvPicPr>
        <p:blipFill>
          <a:blip r:embed="rId7"/>
          <a:stretch>
            <a:fillRect/>
          </a:stretch>
        </p:blipFill>
        <p:spPr>
          <a:xfrm rot="1050790" flipH="1">
            <a:off x="5486400" y="5486400"/>
            <a:ext cx="1066800" cy="577850"/>
          </a:xfrm>
          <a:prstGeom prst="rect">
            <a:avLst/>
          </a:prstGeom>
          <a:noFill/>
          <a:ln w="9525">
            <a:noFill/>
          </a:ln>
        </p:spPr>
      </p:pic>
      <p:pic>
        <p:nvPicPr>
          <p:cNvPr id="30" name="Picture 15" descr="3d butterfly">
            <a:hlinkClick r:id="" action="ppaction://noaction"/>
          </p:cNvPr>
          <p:cNvPicPr>
            <a:picLocks noChangeAspect="1"/>
          </p:cNvPicPr>
          <p:nvPr/>
        </p:nvPicPr>
        <p:blipFill>
          <a:blip r:embed="rId8"/>
          <a:stretch>
            <a:fillRect/>
          </a:stretch>
        </p:blipFill>
        <p:spPr>
          <a:xfrm>
            <a:off x="1371600" y="946150"/>
            <a:ext cx="1219200" cy="739775"/>
          </a:xfrm>
          <a:prstGeom prst="rect">
            <a:avLst/>
          </a:prstGeom>
          <a:noFill/>
          <a:ln w="9525">
            <a:noFill/>
          </a:ln>
        </p:spPr>
      </p:pic>
      <p:pic>
        <p:nvPicPr>
          <p:cNvPr id="31" name="Picture 15" descr="3d butterfly">
            <a:hlinkClick r:id="" action="ppaction://noaction"/>
          </p:cNvPr>
          <p:cNvPicPr>
            <a:picLocks noChangeAspect="1"/>
          </p:cNvPicPr>
          <p:nvPr/>
        </p:nvPicPr>
        <p:blipFill>
          <a:blip r:embed="rId8"/>
          <a:stretch>
            <a:fillRect/>
          </a:stretch>
        </p:blipFill>
        <p:spPr>
          <a:xfrm>
            <a:off x="5867400" y="1066800"/>
            <a:ext cx="1219200" cy="739775"/>
          </a:xfrm>
          <a:prstGeom prst="rect">
            <a:avLst/>
          </a:prstGeom>
          <a:noFill/>
          <a:ln w="9525">
            <a:noFill/>
          </a:ln>
        </p:spPr>
      </p:pic>
      <p:pic>
        <p:nvPicPr>
          <p:cNvPr id="32" name="Picture 15" descr="3d butterfly">
            <a:hlinkClick r:id="" action="ppaction://noaction"/>
          </p:cNvPr>
          <p:cNvPicPr>
            <a:picLocks noChangeAspect="1"/>
          </p:cNvPicPr>
          <p:nvPr/>
        </p:nvPicPr>
        <p:blipFill>
          <a:blip r:embed="rId8"/>
          <a:stretch>
            <a:fillRect/>
          </a:stretch>
        </p:blipFill>
        <p:spPr>
          <a:xfrm>
            <a:off x="2590800" y="5638800"/>
            <a:ext cx="1219200" cy="739775"/>
          </a:xfrm>
          <a:prstGeom prst="rect">
            <a:avLst/>
          </a:prstGeom>
          <a:noFill/>
          <a:ln w="9525">
            <a:noFill/>
          </a:ln>
        </p:spPr>
      </p:pic>
      <p:pic>
        <p:nvPicPr>
          <p:cNvPr id="33" name="Picture 15" descr="3d butterfly">
            <a:hlinkClick r:id="" action="ppaction://noaction"/>
          </p:cNvPr>
          <p:cNvPicPr>
            <a:picLocks noChangeAspect="1"/>
          </p:cNvPicPr>
          <p:nvPr/>
        </p:nvPicPr>
        <p:blipFill>
          <a:blip r:embed="rId8"/>
          <a:stretch>
            <a:fillRect/>
          </a:stretch>
        </p:blipFill>
        <p:spPr>
          <a:xfrm>
            <a:off x="6934200" y="3962400"/>
            <a:ext cx="1219200" cy="739775"/>
          </a:xfrm>
          <a:prstGeom prst="rect">
            <a:avLst/>
          </a:prstGeom>
          <a:noFill/>
          <a:ln w="9525">
            <a:noFill/>
          </a:ln>
        </p:spPr>
      </p:pic>
      <p:pic>
        <p:nvPicPr>
          <p:cNvPr id="34" name="Picture 15" descr="3d butterfly">
            <a:hlinkClick r:id="" action="ppaction://noaction"/>
          </p:cNvPr>
          <p:cNvPicPr>
            <a:picLocks noChangeAspect="1"/>
          </p:cNvPicPr>
          <p:nvPr/>
        </p:nvPicPr>
        <p:blipFill>
          <a:blip r:embed="rId8"/>
          <a:stretch>
            <a:fillRect/>
          </a:stretch>
        </p:blipFill>
        <p:spPr>
          <a:xfrm>
            <a:off x="0" y="4038600"/>
            <a:ext cx="1219200" cy="739775"/>
          </a:xfrm>
          <a:prstGeom prst="rect">
            <a:avLst/>
          </a:prstGeom>
          <a:noFill/>
          <a:ln w="9525">
            <a:noFill/>
          </a:ln>
        </p:spPr>
      </p:pic>
      <p:pic>
        <p:nvPicPr>
          <p:cNvPr id="36896" name="Picture 4" descr="Kết quả hình ảnh cho hinh dong hoa"/>
          <p:cNvPicPr>
            <a:picLocks noChangeAspect="1"/>
          </p:cNvPicPr>
          <p:nvPr/>
        </p:nvPicPr>
        <p:blipFill>
          <a:blip r:embed="rId9"/>
          <a:stretch>
            <a:fillRect/>
          </a:stretch>
        </p:blipFill>
        <p:spPr>
          <a:xfrm>
            <a:off x="3962400" y="3886200"/>
            <a:ext cx="1847850" cy="330517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xit" presetSubtype="10" fill="hold" nodeType="clickEffect">
                                  <p:stCondLst>
                                    <p:cond delay="0"/>
                                  </p:stCondLst>
                                  <p:childTnLst>
                                    <p:anim calcmode="lin" valueType="num">
                                      <p:cBhvr>
                                        <p:cTn id="6" dur="1000"/>
                                        <p:tgtEl>
                                          <p:spTgt spid="30"/>
                                        </p:tgtEl>
                                        <p:attrNameLst>
                                          <p:attrName>ppt_h</p:attrName>
                                        </p:attrNameLst>
                                      </p:cBhvr>
                                      <p:tavLst>
                                        <p:tav tm="0">
                                          <p:val>
                                            <p:strVal val="ppt_h"/>
                                          </p:val>
                                        </p:tav>
                                        <p:tav tm="100000">
                                          <p:val>
                                            <p:strVal val="ppt_h"/>
                                          </p:val>
                                        </p:tav>
                                      </p:tavLst>
                                    </p:anim>
                                    <p:anim calcmode="lin" valueType="num">
                                      <p:cBhvr>
                                        <p:cTn id="7" dur="1000"/>
                                        <p:tgtEl>
                                          <p:spTgt spid="3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00000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00000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000000"/>
                                          </p:val>
                                        </p:tav>
                                      </p:tavLst>
                                    </p:anim>
                                    <p:set>
                                      <p:cBhvr>
                                        <p:cTn id="8" dur="1" fill="hold">
                                          <p:stCondLst>
                                            <p:cond delay="999"/>
                                          </p:stCondLst>
                                        </p:cTn>
                                        <p:tgtEl>
                                          <p:spTgt spid="3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9" presetClass="exit" presetSubtype="10" fill="hold" nodeType="clickEffect">
                                  <p:stCondLst>
                                    <p:cond delay="0"/>
                                  </p:stCondLst>
                                  <p:childTnLst>
                                    <p:anim calcmode="lin" valueType="num">
                                      <p:cBhvr>
                                        <p:cTn id="12" dur="1000"/>
                                        <p:tgtEl>
                                          <p:spTgt spid="31"/>
                                        </p:tgtEl>
                                        <p:attrNameLst>
                                          <p:attrName>ppt_h</p:attrName>
                                        </p:attrNameLst>
                                      </p:cBhvr>
                                      <p:tavLst>
                                        <p:tav tm="0">
                                          <p:val>
                                            <p:strVal val="ppt_h"/>
                                          </p:val>
                                        </p:tav>
                                        <p:tav tm="100000">
                                          <p:val>
                                            <p:strVal val="ppt_h"/>
                                          </p:val>
                                        </p:tav>
                                      </p:tavLst>
                                    </p:anim>
                                    <p:anim calcmode="lin" valueType="num">
                                      <p:cBhvr>
                                        <p:cTn id="13" dur="1000"/>
                                        <p:tgtEl>
                                          <p:spTgt spid="31"/>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00000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00000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000000"/>
                                          </p:val>
                                        </p:tav>
                                      </p:tavLst>
                                    </p:anim>
                                    <p:set>
                                      <p:cBhvr>
                                        <p:cTn id="14" dur="1" fill="hold">
                                          <p:stCondLst>
                                            <p:cond delay="999"/>
                                          </p:stCondLst>
                                        </p:cTn>
                                        <p:tgtEl>
                                          <p:spTgt spid="3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9" presetClass="exit" presetSubtype="10" fill="hold" nodeType="clickEffect">
                                  <p:stCondLst>
                                    <p:cond delay="0"/>
                                  </p:stCondLst>
                                  <p:childTnLst>
                                    <p:anim calcmode="lin" valueType="num">
                                      <p:cBhvr>
                                        <p:cTn id="18" dur="1000"/>
                                        <p:tgtEl>
                                          <p:spTgt spid="32"/>
                                        </p:tgtEl>
                                        <p:attrNameLst>
                                          <p:attrName>ppt_h</p:attrName>
                                        </p:attrNameLst>
                                      </p:cBhvr>
                                      <p:tavLst>
                                        <p:tav tm="0">
                                          <p:val>
                                            <p:strVal val="ppt_h"/>
                                          </p:val>
                                        </p:tav>
                                        <p:tav tm="100000">
                                          <p:val>
                                            <p:strVal val="ppt_h"/>
                                          </p:val>
                                        </p:tav>
                                      </p:tavLst>
                                    </p:anim>
                                    <p:anim calcmode="lin" valueType="num">
                                      <p:cBhvr>
                                        <p:cTn id="19" dur="1000"/>
                                        <p:tgtEl>
                                          <p:spTgt spid="3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00000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00000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000000"/>
                                          </p:val>
                                        </p:tav>
                                      </p:tavLst>
                                    </p:anim>
                                    <p:set>
                                      <p:cBhvr>
                                        <p:cTn id="20" dur="1" fill="hold">
                                          <p:stCondLst>
                                            <p:cond delay="999"/>
                                          </p:stCondLst>
                                        </p:cTn>
                                        <p:tgtEl>
                                          <p:spTgt spid="3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9" presetClass="exit" presetSubtype="10" fill="hold" nodeType="clickEffect">
                                  <p:stCondLst>
                                    <p:cond delay="0"/>
                                  </p:stCondLst>
                                  <p:childTnLst>
                                    <p:anim calcmode="lin" valueType="num">
                                      <p:cBhvr>
                                        <p:cTn id="24" dur="1000"/>
                                        <p:tgtEl>
                                          <p:spTgt spid="33"/>
                                        </p:tgtEl>
                                        <p:attrNameLst>
                                          <p:attrName>ppt_h</p:attrName>
                                        </p:attrNameLst>
                                      </p:cBhvr>
                                      <p:tavLst>
                                        <p:tav tm="0">
                                          <p:val>
                                            <p:strVal val="ppt_h"/>
                                          </p:val>
                                        </p:tav>
                                        <p:tav tm="100000">
                                          <p:val>
                                            <p:strVal val="ppt_h"/>
                                          </p:val>
                                        </p:tav>
                                      </p:tavLst>
                                    </p:anim>
                                    <p:anim calcmode="lin" valueType="num">
                                      <p:cBhvr>
                                        <p:cTn id="25" dur="1000"/>
                                        <p:tgtEl>
                                          <p:spTgt spid="3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00000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00000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000000"/>
                                          </p:val>
                                        </p:tav>
                                      </p:tavLst>
                                    </p:anim>
                                    <p:set>
                                      <p:cBhvr>
                                        <p:cTn id="26" dur="1" fill="hold">
                                          <p:stCondLst>
                                            <p:cond delay="999"/>
                                          </p:stCondLst>
                                        </p:cTn>
                                        <p:tgtEl>
                                          <p:spTgt spid="3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9" presetClass="exit" presetSubtype="10" fill="hold" nodeType="clickEffect">
                                  <p:stCondLst>
                                    <p:cond delay="0"/>
                                  </p:stCondLst>
                                  <p:childTnLst>
                                    <p:anim calcmode="lin" valueType="num">
                                      <p:cBhvr>
                                        <p:cTn id="30" dur="1000"/>
                                        <p:tgtEl>
                                          <p:spTgt spid="34"/>
                                        </p:tgtEl>
                                        <p:attrNameLst>
                                          <p:attrName>ppt_h</p:attrName>
                                        </p:attrNameLst>
                                      </p:cBhvr>
                                      <p:tavLst>
                                        <p:tav tm="0">
                                          <p:val>
                                            <p:strVal val="ppt_h"/>
                                          </p:val>
                                        </p:tav>
                                        <p:tav tm="100000">
                                          <p:val>
                                            <p:strVal val="ppt_h"/>
                                          </p:val>
                                        </p:tav>
                                      </p:tavLst>
                                    </p:anim>
                                    <p:anim calcmode="lin" valueType="num">
                                      <p:cBhvr>
                                        <p:cTn id="31" dur="1000"/>
                                        <p:tgtEl>
                                          <p:spTgt spid="3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00000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00000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000000"/>
                                          </p:val>
                                        </p:tav>
                                      </p:tavLst>
                                    </p:anim>
                                    <p:set>
                                      <p:cBhvr>
                                        <p:cTn id="32" dur="1" fill="hold">
                                          <p:stCondLst>
                                            <p:cond delay="999"/>
                                          </p:stCondLst>
                                        </p:cTn>
                                        <p:tgtEl>
                                          <p:spTgt spid="3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1000" fill="hold"/>
                                        <p:tgtEl>
                                          <p:spTgt spid="4"/>
                                        </p:tgtEl>
                                        <p:attrNameLst>
                                          <p:attrName>ppt_w</p:attrName>
                                        </p:attrNameLst>
                                      </p:cBhvr>
                                      <p:tavLst>
                                        <p:tav tm="0">
                                          <p:val>
                                            <p:fltVal val="0.000000"/>
                                          </p:val>
                                        </p:tav>
                                        <p:tav tm="100000">
                                          <p:val>
                                            <p:strVal val="#ppt_w"/>
                                          </p:val>
                                        </p:tav>
                                      </p:tavLst>
                                    </p:anim>
                                    <p:anim calcmode="lin" valueType="num">
                                      <p:cBhvr>
                                        <p:cTn id="38" dur="1000" fill="hold"/>
                                        <p:tgtEl>
                                          <p:spTgt spid="4"/>
                                        </p:tgtEl>
                                        <p:attrNameLst>
                                          <p:attrName>ppt_h</p:attrName>
                                        </p:attrNameLst>
                                      </p:cBhvr>
                                      <p:tavLst>
                                        <p:tav tm="0">
                                          <p:val>
                                            <p:fltVal val="0.000000"/>
                                          </p:val>
                                        </p:tav>
                                        <p:tav tm="100000">
                                          <p:val>
                                            <p:strVal val="#ppt_h"/>
                                          </p:val>
                                        </p:tav>
                                      </p:tavLst>
                                    </p:anim>
                                    <p:anim calcmode="lin" valueType="num">
                                      <p:cBhvr>
                                        <p:cTn id="39" dur="1000" fill="hold"/>
                                        <p:tgtEl>
                                          <p:spTgt spid="4"/>
                                        </p:tgtEl>
                                        <p:attrNameLst>
                                          <p:attrName>style.rotation</p:attrName>
                                        </p:attrNameLst>
                                      </p:cBhvr>
                                      <p:tavLst>
                                        <p:tav tm="0">
                                          <p:val>
                                            <p:fltVal val="90.000000"/>
                                          </p:val>
                                        </p:tav>
                                        <p:tav tm="100000">
                                          <p:val>
                                            <p:fltVal val="0.000000"/>
                                          </p:val>
                                        </p:tav>
                                      </p:tavLst>
                                    </p:anim>
                                    <p:animEffect transition="in" filter="fade">
                                      <p:cBhvr>
                                        <p:cTn id="4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7890" name="Picture 10"/>
          <p:cNvPicPr>
            <a:picLocks noChangeAspect="1"/>
          </p:cNvPicPr>
          <p:nvPr/>
        </p:nvPicPr>
        <p:blipFill>
          <a:blip r:embed="rId1"/>
          <a:stretch>
            <a:fillRect/>
          </a:stretch>
        </p:blipFill>
        <p:spPr>
          <a:xfrm>
            <a:off x="0" y="0"/>
            <a:ext cx="9144000" cy="6858000"/>
          </a:xfrm>
          <a:prstGeom prst="rect">
            <a:avLst/>
          </a:prstGeom>
          <a:noFill/>
          <a:ln w="9525">
            <a:noFill/>
          </a:ln>
        </p:spPr>
      </p:pic>
      <p:pic>
        <p:nvPicPr>
          <p:cNvPr id="37891" name="Picture 5" descr="659204qfhni5vgxw"/>
          <p:cNvPicPr>
            <a:picLocks noChangeAspect="1"/>
          </p:cNvPicPr>
          <p:nvPr/>
        </p:nvPicPr>
        <p:blipFill>
          <a:blip r:embed="rId2"/>
          <a:stretch>
            <a:fillRect/>
          </a:stretch>
        </p:blipFill>
        <p:spPr>
          <a:xfrm rot="-5400000" flipH="1">
            <a:off x="1028700" y="-1104900"/>
            <a:ext cx="1371600" cy="3429000"/>
          </a:xfrm>
          <a:prstGeom prst="rect">
            <a:avLst/>
          </a:prstGeom>
          <a:noFill/>
          <a:ln w="9525">
            <a:noFill/>
          </a:ln>
        </p:spPr>
      </p:pic>
      <p:pic>
        <p:nvPicPr>
          <p:cNvPr id="37892" name="Picture 5" descr="659204qfhni5vgxw"/>
          <p:cNvPicPr>
            <a:picLocks noChangeAspect="1"/>
          </p:cNvPicPr>
          <p:nvPr/>
        </p:nvPicPr>
        <p:blipFill>
          <a:blip r:embed="rId2"/>
          <a:stretch>
            <a:fillRect/>
          </a:stretch>
        </p:blipFill>
        <p:spPr>
          <a:xfrm rot="5400000" flipH="1">
            <a:off x="6896100" y="4610100"/>
            <a:ext cx="1447800" cy="3048000"/>
          </a:xfrm>
          <a:prstGeom prst="rect">
            <a:avLst/>
          </a:prstGeom>
          <a:noFill/>
          <a:ln w="9525">
            <a:noFill/>
          </a:ln>
        </p:spPr>
      </p:pic>
      <p:sp>
        <p:nvSpPr>
          <p:cNvPr id="7" name="Rectangle 6"/>
          <p:cNvSpPr/>
          <p:nvPr/>
        </p:nvSpPr>
        <p:spPr>
          <a:xfrm>
            <a:off x="4665" y="1630137"/>
            <a:ext cx="6027483" cy="1676400"/>
          </a:xfrm>
          <a:prstGeom prst="rect">
            <a:avLst/>
          </a:prstGeom>
          <a:noFill/>
        </p:spPr>
        <p:txBody>
          <a:bodyPr wrap="none" numCol="1">
            <a:prstTxWarp prst="textCanDown">
              <a:avLst>
                <a:gd name="adj" fmla="val 20490"/>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5400" b="1" i="0" u="none" strike="noStrike" kern="1200" cap="none" spc="50" normalizeH="0" baseline="0" noProof="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Trời</a:t>
            </a:r>
            <a:r>
              <a:rPr kumimoji="0" lang="en-US" sz="5400" b="1" i="0" u="none" strike="noStrike" kern="1200" cap="none" spc="50" normalizeH="0" baseline="0" noProof="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5400" b="1" i="0" u="none" strike="noStrike" kern="1200" cap="none" spc="50" normalizeH="0" baseline="0" noProof="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nắng</a:t>
            </a:r>
            <a:r>
              <a:rPr kumimoji="0" lang="en-US" sz="5400" b="1" i="0" u="none" strike="noStrike" kern="1200" cap="none" spc="50" normalizeH="0" baseline="0" noProof="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5400" b="1" i="0" u="none" strike="noStrike" kern="1200" cap="none" spc="50" normalizeH="0" baseline="0" noProof="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trời</a:t>
            </a:r>
            <a:endParaRPr kumimoji="0" lang="en-US" sz="5400" b="1" i="0" u="none" strike="noStrike" kern="1200" cap="none" spc="50" normalizeH="0" baseline="0" noProof="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en-US" sz="5400" b="1" i="0" u="none" strike="noStrike" kern="1200" cap="none" spc="50" normalizeH="0" baseline="0" noProof="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5400" b="1" i="0" u="none" strike="noStrike" kern="1200" cap="none" spc="50" normalizeH="0" baseline="0" noProof="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mưa</a:t>
            </a:r>
            <a:endParaRPr kumimoji="0" lang="en-US" sz="5400" b="1" i="0" u="none" strike="noStrike" kern="1200" cap="none" spc="50" normalizeH="0" baseline="0" noProof="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Arial" panose="020B0604020202020204" pitchFamily="34" charset="0"/>
              <a:ea typeface="+mn-ea"/>
              <a:cs typeface="+mn-cs"/>
            </a:endParaRPr>
          </a:p>
        </p:txBody>
      </p:sp>
      <p:pic>
        <p:nvPicPr>
          <p:cNvPr id="37894" name="Picture 7" descr="下一張(熱鍵:c)">
            <a:hlinkClick r:id="rId3"/>
          </p:cNvPr>
          <p:cNvPicPr>
            <a:picLocks noChangeAspect="1"/>
          </p:cNvPicPr>
          <p:nvPr/>
        </p:nvPicPr>
        <p:blipFill>
          <a:blip r:embed="rId4"/>
          <a:stretch>
            <a:fillRect/>
          </a:stretch>
        </p:blipFill>
        <p:spPr>
          <a:xfrm>
            <a:off x="8001000" y="0"/>
            <a:ext cx="1143000" cy="1733550"/>
          </a:xfrm>
          <a:prstGeom prst="rect">
            <a:avLst/>
          </a:prstGeom>
          <a:noFill/>
          <a:ln w="9525">
            <a:noFill/>
          </a:ln>
        </p:spPr>
      </p:pic>
      <p:pic>
        <p:nvPicPr>
          <p:cNvPr id="37895" name="Picture 7" descr="下一張(熱鍵:c)">
            <a:hlinkClick r:id="rId3"/>
          </p:cNvPr>
          <p:cNvPicPr>
            <a:picLocks noChangeAspect="1"/>
          </p:cNvPicPr>
          <p:nvPr/>
        </p:nvPicPr>
        <p:blipFill>
          <a:blip r:embed="rId4"/>
          <a:stretch>
            <a:fillRect/>
          </a:stretch>
        </p:blipFill>
        <p:spPr>
          <a:xfrm>
            <a:off x="0" y="5124450"/>
            <a:ext cx="1143000" cy="1733550"/>
          </a:xfrm>
          <a:prstGeom prst="rect">
            <a:avLst/>
          </a:prstGeom>
          <a:noFill/>
          <a:ln w="9525">
            <a:noFill/>
          </a:ln>
        </p:spPr>
      </p:pic>
      <p:grpSp>
        <p:nvGrpSpPr>
          <p:cNvPr id="37896" name="Group 8"/>
          <p:cNvGrpSpPr/>
          <p:nvPr/>
        </p:nvGrpSpPr>
        <p:grpSpPr>
          <a:xfrm>
            <a:off x="1828800" y="5638800"/>
            <a:ext cx="2057400" cy="1219200"/>
            <a:chOff x="0" y="3552"/>
            <a:chExt cx="1392" cy="768"/>
          </a:xfrm>
        </p:grpSpPr>
        <p:pic>
          <p:nvPicPr>
            <p:cNvPr id="37915" name="Picture 9" descr="671691"/>
            <p:cNvPicPr>
              <a:picLocks noChangeAspect="1"/>
            </p:cNvPicPr>
            <p:nvPr/>
          </p:nvPicPr>
          <p:blipFill>
            <a:blip r:embed="rId5"/>
            <a:stretch>
              <a:fillRect/>
            </a:stretch>
          </p:blipFill>
          <p:spPr>
            <a:xfrm>
              <a:off x="0" y="3552"/>
              <a:ext cx="768" cy="768"/>
            </a:xfrm>
            <a:prstGeom prst="rect">
              <a:avLst/>
            </a:prstGeom>
            <a:noFill/>
            <a:ln w="9525">
              <a:noFill/>
            </a:ln>
          </p:spPr>
        </p:pic>
        <p:pic>
          <p:nvPicPr>
            <p:cNvPr id="37916" name="Picture 10" descr="671691"/>
            <p:cNvPicPr>
              <a:picLocks noChangeAspect="1"/>
            </p:cNvPicPr>
            <p:nvPr/>
          </p:nvPicPr>
          <p:blipFill>
            <a:blip r:embed="rId5"/>
            <a:stretch>
              <a:fillRect/>
            </a:stretch>
          </p:blipFill>
          <p:spPr>
            <a:xfrm>
              <a:off x="624" y="3552"/>
              <a:ext cx="768" cy="768"/>
            </a:xfrm>
            <a:prstGeom prst="rect">
              <a:avLst/>
            </a:prstGeom>
            <a:noFill/>
            <a:ln w="9525">
              <a:noFill/>
            </a:ln>
          </p:spPr>
        </p:pic>
      </p:grpSp>
      <p:grpSp>
        <p:nvGrpSpPr>
          <p:cNvPr id="37897" name="Group 8"/>
          <p:cNvGrpSpPr/>
          <p:nvPr/>
        </p:nvGrpSpPr>
        <p:grpSpPr>
          <a:xfrm>
            <a:off x="4038600" y="5638800"/>
            <a:ext cx="1752600" cy="1219200"/>
            <a:chOff x="0" y="3552"/>
            <a:chExt cx="1392" cy="768"/>
          </a:xfrm>
        </p:grpSpPr>
        <p:pic>
          <p:nvPicPr>
            <p:cNvPr id="37913" name="Picture 9" descr="671691"/>
            <p:cNvPicPr>
              <a:picLocks noChangeAspect="1"/>
            </p:cNvPicPr>
            <p:nvPr/>
          </p:nvPicPr>
          <p:blipFill>
            <a:blip r:embed="rId5"/>
            <a:stretch>
              <a:fillRect/>
            </a:stretch>
          </p:blipFill>
          <p:spPr>
            <a:xfrm>
              <a:off x="0" y="3552"/>
              <a:ext cx="768" cy="768"/>
            </a:xfrm>
            <a:prstGeom prst="rect">
              <a:avLst/>
            </a:prstGeom>
            <a:noFill/>
            <a:ln w="9525">
              <a:noFill/>
            </a:ln>
          </p:spPr>
        </p:pic>
        <p:pic>
          <p:nvPicPr>
            <p:cNvPr id="37914" name="Picture 10" descr="671691"/>
            <p:cNvPicPr>
              <a:picLocks noChangeAspect="1"/>
            </p:cNvPicPr>
            <p:nvPr/>
          </p:nvPicPr>
          <p:blipFill>
            <a:blip r:embed="rId5"/>
            <a:stretch>
              <a:fillRect/>
            </a:stretch>
          </p:blipFill>
          <p:spPr>
            <a:xfrm>
              <a:off x="624" y="3552"/>
              <a:ext cx="768" cy="768"/>
            </a:xfrm>
            <a:prstGeom prst="rect">
              <a:avLst/>
            </a:prstGeom>
            <a:noFill/>
            <a:ln w="9525">
              <a:noFill/>
            </a:ln>
          </p:spPr>
        </p:pic>
      </p:grpSp>
      <p:pic>
        <p:nvPicPr>
          <p:cNvPr id="37898" name="Picture 8" descr="49AF38FFEB6845B3B114AB5BA0AB9D03"/>
          <p:cNvPicPr>
            <a:picLocks noChangeAspect="1"/>
          </p:cNvPicPr>
          <p:nvPr/>
        </p:nvPicPr>
        <p:blipFill>
          <a:blip r:embed="rId6"/>
          <a:stretch>
            <a:fillRect/>
          </a:stretch>
        </p:blipFill>
        <p:spPr>
          <a:xfrm>
            <a:off x="2438400" y="3505200"/>
            <a:ext cx="2895600" cy="2232025"/>
          </a:xfrm>
          <a:prstGeom prst="rect">
            <a:avLst/>
          </a:prstGeom>
          <a:noFill/>
          <a:ln w="9525">
            <a:noFill/>
          </a:ln>
        </p:spPr>
      </p:pic>
      <p:pic>
        <p:nvPicPr>
          <p:cNvPr id="37899" name="Picture 11" descr="14">
            <a:hlinkClick r:id="" action="ppaction://noaction"/>
          </p:cNvPr>
          <p:cNvPicPr>
            <a:picLocks noChangeAspect="1"/>
          </p:cNvPicPr>
          <p:nvPr/>
        </p:nvPicPr>
        <p:blipFill>
          <a:blip r:embed="rId7"/>
          <a:stretch>
            <a:fillRect/>
          </a:stretch>
        </p:blipFill>
        <p:spPr>
          <a:xfrm>
            <a:off x="457200" y="3048000"/>
            <a:ext cx="1905000" cy="1752600"/>
          </a:xfrm>
          <a:prstGeom prst="rect">
            <a:avLst/>
          </a:prstGeom>
          <a:noFill/>
          <a:ln w="9525">
            <a:noFill/>
          </a:ln>
        </p:spPr>
      </p:pic>
      <p:pic>
        <p:nvPicPr>
          <p:cNvPr id="37900" name="Picture 15" descr="3d butterfly">
            <a:hlinkClick r:id="" action="ppaction://noaction"/>
          </p:cNvPr>
          <p:cNvPicPr>
            <a:picLocks noChangeAspect="1"/>
          </p:cNvPicPr>
          <p:nvPr/>
        </p:nvPicPr>
        <p:blipFill>
          <a:blip r:embed="rId8"/>
          <a:stretch>
            <a:fillRect/>
          </a:stretch>
        </p:blipFill>
        <p:spPr>
          <a:xfrm>
            <a:off x="1371600" y="946150"/>
            <a:ext cx="1219200" cy="739775"/>
          </a:xfrm>
          <a:prstGeom prst="rect">
            <a:avLst/>
          </a:prstGeom>
          <a:noFill/>
          <a:ln w="9525">
            <a:noFill/>
          </a:ln>
        </p:spPr>
      </p:pic>
      <p:pic>
        <p:nvPicPr>
          <p:cNvPr id="37901" name="Picture 15" descr="3d butterfly">
            <a:hlinkClick r:id="" action="ppaction://noaction"/>
          </p:cNvPr>
          <p:cNvPicPr>
            <a:picLocks noChangeAspect="1"/>
          </p:cNvPicPr>
          <p:nvPr/>
        </p:nvPicPr>
        <p:blipFill>
          <a:blip r:embed="rId8"/>
          <a:stretch>
            <a:fillRect/>
          </a:stretch>
        </p:blipFill>
        <p:spPr>
          <a:xfrm>
            <a:off x="6324600" y="1528763"/>
            <a:ext cx="1371600" cy="831850"/>
          </a:xfrm>
          <a:prstGeom prst="rect">
            <a:avLst/>
          </a:prstGeom>
          <a:noFill/>
          <a:ln w="9525">
            <a:noFill/>
          </a:ln>
        </p:spPr>
      </p:pic>
      <p:pic>
        <p:nvPicPr>
          <p:cNvPr id="37902" name="Picture 15" descr="3d butterfly">
            <a:hlinkClick r:id="" action="ppaction://noaction"/>
          </p:cNvPr>
          <p:cNvPicPr>
            <a:picLocks noChangeAspect="1"/>
          </p:cNvPicPr>
          <p:nvPr/>
        </p:nvPicPr>
        <p:blipFill>
          <a:blip r:embed="rId8"/>
          <a:stretch>
            <a:fillRect/>
          </a:stretch>
        </p:blipFill>
        <p:spPr>
          <a:xfrm>
            <a:off x="7772400" y="4572000"/>
            <a:ext cx="1223963" cy="741363"/>
          </a:xfrm>
          <a:prstGeom prst="rect">
            <a:avLst/>
          </a:prstGeom>
          <a:noFill/>
          <a:ln w="9525">
            <a:noFill/>
          </a:ln>
        </p:spPr>
      </p:pic>
      <p:pic>
        <p:nvPicPr>
          <p:cNvPr id="37903" name="Picture 15" descr="3d butterfly">
            <a:hlinkClick r:id="" action="ppaction://noaction"/>
          </p:cNvPr>
          <p:cNvPicPr>
            <a:picLocks noChangeAspect="1"/>
          </p:cNvPicPr>
          <p:nvPr/>
        </p:nvPicPr>
        <p:blipFill>
          <a:blip r:embed="rId8"/>
          <a:stretch>
            <a:fillRect/>
          </a:stretch>
        </p:blipFill>
        <p:spPr>
          <a:xfrm>
            <a:off x="4648200" y="3581400"/>
            <a:ext cx="990600" cy="600075"/>
          </a:xfrm>
          <a:prstGeom prst="rect">
            <a:avLst/>
          </a:prstGeom>
          <a:noFill/>
          <a:ln w="9525">
            <a:noFill/>
          </a:ln>
        </p:spPr>
      </p:pic>
      <p:pic>
        <p:nvPicPr>
          <p:cNvPr id="37904" name="Picture 19" descr="inspire4ani1.gif"/>
          <p:cNvPicPr>
            <a:picLocks noChangeAspect="1"/>
          </p:cNvPicPr>
          <p:nvPr/>
        </p:nvPicPr>
        <p:blipFill>
          <a:blip r:embed="rId9"/>
          <a:stretch>
            <a:fillRect/>
          </a:stretch>
        </p:blipFill>
        <p:spPr>
          <a:xfrm rot="-1288585">
            <a:off x="3660775" y="2593975"/>
            <a:ext cx="533400" cy="533400"/>
          </a:xfrm>
          <a:prstGeom prst="rect">
            <a:avLst/>
          </a:prstGeom>
          <a:noFill/>
          <a:ln w="9525">
            <a:noFill/>
          </a:ln>
        </p:spPr>
      </p:pic>
      <p:pic>
        <p:nvPicPr>
          <p:cNvPr id="37905" name="Picture 19" descr="inspire4ani1.gif"/>
          <p:cNvPicPr>
            <a:picLocks noChangeAspect="1"/>
          </p:cNvPicPr>
          <p:nvPr/>
        </p:nvPicPr>
        <p:blipFill>
          <a:blip r:embed="rId9"/>
          <a:stretch>
            <a:fillRect/>
          </a:stretch>
        </p:blipFill>
        <p:spPr>
          <a:xfrm rot="-1288585">
            <a:off x="2136775" y="4194175"/>
            <a:ext cx="533400" cy="533400"/>
          </a:xfrm>
          <a:prstGeom prst="rect">
            <a:avLst/>
          </a:prstGeom>
          <a:noFill/>
          <a:ln w="9525">
            <a:noFill/>
          </a:ln>
        </p:spPr>
      </p:pic>
      <p:pic>
        <p:nvPicPr>
          <p:cNvPr id="37906" name="Picture 19" descr="inspire4ani1.gif"/>
          <p:cNvPicPr>
            <a:picLocks noChangeAspect="1"/>
          </p:cNvPicPr>
          <p:nvPr/>
        </p:nvPicPr>
        <p:blipFill>
          <a:blip r:embed="rId9"/>
          <a:stretch>
            <a:fillRect/>
          </a:stretch>
        </p:blipFill>
        <p:spPr>
          <a:xfrm rot="-1288585">
            <a:off x="8232775" y="2670175"/>
            <a:ext cx="533400" cy="533400"/>
          </a:xfrm>
          <a:prstGeom prst="rect">
            <a:avLst/>
          </a:prstGeom>
          <a:noFill/>
          <a:ln w="9525">
            <a:noFill/>
          </a:ln>
        </p:spPr>
      </p:pic>
      <p:pic>
        <p:nvPicPr>
          <p:cNvPr id="37907" name="Picture 19" descr="inspire4ani1.gif"/>
          <p:cNvPicPr>
            <a:picLocks noChangeAspect="1"/>
          </p:cNvPicPr>
          <p:nvPr/>
        </p:nvPicPr>
        <p:blipFill>
          <a:blip r:embed="rId9"/>
          <a:stretch>
            <a:fillRect/>
          </a:stretch>
        </p:blipFill>
        <p:spPr>
          <a:xfrm rot="-1288585">
            <a:off x="6480175" y="5260975"/>
            <a:ext cx="533400" cy="533400"/>
          </a:xfrm>
          <a:prstGeom prst="rect">
            <a:avLst/>
          </a:prstGeom>
          <a:noFill/>
          <a:ln w="9525">
            <a:noFill/>
          </a:ln>
        </p:spPr>
      </p:pic>
      <p:pic>
        <p:nvPicPr>
          <p:cNvPr id="37908" name="Picture 19" descr="inspire4ani1.gif"/>
          <p:cNvPicPr>
            <a:picLocks noChangeAspect="1"/>
          </p:cNvPicPr>
          <p:nvPr/>
        </p:nvPicPr>
        <p:blipFill>
          <a:blip r:embed="rId9"/>
          <a:stretch>
            <a:fillRect/>
          </a:stretch>
        </p:blipFill>
        <p:spPr>
          <a:xfrm rot="-1288585">
            <a:off x="4575175" y="993775"/>
            <a:ext cx="533400" cy="533400"/>
          </a:xfrm>
          <a:prstGeom prst="rect">
            <a:avLst/>
          </a:prstGeom>
          <a:noFill/>
          <a:ln w="9525">
            <a:noFill/>
          </a:ln>
        </p:spPr>
      </p:pic>
      <p:pic>
        <p:nvPicPr>
          <p:cNvPr id="37909" name="Picture 15" descr="3d butterfly">
            <a:hlinkClick r:id="" action="ppaction://noaction"/>
          </p:cNvPr>
          <p:cNvPicPr>
            <a:picLocks noChangeAspect="1"/>
          </p:cNvPicPr>
          <p:nvPr/>
        </p:nvPicPr>
        <p:blipFill>
          <a:blip r:embed="rId8"/>
          <a:stretch>
            <a:fillRect/>
          </a:stretch>
        </p:blipFill>
        <p:spPr>
          <a:xfrm>
            <a:off x="1066800" y="4953000"/>
            <a:ext cx="990600" cy="600075"/>
          </a:xfrm>
          <a:prstGeom prst="rect">
            <a:avLst/>
          </a:prstGeom>
          <a:noFill/>
          <a:ln w="9525">
            <a:noFill/>
          </a:ln>
        </p:spPr>
      </p:pic>
      <p:pic>
        <p:nvPicPr>
          <p:cNvPr id="37910" name="Picture 19" descr="inspire4ani1.gif"/>
          <p:cNvPicPr>
            <a:picLocks noChangeAspect="1"/>
          </p:cNvPicPr>
          <p:nvPr/>
        </p:nvPicPr>
        <p:blipFill>
          <a:blip r:embed="rId9"/>
          <a:stretch>
            <a:fillRect/>
          </a:stretch>
        </p:blipFill>
        <p:spPr>
          <a:xfrm rot="-1288585">
            <a:off x="1069975" y="5946775"/>
            <a:ext cx="533400" cy="533400"/>
          </a:xfrm>
          <a:prstGeom prst="rect">
            <a:avLst/>
          </a:prstGeom>
          <a:noFill/>
          <a:ln w="9525">
            <a:noFill/>
          </a:ln>
        </p:spPr>
      </p:pic>
      <p:pic>
        <p:nvPicPr>
          <p:cNvPr id="37911" name="Picture 19" descr="inspire4ani1.gif"/>
          <p:cNvPicPr>
            <a:picLocks noChangeAspect="1"/>
          </p:cNvPicPr>
          <p:nvPr/>
        </p:nvPicPr>
        <p:blipFill>
          <a:blip r:embed="rId9"/>
          <a:stretch>
            <a:fillRect/>
          </a:stretch>
        </p:blipFill>
        <p:spPr>
          <a:xfrm rot="-1288585">
            <a:off x="79375" y="2746375"/>
            <a:ext cx="533400" cy="533400"/>
          </a:xfrm>
          <a:prstGeom prst="rect">
            <a:avLst/>
          </a:prstGeom>
          <a:noFill/>
          <a:ln w="9525">
            <a:noFill/>
          </a:ln>
        </p:spPr>
      </p:pic>
      <p:pic>
        <p:nvPicPr>
          <p:cNvPr id="35" name="troi nang troi mua cat.mp3">
            <a:hlinkClick r:id="" action="ppaction://media"/>
          </p:cNvPr>
          <p:cNvPicPr>
            <a:picLocks noRot="1" noChangeAspect="1"/>
          </p:cNvPicPr>
          <p:nvPr>
            <a:audioFile r:link="rId10"/>
            <p:extLst>
              <p:ext uri="{DAA4B4D4-6D71-4841-9C94-3DE7FCFB9230}">
                <p14:media xmlns:p14="http://schemas.microsoft.com/office/powerpoint/2010/main" r:link="rId11"/>
              </p:ext>
            </p:extLst>
          </p:nvPr>
        </p:nvPicPr>
        <p:blipFill>
          <a:blip r:embed="rId12"/>
          <a:stretch>
            <a:fillRect/>
          </a:stretch>
        </p:blipFill>
        <p:spPr>
          <a:xfrm>
            <a:off x="8610600" y="6553200"/>
            <a:ext cx="304800" cy="3048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246"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8914" name="Picture 4" descr="nh4"/>
          <p:cNvPicPr>
            <a:picLocks noChangeAspect="1"/>
          </p:cNvPicPr>
          <p:nvPr/>
        </p:nvPicPr>
        <p:blipFill>
          <a:blip r:embed="rId1"/>
          <a:stretch>
            <a:fillRect/>
          </a:stretch>
        </p:blipFill>
        <p:spPr>
          <a:xfrm>
            <a:off x="0" y="0"/>
            <a:ext cx="9144000" cy="6858000"/>
          </a:xfrm>
          <a:prstGeom prst="rect">
            <a:avLst/>
          </a:prstGeom>
          <a:noFill/>
          <a:ln w="9525">
            <a:noFill/>
          </a:ln>
        </p:spPr>
      </p:pic>
      <p:sp>
        <p:nvSpPr>
          <p:cNvPr id="5" name="Rectangle 4"/>
          <p:cNvSpPr/>
          <p:nvPr/>
        </p:nvSpPr>
        <p:spPr>
          <a:xfrm>
            <a:off x="1371600" y="2551837"/>
            <a:ext cx="6705600" cy="1754326"/>
          </a:xfrm>
          <a:prstGeom prst="rect">
            <a:avLst/>
          </a:prstGeom>
          <a:noFill/>
        </p:spPr>
        <p:txBody>
          <a:bodyPr wrap="none" numCol="1">
            <a:prstTxWarp prst="textStop">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vi-VN" sz="5400" b="1" i="0" u="none" strike="noStrike" kern="1200" cap="none" spc="50" normalizeH="0" baseline="0" noProof="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Cô kể lần 3: </a:t>
            </a:r>
            <a:endParaRPr kumimoji="0" lang="vi-VN" sz="5400" b="1" i="0" u="none" strike="noStrike" kern="1200" cap="none" spc="50" normalizeH="0" baseline="0" noProof="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vi-VN" sz="5400" b="1" i="0" u="none" strike="noStrike" kern="1200" cap="none" spc="50" normalizeH="0" baseline="0" noProof="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Kể kết hợp với rối</a:t>
            </a:r>
            <a:endParaRPr kumimoji="0" lang="en-US" sz="5400" b="1" i="0" u="none" strike="noStrike" kern="1200" cap="none" spc="50" normalizeH="0" baseline="0" noProof="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Arial" panose="020B0604020202020204" pitchFamily="34" charset="0"/>
              <a:ea typeface="+mn-ea"/>
              <a:cs typeface="+mn-cs"/>
            </a:endParaRPr>
          </a:p>
        </p:txBody>
      </p:sp>
      <p:pic>
        <p:nvPicPr>
          <p:cNvPr id="38916" name="Picture 2" descr="Kết quả hình ảnh cho hinh dong hoa"/>
          <p:cNvPicPr>
            <a:picLocks noChangeAspect="1"/>
          </p:cNvPicPr>
          <p:nvPr/>
        </p:nvPicPr>
        <p:blipFill>
          <a:blip r:embed="rId2"/>
          <a:stretch>
            <a:fillRect/>
          </a:stretch>
        </p:blipFill>
        <p:spPr>
          <a:xfrm>
            <a:off x="1600200" y="-304800"/>
            <a:ext cx="5638800" cy="1533525"/>
          </a:xfrm>
          <a:prstGeom prst="rect">
            <a:avLst/>
          </a:prstGeom>
          <a:noFill/>
          <a:ln w="9525">
            <a:noFill/>
          </a:ln>
        </p:spPr>
      </p:pic>
      <p:pic>
        <p:nvPicPr>
          <p:cNvPr id="38917" name="Picture 4" descr="Kết quả hình ảnh cho hinh dong hoa"/>
          <p:cNvPicPr>
            <a:picLocks noChangeAspect="1"/>
          </p:cNvPicPr>
          <p:nvPr/>
        </p:nvPicPr>
        <p:blipFill>
          <a:blip r:embed="rId3"/>
          <a:stretch>
            <a:fillRect/>
          </a:stretch>
        </p:blipFill>
        <p:spPr>
          <a:xfrm>
            <a:off x="3886200" y="4572000"/>
            <a:ext cx="1847850" cy="2543175"/>
          </a:xfrm>
          <a:prstGeom prst="rect">
            <a:avLst/>
          </a:prstGeom>
          <a:noFill/>
          <a:ln w="9525">
            <a:noFill/>
          </a:ln>
        </p:spPr>
      </p:pic>
      <p:pic>
        <p:nvPicPr>
          <p:cNvPr id="38918" name="Picture 6" descr="Kết quả hình ảnh cho hinh dong hoa"/>
          <p:cNvPicPr>
            <a:picLocks noChangeAspect="1"/>
          </p:cNvPicPr>
          <p:nvPr/>
        </p:nvPicPr>
        <p:blipFill>
          <a:blip r:embed="rId4"/>
          <a:stretch>
            <a:fillRect/>
          </a:stretch>
        </p:blipFill>
        <p:spPr>
          <a:xfrm>
            <a:off x="2133600" y="5638800"/>
            <a:ext cx="1219200" cy="1219200"/>
          </a:xfrm>
          <a:prstGeom prst="rect">
            <a:avLst/>
          </a:prstGeom>
          <a:noFill/>
          <a:ln w="9525">
            <a:noFill/>
          </a:ln>
        </p:spPr>
      </p:pic>
      <p:pic>
        <p:nvPicPr>
          <p:cNvPr id="38919" name="Picture 8" descr="Kết quả hình ảnh cho hinh dong hoa"/>
          <p:cNvPicPr>
            <a:picLocks noChangeAspect="1"/>
          </p:cNvPicPr>
          <p:nvPr/>
        </p:nvPicPr>
        <p:blipFill>
          <a:blip r:embed="rId4"/>
          <a:stretch>
            <a:fillRect/>
          </a:stretch>
        </p:blipFill>
        <p:spPr>
          <a:xfrm>
            <a:off x="0" y="5638800"/>
            <a:ext cx="1219200" cy="1219200"/>
          </a:xfrm>
          <a:prstGeom prst="rect">
            <a:avLst/>
          </a:prstGeom>
          <a:noFill/>
          <a:ln w="9525">
            <a:noFill/>
          </a:ln>
        </p:spPr>
      </p:pic>
      <p:pic>
        <p:nvPicPr>
          <p:cNvPr id="38920" name="Picture 10" descr="Kết quả hình ảnh cho hinh dong hoa"/>
          <p:cNvPicPr>
            <a:picLocks noChangeAspect="1"/>
          </p:cNvPicPr>
          <p:nvPr/>
        </p:nvPicPr>
        <p:blipFill>
          <a:blip r:embed="rId4"/>
          <a:stretch>
            <a:fillRect/>
          </a:stretch>
        </p:blipFill>
        <p:spPr>
          <a:xfrm>
            <a:off x="7924800" y="5638800"/>
            <a:ext cx="1219200" cy="1219200"/>
          </a:xfrm>
          <a:prstGeom prst="rect">
            <a:avLst/>
          </a:prstGeom>
          <a:noFill/>
          <a:ln w="9525">
            <a:noFill/>
          </a:ln>
        </p:spPr>
      </p:pic>
      <p:pic>
        <p:nvPicPr>
          <p:cNvPr id="38921" name="Picture 12" descr="Kết quả hình ảnh cho hinh dong hoa"/>
          <p:cNvPicPr>
            <a:picLocks noChangeAspect="1"/>
          </p:cNvPicPr>
          <p:nvPr/>
        </p:nvPicPr>
        <p:blipFill>
          <a:blip r:embed="rId4"/>
          <a:stretch>
            <a:fillRect/>
          </a:stretch>
        </p:blipFill>
        <p:spPr>
          <a:xfrm>
            <a:off x="5715000" y="5638800"/>
            <a:ext cx="1219200" cy="1219200"/>
          </a:xfrm>
          <a:prstGeom prst="rect">
            <a:avLst/>
          </a:prstGeom>
          <a:noFill/>
          <a:ln w="9525">
            <a:noFill/>
          </a:ln>
        </p:spPr>
      </p:pic>
      <p:sp>
        <p:nvSpPr>
          <p:cNvPr id="38922" name="AutoShape 14" descr="Kết quả hình ảnh cho hinh dong hoa"/>
          <p:cNvSpPr>
            <a:spLocks noChangeAspect="1"/>
          </p:cNvSpPr>
          <p:nvPr/>
        </p:nvSpPr>
        <p:spPr>
          <a:xfrm>
            <a:off x="155575" y="-144462"/>
            <a:ext cx="304800" cy="304800"/>
          </a:xfrm>
          <a:prstGeom prst="rect">
            <a:avLst/>
          </a:prstGeom>
          <a:noFill/>
          <a:ln w="9525">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endParaRPr lang="en-US" altLang="en-US" sz="1800" dirty="0"/>
          </a:p>
        </p:txBody>
      </p:sp>
      <p:pic>
        <p:nvPicPr>
          <p:cNvPr id="38923" name="Picture 6" descr="下一張(熱鍵:c)">
            <a:hlinkClick r:id="rId5"/>
          </p:cNvPr>
          <p:cNvPicPr>
            <a:picLocks noChangeAspect="1"/>
          </p:cNvPicPr>
          <p:nvPr/>
        </p:nvPicPr>
        <p:blipFill>
          <a:blip r:embed="rId6"/>
          <a:stretch>
            <a:fillRect/>
          </a:stretch>
        </p:blipFill>
        <p:spPr>
          <a:xfrm>
            <a:off x="8020050" y="0"/>
            <a:ext cx="1123950" cy="3048000"/>
          </a:xfrm>
          <a:prstGeom prst="rect">
            <a:avLst/>
          </a:prstGeom>
          <a:noFill/>
          <a:ln w="9525">
            <a:noFill/>
          </a:ln>
        </p:spPr>
      </p:pic>
      <p:pic>
        <p:nvPicPr>
          <p:cNvPr id="38924" name="Picture 6" descr="下一張(熱鍵:c)">
            <a:hlinkClick r:id="rId5"/>
          </p:cNvPr>
          <p:cNvPicPr>
            <a:picLocks noChangeAspect="1"/>
          </p:cNvPicPr>
          <p:nvPr/>
        </p:nvPicPr>
        <p:blipFill>
          <a:blip r:embed="rId6"/>
          <a:stretch>
            <a:fillRect/>
          </a:stretch>
        </p:blipFill>
        <p:spPr>
          <a:xfrm>
            <a:off x="0" y="0"/>
            <a:ext cx="1123950" cy="3048000"/>
          </a:xfrm>
          <a:prstGeom prst="rect">
            <a:avLst/>
          </a:prstGeom>
          <a:noFill/>
          <a:ln w="9525">
            <a:noFill/>
          </a:ln>
        </p:spPr>
      </p:pic>
      <p:pic>
        <p:nvPicPr>
          <p:cNvPr id="38925" name="Picture 6" descr="下一張(熱鍵:c)">
            <a:hlinkClick r:id="rId5"/>
          </p:cNvPr>
          <p:cNvPicPr>
            <a:picLocks noChangeAspect="1"/>
          </p:cNvPicPr>
          <p:nvPr/>
        </p:nvPicPr>
        <p:blipFill>
          <a:blip r:embed="rId6"/>
          <a:stretch>
            <a:fillRect/>
          </a:stretch>
        </p:blipFill>
        <p:spPr>
          <a:xfrm>
            <a:off x="8229600" y="2895600"/>
            <a:ext cx="1123950" cy="3048000"/>
          </a:xfrm>
          <a:prstGeom prst="rect">
            <a:avLst/>
          </a:prstGeom>
          <a:noFill/>
          <a:ln w="9525">
            <a:noFill/>
          </a:ln>
        </p:spPr>
      </p:pic>
      <p:pic>
        <p:nvPicPr>
          <p:cNvPr id="38926" name="Picture 6" descr="下一張(熱鍵:c)">
            <a:hlinkClick r:id="rId5"/>
          </p:cNvPr>
          <p:cNvPicPr>
            <a:picLocks noChangeAspect="1"/>
          </p:cNvPicPr>
          <p:nvPr/>
        </p:nvPicPr>
        <p:blipFill>
          <a:blip r:embed="rId6"/>
          <a:stretch>
            <a:fillRect/>
          </a:stretch>
        </p:blipFill>
        <p:spPr>
          <a:xfrm>
            <a:off x="0" y="2743200"/>
            <a:ext cx="1123950" cy="30480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000000"/>
                                          </p:val>
                                        </p:tav>
                                        <p:tav tm="100000">
                                          <p:val>
                                            <p:strVal val="#ppt_w"/>
                                          </p:val>
                                        </p:tav>
                                      </p:tavLst>
                                    </p:anim>
                                    <p:anim calcmode="lin" valueType="num">
                                      <p:cBhvr>
                                        <p:cTn id="8" dur="500" fill="hold"/>
                                        <p:tgtEl>
                                          <p:spTgt spid="5"/>
                                        </p:tgtEl>
                                        <p:attrNameLst>
                                          <p:attrName>ppt_h</p:attrName>
                                        </p:attrNameLst>
                                      </p:cBhvr>
                                      <p:tavLst>
                                        <p:tav tm="0">
                                          <p:val>
                                            <p:fltVal val="0.00000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9938" name="Picture 3" descr="thac"/>
          <p:cNvPicPr>
            <a:picLocks noChangeAspect="1"/>
          </p:cNvPicPr>
          <p:nvPr>
            <p:ph idx="1"/>
          </p:nvPr>
        </p:nvPicPr>
        <p:blipFill>
          <a:blip r:embed="rId1"/>
          <a:srcRect/>
          <a:stretch>
            <a:fillRect/>
          </a:stretch>
        </p:blipFill>
        <p:spPr>
          <a:xfrm>
            <a:off x="0" y="0"/>
            <a:ext cx="9144000" cy="6858000"/>
          </a:xfrm>
          <a:ln/>
        </p:spPr>
      </p:pic>
      <p:pic>
        <p:nvPicPr>
          <p:cNvPr id="39939" name="Picture 19" descr="inspire4ani1.gif"/>
          <p:cNvPicPr>
            <a:picLocks noChangeAspect="1"/>
          </p:cNvPicPr>
          <p:nvPr/>
        </p:nvPicPr>
        <p:blipFill>
          <a:blip r:embed="rId2"/>
          <a:stretch>
            <a:fillRect/>
          </a:stretch>
        </p:blipFill>
        <p:spPr>
          <a:xfrm rot="-1288585">
            <a:off x="8531225" y="536575"/>
            <a:ext cx="533400" cy="533400"/>
          </a:xfrm>
          <a:prstGeom prst="rect">
            <a:avLst/>
          </a:prstGeom>
          <a:noFill/>
          <a:ln w="9525">
            <a:noFill/>
          </a:ln>
        </p:spPr>
      </p:pic>
      <p:pic>
        <p:nvPicPr>
          <p:cNvPr id="39940" name="Picture 19" descr="inspire4ani1.gif"/>
          <p:cNvPicPr>
            <a:picLocks noChangeAspect="1"/>
          </p:cNvPicPr>
          <p:nvPr/>
        </p:nvPicPr>
        <p:blipFill>
          <a:blip r:embed="rId2"/>
          <a:stretch>
            <a:fillRect/>
          </a:stretch>
        </p:blipFill>
        <p:spPr>
          <a:xfrm rot="-1288585">
            <a:off x="8610600" y="0"/>
            <a:ext cx="533400" cy="533400"/>
          </a:xfrm>
          <a:prstGeom prst="rect">
            <a:avLst/>
          </a:prstGeom>
          <a:noFill/>
          <a:ln w="9525">
            <a:noFill/>
          </a:ln>
        </p:spPr>
      </p:pic>
      <p:pic>
        <p:nvPicPr>
          <p:cNvPr id="39941" name="Picture 19" descr="inspire4ani1.gif"/>
          <p:cNvPicPr>
            <a:picLocks noChangeAspect="1"/>
          </p:cNvPicPr>
          <p:nvPr/>
        </p:nvPicPr>
        <p:blipFill>
          <a:blip r:embed="rId2"/>
          <a:stretch>
            <a:fillRect/>
          </a:stretch>
        </p:blipFill>
        <p:spPr>
          <a:xfrm rot="-1288585">
            <a:off x="762000" y="6324600"/>
            <a:ext cx="533400" cy="533400"/>
          </a:xfrm>
          <a:prstGeom prst="rect">
            <a:avLst/>
          </a:prstGeom>
          <a:noFill/>
          <a:ln w="9525">
            <a:noFill/>
          </a:ln>
        </p:spPr>
      </p:pic>
      <p:pic>
        <p:nvPicPr>
          <p:cNvPr id="39942" name="Picture 19" descr="inspire4ani1.gif"/>
          <p:cNvPicPr>
            <a:picLocks noChangeAspect="1"/>
          </p:cNvPicPr>
          <p:nvPr/>
        </p:nvPicPr>
        <p:blipFill>
          <a:blip r:embed="rId2"/>
          <a:stretch>
            <a:fillRect/>
          </a:stretch>
        </p:blipFill>
        <p:spPr>
          <a:xfrm rot="-1288585">
            <a:off x="0" y="6324600"/>
            <a:ext cx="533400" cy="533400"/>
          </a:xfrm>
          <a:prstGeom prst="rect">
            <a:avLst/>
          </a:prstGeom>
          <a:noFill/>
          <a:ln w="9525">
            <a:noFill/>
          </a:ln>
        </p:spPr>
      </p:pic>
      <p:pic>
        <p:nvPicPr>
          <p:cNvPr id="39943" name="Picture 19" descr="inspire4ani1.gif"/>
          <p:cNvPicPr>
            <a:picLocks noChangeAspect="1"/>
          </p:cNvPicPr>
          <p:nvPr/>
        </p:nvPicPr>
        <p:blipFill>
          <a:blip r:embed="rId2"/>
          <a:stretch>
            <a:fillRect/>
          </a:stretch>
        </p:blipFill>
        <p:spPr>
          <a:xfrm rot="-1288585">
            <a:off x="0" y="5715000"/>
            <a:ext cx="533400" cy="533400"/>
          </a:xfrm>
          <a:prstGeom prst="rect">
            <a:avLst/>
          </a:prstGeom>
          <a:noFill/>
          <a:ln w="9525">
            <a:noFill/>
          </a:ln>
        </p:spPr>
      </p:pic>
      <p:pic>
        <p:nvPicPr>
          <p:cNvPr id="39944" name="Picture 19" descr="inspire4ani1.gif"/>
          <p:cNvPicPr>
            <a:picLocks noChangeAspect="1"/>
          </p:cNvPicPr>
          <p:nvPr/>
        </p:nvPicPr>
        <p:blipFill>
          <a:blip r:embed="rId2"/>
          <a:stretch>
            <a:fillRect/>
          </a:stretch>
        </p:blipFill>
        <p:spPr>
          <a:xfrm rot="-1288585">
            <a:off x="8610600" y="1219200"/>
            <a:ext cx="533400" cy="533400"/>
          </a:xfrm>
          <a:prstGeom prst="rect">
            <a:avLst/>
          </a:prstGeom>
          <a:noFill/>
          <a:ln w="9525">
            <a:noFill/>
          </a:ln>
        </p:spPr>
      </p:pic>
      <p:pic>
        <p:nvPicPr>
          <p:cNvPr id="39945" name="Picture 19" descr="inspire4ani1.gif"/>
          <p:cNvPicPr>
            <a:picLocks noChangeAspect="1"/>
          </p:cNvPicPr>
          <p:nvPr/>
        </p:nvPicPr>
        <p:blipFill>
          <a:blip r:embed="rId2"/>
          <a:stretch>
            <a:fillRect/>
          </a:stretch>
        </p:blipFill>
        <p:spPr>
          <a:xfrm rot="-1288585">
            <a:off x="7772400" y="0"/>
            <a:ext cx="533400" cy="533400"/>
          </a:xfrm>
          <a:prstGeom prst="rect">
            <a:avLst/>
          </a:prstGeom>
          <a:noFill/>
          <a:ln w="9525">
            <a:noFill/>
          </a:ln>
        </p:spPr>
      </p:pic>
      <p:pic>
        <p:nvPicPr>
          <p:cNvPr id="39946" name="Picture 19" descr="inspire4ani1.gif"/>
          <p:cNvPicPr>
            <a:picLocks noChangeAspect="1"/>
          </p:cNvPicPr>
          <p:nvPr/>
        </p:nvPicPr>
        <p:blipFill>
          <a:blip r:embed="rId2"/>
          <a:stretch>
            <a:fillRect/>
          </a:stretch>
        </p:blipFill>
        <p:spPr>
          <a:xfrm rot="-1288585">
            <a:off x="1752600" y="6324600"/>
            <a:ext cx="533400" cy="533400"/>
          </a:xfrm>
          <a:prstGeom prst="rect">
            <a:avLst/>
          </a:prstGeom>
          <a:noFill/>
          <a:ln w="9525">
            <a:noFill/>
          </a:ln>
        </p:spPr>
      </p:pic>
      <p:pic>
        <p:nvPicPr>
          <p:cNvPr id="39947" name="Picture 19" descr="inspire4ani1.gif"/>
          <p:cNvPicPr>
            <a:picLocks noChangeAspect="1"/>
          </p:cNvPicPr>
          <p:nvPr/>
        </p:nvPicPr>
        <p:blipFill>
          <a:blip r:embed="rId2"/>
          <a:stretch>
            <a:fillRect/>
          </a:stretch>
        </p:blipFill>
        <p:spPr>
          <a:xfrm rot="-1288585">
            <a:off x="0" y="5029200"/>
            <a:ext cx="533400" cy="533400"/>
          </a:xfrm>
          <a:prstGeom prst="rect">
            <a:avLst/>
          </a:prstGeom>
          <a:noFill/>
          <a:ln w="9525">
            <a:noFill/>
          </a:ln>
        </p:spPr>
      </p:pic>
      <p:pic>
        <p:nvPicPr>
          <p:cNvPr id="39948" name="Picture 19" descr="inspire4ani1.gif"/>
          <p:cNvPicPr>
            <a:picLocks noChangeAspect="1"/>
          </p:cNvPicPr>
          <p:nvPr/>
        </p:nvPicPr>
        <p:blipFill>
          <a:blip r:embed="rId2"/>
          <a:stretch>
            <a:fillRect/>
          </a:stretch>
        </p:blipFill>
        <p:spPr>
          <a:xfrm rot="-1288585">
            <a:off x="8610600" y="1828800"/>
            <a:ext cx="533400" cy="533400"/>
          </a:xfrm>
          <a:prstGeom prst="rect">
            <a:avLst/>
          </a:prstGeom>
          <a:noFill/>
          <a:ln w="9525">
            <a:noFill/>
          </a:ln>
        </p:spPr>
      </p:pic>
      <p:pic>
        <p:nvPicPr>
          <p:cNvPr id="39949" name="Picture 19" descr="inspire4ani1.gif"/>
          <p:cNvPicPr>
            <a:picLocks noChangeAspect="1"/>
          </p:cNvPicPr>
          <p:nvPr/>
        </p:nvPicPr>
        <p:blipFill>
          <a:blip r:embed="rId2"/>
          <a:stretch>
            <a:fillRect/>
          </a:stretch>
        </p:blipFill>
        <p:spPr>
          <a:xfrm rot="-1288585">
            <a:off x="6858000" y="0"/>
            <a:ext cx="533400" cy="533400"/>
          </a:xfrm>
          <a:prstGeom prst="rect">
            <a:avLst/>
          </a:prstGeom>
          <a:noFill/>
          <a:ln w="9525">
            <a:noFill/>
          </a:ln>
        </p:spPr>
      </p:pic>
      <p:pic>
        <p:nvPicPr>
          <p:cNvPr id="39950" name="Picture 11" descr="E:\image\Y.Best.hinhdong\Dove-02-june.gif"/>
          <p:cNvPicPr>
            <a:picLocks noChangeAspect="1"/>
          </p:cNvPicPr>
          <p:nvPr/>
        </p:nvPicPr>
        <p:blipFill>
          <a:blip r:embed="rId3"/>
          <a:stretch>
            <a:fillRect/>
          </a:stretch>
        </p:blipFill>
        <p:spPr>
          <a:xfrm flipH="1">
            <a:off x="990600" y="990600"/>
            <a:ext cx="1066800" cy="577850"/>
          </a:xfrm>
          <a:prstGeom prst="rect">
            <a:avLst/>
          </a:prstGeom>
          <a:noFill/>
          <a:ln w="9525">
            <a:noFill/>
          </a:ln>
        </p:spPr>
      </p:pic>
      <p:pic>
        <p:nvPicPr>
          <p:cNvPr id="39951" name="Picture 11" descr="E:\image\Y.Best.hinhdong\Dove-02-june.gif"/>
          <p:cNvPicPr>
            <a:picLocks noChangeAspect="1"/>
          </p:cNvPicPr>
          <p:nvPr/>
        </p:nvPicPr>
        <p:blipFill>
          <a:blip r:embed="rId3"/>
          <a:stretch>
            <a:fillRect/>
          </a:stretch>
        </p:blipFill>
        <p:spPr>
          <a:xfrm flipH="1">
            <a:off x="3276600" y="762000"/>
            <a:ext cx="1066800" cy="577850"/>
          </a:xfrm>
          <a:prstGeom prst="rect">
            <a:avLst/>
          </a:prstGeom>
          <a:noFill/>
          <a:ln w="9525">
            <a:noFill/>
          </a:ln>
        </p:spPr>
      </p:pic>
      <p:pic>
        <p:nvPicPr>
          <p:cNvPr id="39952" name="Picture 11" descr="E:\image\Y.Best.hinhdong\Dove-02-june.gif"/>
          <p:cNvPicPr>
            <a:picLocks noChangeAspect="1"/>
          </p:cNvPicPr>
          <p:nvPr/>
        </p:nvPicPr>
        <p:blipFill>
          <a:blip r:embed="rId3"/>
          <a:stretch>
            <a:fillRect/>
          </a:stretch>
        </p:blipFill>
        <p:spPr>
          <a:xfrm flipH="1">
            <a:off x="609600" y="2819400"/>
            <a:ext cx="1066800" cy="577850"/>
          </a:xfrm>
          <a:prstGeom prst="rect">
            <a:avLst/>
          </a:prstGeom>
          <a:noFill/>
          <a:ln w="9525">
            <a:noFill/>
          </a:ln>
        </p:spPr>
      </p:pic>
      <p:sp>
        <p:nvSpPr>
          <p:cNvPr id="39953" name="Oval 18" descr="Woven mat"/>
          <p:cNvSpPr/>
          <p:nvPr/>
        </p:nvSpPr>
        <p:spPr>
          <a:xfrm>
            <a:off x="1066800" y="4343400"/>
            <a:ext cx="7467600" cy="2133600"/>
          </a:xfrm>
          <a:prstGeom prst="ellipse">
            <a:avLst/>
          </a:prstGeom>
          <a:blipFill rotWithShape="1">
            <a:blip r:embed="rId4"/>
          </a:blipFill>
          <a:ln w="76200" cap="flat" cmpd="tri">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endParaRPr lang="en-US" altLang="en-US" sz="1800" dirty="0"/>
          </a:p>
        </p:txBody>
      </p:sp>
      <p:pic>
        <p:nvPicPr>
          <p:cNvPr id="39954" name="Picture 19" descr="1"/>
          <p:cNvPicPr>
            <a:picLocks noChangeAspect="1"/>
          </p:cNvPicPr>
          <p:nvPr/>
        </p:nvPicPr>
        <p:blipFill>
          <a:blip r:embed="rId5"/>
          <a:stretch>
            <a:fillRect/>
          </a:stretch>
        </p:blipFill>
        <p:spPr>
          <a:xfrm>
            <a:off x="1371600" y="5105400"/>
            <a:ext cx="6400800" cy="609600"/>
          </a:xfrm>
          <a:prstGeom prst="rect">
            <a:avLst/>
          </a:prstGeom>
          <a:noFill/>
          <a:ln w="9525">
            <a:noFill/>
          </a:ln>
        </p:spPr>
      </p:pic>
      <p:pic>
        <p:nvPicPr>
          <p:cNvPr id="39955" name="Picture 20" descr="chuc"/>
          <p:cNvPicPr>
            <a:picLocks noChangeAspect="1"/>
          </p:cNvPicPr>
          <p:nvPr/>
        </p:nvPicPr>
        <p:blipFill>
          <a:blip r:embed="rId6"/>
          <a:stretch>
            <a:fillRect/>
          </a:stretch>
        </p:blipFill>
        <p:spPr>
          <a:xfrm>
            <a:off x="533400" y="381000"/>
            <a:ext cx="8153400" cy="2133600"/>
          </a:xfrm>
          <a:prstGeom prst="rect">
            <a:avLst/>
          </a:prstGeom>
          <a:noFill/>
          <a:ln w="9525">
            <a:noFill/>
          </a:ln>
        </p:spPr>
      </p:pic>
      <p:sp>
        <p:nvSpPr>
          <p:cNvPr id="39956" name="WordArt 2"/>
          <p:cNvSpPr>
            <a:spLocks noTextEdit="1"/>
          </p:cNvSpPr>
          <p:nvPr/>
        </p:nvSpPr>
        <p:spPr>
          <a:xfrm>
            <a:off x="1524000" y="2286000"/>
            <a:ext cx="6019800" cy="2133600"/>
          </a:xfrm>
          <a:prstGeom prst="rect">
            <a:avLst/>
          </a:prstGeom>
        </p:spPr>
        <p:txBody>
          <a:bodyPr wrap="none" fromWordArt="1">
            <a:prstTxWarp prst="textFadeUp">
              <a:avLst>
                <a:gd name="adj" fmla="val 9991"/>
              </a:avLst>
            </a:prstTxWarp>
            <a:normAutofit/>
          </a:bodyPr>
          <a:p>
            <a:pPr algn="ctr"/>
            <a:r>
              <a:rPr lang="en-US" sz="3600">
                <a:ln w="12700" cap="flat" cmpd="sng">
                  <a:solidFill>
                    <a:srgbClr val="FF0000"/>
                  </a:solidFill>
                  <a:prstDash val="solid"/>
                  <a:headEnd type="none" w="med" len="med"/>
                  <a:tailEnd type="none" w="med" len="med"/>
                </a:ln>
                <a:gradFill rotWithShape="1">
                  <a:gsLst>
                    <a:gs pos="0">
                      <a:srgbClr val="520402"/>
                    </a:gs>
                    <a:gs pos="100000">
                      <a:srgbClr val="FFCC00"/>
                    </a:gs>
                  </a:gsLst>
                  <a:lin ang="5400000" scaled="1"/>
                  <a:tileRect/>
                </a:gradFill>
                <a:effectLst>
                  <a:outerShdw dist="35921" dir="2699999" sy="50000" rotWithShape="0">
                    <a:srgbClr val="875B0D"/>
                  </a:outerShdw>
                </a:effectLst>
                <a:latin typeface="Times New Roman" panose="02020603050405020304" pitchFamily="18" charset="0"/>
                <a:ea typeface="Times New Roman" panose="02020603050405020304" pitchFamily="18" charset="0"/>
              </a:rPr>
              <a:t>Kết Thúc</a:t>
            </a:r>
            <a:endParaRPr lang="en-US" sz="3600">
              <a:ln w="12700" cap="flat" cmpd="sng">
                <a:solidFill>
                  <a:srgbClr val="FF0000"/>
                </a:solidFill>
                <a:prstDash val="solid"/>
                <a:headEnd type="none" w="med" len="med"/>
                <a:tailEnd type="none" w="med" len="med"/>
              </a:ln>
              <a:gradFill rotWithShape="1">
                <a:gsLst>
                  <a:gs pos="0">
                    <a:srgbClr val="520402"/>
                  </a:gs>
                  <a:gs pos="100000">
                    <a:srgbClr val="FFCC00"/>
                  </a:gs>
                </a:gsLst>
                <a:lin ang="5400000" scaled="1"/>
                <a:tileRect/>
              </a:gradFill>
              <a:effectLst>
                <a:outerShdw dist="35921" dir="2699999" sy="50000" rotWithShape="0">
                  <a:srgbClr val="875B0D"/>
                </a:outerShdw>
              </a:effectLst>
              <a:latin typeface="Times New Roman" panose="02020603050405020304" pitchFamily="18" charset="0"/>
              <a:ea typeface="Times New Roman" panose="02020603050405020304" pitchFamily="18" charset="0"/>
            </a:endParaRPr>
          </a:p>
        </p:txBody>
      </p:sp>
      <p:pic>
        <p:nvPicPr>
          <p:cNvPr id="39957" name="Picture 11" descr="E:\image\Y.Best.hinhdong\Dove-02-june.gif"/>
          <p:cNvPicPr>
            <a:picLocks noChangeAspect="1"/>
          </p:cNvPicPr>
          <p:nvPr/>
        </p:nvPicPr>
        <p:blipFill>
          <a:blip r:embed="rId3"/>
          <a:stretch>
            <a:fillRect/>
          </a:stretch>
        </p:blipFill>
        <p:spPr>
          <a:xfrm rot="1434703" flipH="1">
            <a:off x="6858000" y="2667000"/>
            <a:ext cx="1066800" cy="577850"/>
          </a:xfrm>
          <a:prstGeom prst="rect">
            <a:avLst/>
          </a:prstGeom>
          <a:noFill/>
          <a:ln w="9525">
            <a:noFill/>
          </a:ln>
        </p:spPr>
      </p:pic>
      <p:pic>
        <p:nvPicPr>
          <p:cNvPr id="39958" name="Picture 11" descr="E:\image\Y.Best.hinhdong\Dove-02-june.gif"/>
          <p:cNvPicPr>
            <a:picLocks noChangeAspect="1"/>
          </p:cNvPicPr>
          <p:nvPr/>
        </p:nvPicPr>
        <p:blipFill>
          <a:blip r:embed="rId3"/>
          <a:stretch>
            <a:fillRect/>
          </a:stretch>
        </p:blipFill>
        <p:spPr>
          <a:xfrm flipH="1">
            <a:off x="5410200" y="228600"/>
            <a:ext cx="1066800" cy="577850"/>
          </a:xfrm>
          <a:prstGeom prst="rect">
            <a:avLst/>
          </a:prstGeom>
          <a:noFill/>
          <a:ln w="9525">
            <a:noFill/>
          </a:ln>
        </p:spPr>
      </p:pic>
      <p:pic>
        <p:nvPicPr>
          <p:cNvPr id="39959" name="Picture 19" descr="inspire4ani1.gif"/>
          <p:cNvPicPr>
            <a:picLocks noChangeAspect="1"/>
          </p:cNvPicPr>
          <p:nvPr/>
        </p:nvPicPr>
        <p:blipFill>
          <a:blip r:embed="rId2"/>
          <a:stretch>
            <a:fillRect/>
          </a:stretch>
        </p:blipFill>
        <p:spPr>
          <a:xfrm rot="-1288585">
            <a:off x="3660775" y="6245225"/>
            <a:ext cx="533400" cy="533400"/>
          </a:xfrm>
          <a:prstGeom prst="rect">
            <a:avLst/>
          </a:prstGeom>
          <a:noFill/>
          <a:ln w="9525">
            <a:noFill/>
          </a:ln>
        </p:spPr>
      </p:pic>
      <p:pic>
        <p:nvPicPr>
          <p:cNvPr id="39960" name="Picture 19" descr="inspire4ani1.gif"/>
          <p:cNvPicPr>
            <a:picLocks noChangeAspect="1"/>
          </p:cNvPicPr>
          <p:nvPr/>
        </p:nvPicPr>
        <p:blipFill>
          <a:blip r:embed="rId2"/>
          <a:stretch>
            <a:fillRect/>
          </a:stretch>
        </p:blipFill>
        <p:spPr>
          <a:xfrm rot="-1288585">
            <a:off x="4956175" y="1831975"/>
            <a:ext cx="533400" cy="533400"/>
          </a:xfrm>
          <a:prstGeom prst="rect">
            <a:avLst/>
          </a:prstGeom>
          <a:noFill/>
          <a:ln w="9525">
            <a:noFill/>
          </a:ln>
        </p:spPr>
      </p:pic>
      <p:pic>
        <p:nvPicPr>
          <p:cNvPr id="39961" name="Picture 19" descr="inspire4ani1.gif"/>
          <p:cNvPicPr>
            <a:picLocks noChangeAspect="1"/>
          </p:cNvPicPr>
          <p:nvPr/>
        </p:nvPicPr>
        <p:blipFill>
          <a:blip r:embed="rId2"/>
          <a:stretch>
            <a:fillRect/>
          </a:stretch>
        </p:blipFill>
        <p:spPr>
          <a:xfrm rot="-1288585">
            <a:off x="1984375" y="1984375"/>
            <a:ext cx="533400" cy="533400"/>
          </a:xfrm>
          <a:prstGeom prst="rect">
            <a:avLst/>
          </a:prstGeom>
          <a:noFill/>
          <a:ln w="9525">
            <a:noFill/>
          </a:ln>
        </p:spPr>
      </p:pic>
      <p:pic>
        <p:nvPicPr>
          <p:cNvPr id="39962" name="Picture 19" descr="inspire4ani1.gif"/>
          <p:cNvPicPr>
            <a:picLocks noChangeAspect="1"/>
          </p:cNvPicPr>
          <p:nvPr/>
        </p:nvPicPr>
        <p:blipFill>
          <a:blip r:embed="rId2"/>
          <a:stretch>
            <a:fillRect/>
          </a:stretch>
        </p:blipFill>
        <p:spPr>
          <a:xfrm rot="-1288585">
            <a:off x="6403975" y="5794375"/>
            <a:ext cx="533400" cy="533400"/>
          </a:xfrm>
          <a:prstGeom prst="rect">
            <a:avLst/>
          </a:prstGeom>
          <a:noFill/>
          <a:ln w="9525">
            <a:noFill/>
          </a:ln>
        </p:spPr>
      </p:pic>
      <p:pic>
        <p:nvPicPr>
          <p:cNvPr id="39963" name="Picture 19" descr="inspire4ani1.gif"/>
          <p:cNvPicPr>
            <a:picLocks noChangeAspect="1"/>
          </p:cNvPicPr>
          <p:nvPr/>
        </p:nvPicPr>
        <p:blipFill>
          <a:blip r:embed="rId2"/>
          <a:stretch>
            <a:fillRect/>
          </a:stretch>
        </p:blipFill>
        <p:spPr>
          <a:xfrm rot="-1288585">
            <a:off x="8308975" y="3813175"/>
            <a:ext cx="533400" cy="533400"/>
          </a:xfrm>
          <a:prstGeom prst="rect">
            <a:avLst/>
          </a:prstGeom>
          <a:noFill/>
          <a:ln w="9525">
            <a:noFill/>
          </a:ln>
        </p:spPr>
      </p:pic>
      <p:pic>
        <p:nvPicPr>
          <p:cNvPr id="39964" name="Picture 19" descr="inspire4ani1.gif"/>
          <p:cNvPicPr>
            <a:picLocks noChangeAspect="1"/>
          </p:cNvPicPr>
          <p:nvPr/>
        </p:nvPicPr>
        <p:blipFill>
          <a:blip r:embed="rId2"/>
          <a:stretch>
            <a:fillRect/>
          </a:stretch>
        </p:blipFill>
        <p:spPr>
          <a:xfrm rot="-1288585">
            <a:off x="79375" y="384175"/>
            <a:ext cx="533400" cy="533400"/>
          </a:xfrm>
          <a:prstGeom prst="rect">
            <a:avLst/>
          </a:prstGeom>
          <a:noFill/>
          <a:ln w="9525">
            <a:noFill/>
          </a:ln>
        </p:spPr>
      </p:pic>
      <p:pic>
        <p:nvPicPr>
          <p:cNvPr id="39965" name="Picture 19" descr="inspire4ani1.gif"/>
          <p:cNvPicPr>
            <a:picLocks noChangeAspect="1"/>
          </p:cNvPicPr>
          <p:nvPr/>
        </p:nvPicPr>
        <p:blipFill>
          <a:blip r:embed="rId2"/>
          <a:stretch>
            <a:fillRect/>
          </a:stretch>
        </p:blipFill>
        <p:spPr>
          <a:xfrm rot="-1288585">
            <a:off x="307975" y="2822575"/>
            <a:ext cx="533400" cy="533400"/>
          </a:xfrm>
          <a:prstGeom prst="rect">
            <a:avLst/>
          </a:prstGeom>
          <a:noFill/>
          <a:ln w="9525">
            <a:noFill/>
          </a:ln>
        </p:spPr>
      </p:pic>
      <p:pic>
        <p:nvPicPr>
          <p:cNvPr id="39966" name="Picture 19" descr="inspire4ani1.gif"/>
          <p:cNvPicPr>
            <a:picLocks noChangeAspect="1"/>
          </p:cNvPicPr>
          <p:nvPr/>
        </p:nvPicPr>
        <p:blipFill>
          <a:blip r:embed="rId2"/>
          <a:stretch>
            <a:fillRect/>
          </a:stretch>
        </p:blipFill>
        <p:spPr>
          <a:xfrm rot="-1288585">
            <a:off x="8531225" y="5794375"/>
            <a:ext cx="533400" cy="533400"/>
          </a:xfrm>
          <a:prstGeom prst="rect">
            <a:avLst/>
          </a:prstGeom>
          <a:noFill/>
          <a:ln w="9525">
            <a:noFill/>
          </a:ln>
        </p:spPr>
      </p:pic>
      <p:pic>
        <p:nvPicPr>
          <p:cNvPr id="39967" name="Picture 11" descr="E:\image\Y.Best.hinhdong\Dove-02-june.gif"/>
          <p:cNvPicPr>
            <a:picLocks noChangeAspect="1"/>
          </p:cNvPicPr>
          <p:nvPr/>
        </p:nvPicPr>
        <p:blipFill>
          <a:blip r:embed="rId3"/>
          <a:stretch>
            <a:fillRect/>
          </a:stretch>
        </p:blipFill>
        <p:spPr>
          <a:xfrm rot="1203634" flipH="1">
            <a:off x="4410075" y="5803900"/>
            <a:ext cx="1066800" cy="577850"/>
          </a:xfrm>
          <a:prstGeom prst="rect">
            <a:avLst/>
          </a:prstGeom>
          <a:noFill/>
          <a:ln w="9525">
            <a:noFill/>
          </a:ln>
        </p:spPr>
      </p:pic>
      <p:pic>
        <p:nvPicPr>
          <p:cNvPr id="39968" name="Picture 11" descr="E:\image\Y.Best.hinhdong\Dove-02-june.gif"/>
          <p:cNvPicPr>
            <a:picLocks noChangeAspect="1"/>
          </p:cNvPicPr>
          <p:nvPr/>
        </p:nvPicPr>
        <p:blipFill>
          <a:blip r:embed="rId3"/>
          <a:stretch>
            <a:fillRect/>
          </a:stretch>
        </p:blipFill>
        <p:spPr>
          <a:xfrm flipH="1">
            <a:off x="7848600" y="5105400"/>
            <a:ext cx="1066800" cy="577850"/>
          </a:xfrm>
          <a:prstGeom prst="rect">
            <a:avLst/>
          </a:prstGeom>
          <a:noFill/>
          <a:ln w="9525">
            <a:noFill/>
          </a:ln>
        </p:spPr>
      </p:pic>
      <p:pic>
        <p:nvPicPr>
          <p:cNvPr id="39969" name="Picture 11" descr="E:\image\Y.Best.hinhdong\Dove-02-june.gif"/>
          <p:cNvPicPr>
            <a:picLocks noChangeAspect="1"/>
          </p:cNvPicPr>
          <p:nvPr/>
        </p:nvPicPr>
        <p:blipFill>
          <a:blip r:embed="rId3"/>
          <a:stretch>
            <a:fillRect/>
          </a:stretch>
        </p:blipFill>
        <p:spPr>
          <a:xfrm flipH="1">
            <a:off x="4267200" y="2438400"/>
            <a:ext cx="1066800" cy="577850"/>
          </a:xfrm>
          <a:prstGeom prst="rect">
            <a:avLst/>
          </a:prstGeom>
          <a:noFill/>
          <a:ln w="9525">
            <a:noFill/>
          </a:ln>
        </p:spPr>
      </p:pic>
      <p:pic>
        <p:nvPicPr>
          <p:cNvPr id="35" name="khuc hat dao choi cat.mp3">
            <a:hlinkClick r:id="" action="ppaction://media"/>
          </p:cNvPr>
          <p:cNvPicPr>
            <a:picLocks noRot="1" noChangeAspect="1"/>
          </p:cNvPicPr>
          <p:nvPr>
            <a:audioFile r:link="rId7"/>
            <p:extLst>
              <p:ext uri="{DAA4B4D4-6D71-4841-9C94-3DE7FCFB9230}">
                <p14:media xmlns:p14="http://schemas.microsoft.com/office/powerpoint/2010/main" r:link="rId8"/>
              </p:ext>
            </p:extLst>
          </p:nvPr>
        </p:nvPicPr>
        <p:blipFill>
          <a:blip r:embed="rId9"/>
          <a:stretch>
            <a:fillRect/>
          </a:stretch>
        </p:blipFill>
        <p:spPr>
          <a:xfrm>
            <a:off x="8839200" y="6553200"/>
            <a:ext cx="304800" cy="304800"/>
          </a:xfrm>
          <a:prstGeom prst="rect">
            <a:avLst/>
          </a:prstGeom>
          <a:noFill/>
          <a:ln w="9525">
            <a:noFill/>
          </a:ln>
        </p:spPr>
      </p:pic>
    </p:spTree>
  </p:cSld>
  <p:clrMapOvr>
    <a:masterClrMapping/>
  </p:clrMapOvr>
  <p:transition advTm="121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nodeType="afterEffect">
                                  <p:stCondLst>
                                    <p:cond delay="0"/>
                                  </p:stCondLst>
                                  <p:childTnLst>
                                    <p:set>
                                      <p:cBhvr>
                                        <p:cTn id="6" dur="1" fill="hold">
                                          <p:stCondLst>
                                            <p:cond delay="0"/>
                                          </p:stCondLst>
                                        </p:cTn>
                                        <p:tgtEl>
                                          <p:spTgt spid="39956"/>
                                        </p:tgtEl>
                                        <p:attrNameLst>
                                          <p:attrName>style.visibility</p:attrName>
                                        </p:attrNameLst>
                                      </p:cBhvr>
                                      <p:to>
                                        <p:strVal val="visible"/>
                                      </p:to>
                                    </p:set>
                                    <p:anim calcmode="lin" valueType="num">
                                      <p:cBhvr>
                                        <p:cTn id="7" dur="5000" fill="hold"/>
                                        <p:tgtEl>
                                          <p:spTgt spid="39956"/>
                                        </p:tgtEl>
                                        <p:attrNameLst>
                                          <p:attrName>ppt_w</p:attrName>
                                        </p:attrNameLst>
                                      </p:cBhvr>
                                      <p:tavLst>
                                        <p:tav tm="0" fmla="#ppt_w*sin(2.5*pi*$)">
                                          <p:val>
                                            <p:fltVal val="0.000000"/>
                                          </p:val>
                                        </p:tav>
                                        <p:tav tm="100000">
                                          <p:val>
                                            <p:fltVal val="1.000000"/>
                                          </p:val>
                                        </p:tav>
                                      </p:tavLst>
                                    </p:anim>
                                    <p:anim calcmode="lin" valueType="num">
                                      <p:cBhvr>
                                        <p:cTn id="8" dur="5000" fill="hold"/>
                                        <p:tgtEl>
                                          <p:spTgt spid="3995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10" name="applause.wav"/>
                                        </p:tgtEl>
                                      </p:cMediaNode>
                                    </p:audio>
                                  </p:subTnLst>
                                </p:cTn>
                              </p:par>
                            </p:childTnLst>
                          </p:cTn>
                        </p:par>
                        <p:par>
                          <p:cTn id="9" fill="hold">
                            <p:stCondLst>
                              <p:cond delay="5000"/>
                            </p:stCondLst>
                            <p:childTnLst>
                              <p:par>
                                <p:cTn id="10" presetID="1" presetClass="mediacall" presetSubtype="0" fill="hold" nodeType="afterEffect">
                                  <p:stCondLst>
                                    <p:cond delay="0"/>
                                  </p:stCondLst>
                                  <p:childTnLst>
                                    <p:cmd type="call" cmd="playFrom(0.0)">
                                      <p:cBhvr>
                                        <p:cTn id="11" dur="2223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3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170" name="Picture 2" descr="Kết quả hình ảnh cho hinh dong con vat hoat hinh"/>
          <p:cNvPicPr>
            <a:picLocks noChangeAspect="1"/>
          </p:cNvPicPr>
          <p:nvPr/>
        </p:nvPicPr>
        <p:blipFill>
          <a:blip r:embed="rId1"/>
          <a:stretch>
            <a:fillRect/>
          </a:stretch>
        </p:blipFill>
        <p:spPr>
          <a:xfrm>
            <a:off x="0" y="0"/>
            <a:ext cx="9144000" cy="6858000"/>
          </a:xfrm>
          <a:prstGeom prst="rect">
            <a:avLst/>
          </a:prstGeom>
          <a:noFill/>
          <a:ln w="9525">
            <a:noFill/>
          </a:ln>
        </p:spPr>
      </p:pic>
      <p:sp>
        <p:nvSpPr>
          <p:cNvPr id="7" name="Rectangle 6"/>
          <p:cNvSpPr/>
          <p:nvPr/>
        </p:nvSpPr>
        <p:spPr>
          <a:xfrm>
            <a:off x="1828800" y="3048000"/>
            <a:ext cx="5218566" cy="1323439"/>
          </a:xfrm>
          <a:prstGeom prst="rect">
            <a:avLst/>
          </a:prstGeom>
          <a:noFill/>
        </p:spPr>
        <p:txBody>
          <a:bodyPr spcFirstLastPara="1" numCol="1">
            <a:prstTxWarp prst="textArchUp">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vi-VN" sz="4000" b="1" i="0" u="none" strike="noStrike" kern="1200" cap="none" spc="0" normalizeH="0" baseline="0" noProof="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Cô kể lần 1:</a:t>
            </a:r>
            <a:endParaRPr kumimoji="0" lang="vi-VN" sz="4000" b="1" i="0" u="none" strike="noStrike" kern="1200" cap="none" spc="0" normalizeH="0" baseline="0" noProof="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vi-VN" sz="4000" b="1" i="0" u="none" strike="noStrike" kern="1200" cap="none" spc="0" normalizeH="0" baseline="0" noProof="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Kể diễn cảm bằng lời</a:t>
            </a:r>
            <a:endParaRPr kumimoji="0" lang="en-US" sz="4000" b="1" i="0" u="none" strike="noStrike" kern="1200" cap="none" spc="0" normalizeH="0" baseline="0" noProof="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uLnTx/>
              <a:uFillTx/>
              <a:latin typeface="Arial" panose="020B0604020202020204" pitchFamily="34" charset="0"/>
              <a:ea typeface="+mn-ea"/>
              <a:cs typeface="+mn-cs"/>
            </a:endParaRPr>
          </a:p>
        </p:txBody>
      </p:sp>
      <p:sp>
        <p:nvSpPr>
          <p:cNvPr id="10" name="Rectangle 9"/>
          <p:cNvSpPr/>
          <p:nvPr/>
        </p:nvSpPr>
        <p:spPr>
          <a:xfrm>
            <a:off x="2362200" y="3429000"/>
            <a:ext cx="4419600" cy="1524000"/>
          </a:xfrm>
          <a:prstGeom prst="rect">
            <a:avLst/>
          </a:prstGeom>
          <a:noFill/>
        </p:spPr>
        <p:txBody>
          <a:bodyPr numCol="1">
            <a:prstTxWarp prst="textTriangl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vi-VN" sz="2800" b="1" i="0" u="none" strike="noStrike" kern="1200" cap="none" spc="0" normalizeH="0" baseline="0" noProof="0" dirty="0">
                <a:ln w="12700">
                  <a:solidFill>
                    <a:srgbClr val="FF0000"/>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Các con ơi! </a:t>
            </a:r>
            <a:endParaRPr kumimoji="0" lang="vi-VN" sz="2800" b="1" i="0" u="none" strike="noStrike" kern="1200" cap="none" spc="0" normalizeH="0" baseline="0" noProof="0" dirty="0">
              <a:ln w="12700">
                <a:solidFill>
                  <a:srgbClr val="FF0000"/>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vi-VN" sz="2800" b="1" i="0" u="none" strike="noStrike" kern="1200" cap="none" spc="0" normalizeH="0" baseline="0" noProof="0" dirty="0">
                <a:ln w="12700">
                  <a:solidFill>
                    <a:srgbClr val="FF0000"/>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Cô vừa kể cho các </a:t>
            </a:r>
            <a:endParaRPr kumimoji="0" lang="vi-VN" sz="2800" b="1" i="0" u="none" strike="noStrike" kern="1200" cap="none" spc="0" normalizeH="0" baseline="0" noProof="0" dirty="0">
              <a:ln w="12700">
                <a:solidFill>
                  <a:srgbClr val="FF0000"/>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vi-VN" sz="2800" b="1" i="0" u="none" strike="noStrike" kern="1200" cap="none" spc="0" normalizeH="0" baseline="0" noProof="0" dirty="0">
                <a:ln w="12700">
                  <a:solidFill>
                    <a:srgbClr val="FF0000"/>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con nghe chuyện gì</a:t>
            </a:r>
            <a:r>
              <a:rPr kumimoji="0" lang="vi-VN" sz="2800" b="1" i="0" u="none" strike="noStrike" kern="1200" cap="none" spc="0" normalizeH="0" baseline="0" noProof="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a:t>
            </a:r>
            <a:endParaRPr kumimoji="0" lang="en-US" sz="2800" b="1" i="0" u="none" strike="noStrike" kern="1200" cap="none" spc="0" normalizeH="0" baseline="0" noProof="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Arial" panose="020B0604020202020204" pitchFamily="34" charset="0"/>
              <a:ea typeface="+mn-ea"/>
              <a:cs typeface="+mn-cs"/>
            </a:endParaRPr>
          </a:p>
        </p:txBody>
      </p:sp>
      <p:sp>
        <p:nvSpPr>
          <p:cNvPr id="11" name="Rectangle 10"/>
          <p:cNvSpPr/>
          <p:nvPr/>
        </p:nvSpPr>
        <p:spPr>
          <a:xfrm>
            <a:off x="4479925" y="2136775"/>
            <a:ext cx="184150" cy="922338"/>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panose="020B0604020202020204" pitchFamily="34" charset="0"/>
              <a:ea typeface="+mn-ea"/>
              <a:cs typeface="+mn-cs"/>
            </a:endParaRPr>
          </a:p>
        </p:txBody>
      </p:sp>
      <p:sp>
        <p:nvSpPr>
          <p:cNvPr id="12" name="Rectangle 11"/>
          <p:cNvSpPr/>
          <p:nvPr/>
        </p:nvSpPr>
        <p:spPr>
          <a:xfrm>
            <a:off x="4479925" y="2967038"/>
            <a:ext cx="184150" cy="923925"/>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5400" b="1" i="0" u="none" strike="noStrike" kern="1200" cap="none" spc="0" normalizeH="0" baseline="0" noProof="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Arial" panose="020B0604020202020204" pitchFamily="34" charset="0"/>
              <a:ea typeface="+mn-ea"/>
              <a:cs typeface="+mn-cs"/>
            </a:endParaRPr>
          </a:p>
        </p:txBody>
      </p:sp>
      <p:pic>
        <p:nvPicPr>
          <p:cNvPr id="7175" name="Picture 4" descr="Kết quả hình ảnh cho hinh dong hoa"/>
          <p:cNvPicPr>
            <a:picLocks noChangeAspect="1"/>
          </p:cNvPicPr>
          <p:nvPr/>
        </p:nvPicPr>
        <p:blipFill>
          <a:blip r:embed="rId2"/>
          <a:stretch>
            <a:fillRect/>
          </a:stretch>
        </p:blipFill>
        <p:spPr>
          <a:xfrm>
            <a:off x="3886200" y="5638800"/>
            <a:ext cx="1219200" cy="1219200"/>
          </a:xfrm>
          <a:prstGeom prst="rect">
            <a:avLst/>
          </a:prstGeom>
          <a:noFill/>
          <a:ln w="9525">
            <a:noFill/>
          </a:ln>
        </p:spPr>
      </p:pic>
      <p:pic>
        <p:nvPicPr>
          <p:cNvPr id="7176" name="Picture 6" descr="Kết quả hình ảnh cho hinh dong hoa"/>
          <p:cNvPicPr>
            <a:picLocks noChangeAspect="1"/>
          </p:cNvPicPr>
          <p:nvPr/>
        </p:nvPicPr>
        <p:blipFill>
          <a:blip r:embed="rId2"/>
          <a:stretch>
            <a:fillRect/>
          </a:stretch>
        </p:blipFill>
        <p:spPr>
          <a:xfrm>
            <a:off x="2590800" y="5638800"/>
            <a:ext cx="1219200" cy="1219200"/>
          </a:xfrm>
          <a:prstGeom prst="rect">
            <a:avLst/>
          </a:prstGeom>
          <a:noFill/>
          <a:ln w="9525">
            <a:noFill/>
          </a:ln>
        </p:spPr>
      </p:pic>
      <p:pic>
        <p:nvPicPr>
          <p:cNvPr id="7177" name="Picture 8" descr="Kết quả hình ảnh cho hinh dong hoa"/>
          <p:cNvPicPr>
            <a:picLocks noChangeAspect="1"/>
          </p:cNvPicPr>
          <p:nvPr/>
        </p:nvPicPr>
        <p:blipFill>
          <a:blip r:embed="rId2"/>
          <a:stretch>
            <a:fillRect/>
          </a:stretch>
        </p:blipFill>
        <p:spPr>
          <a:xfrm>
            <a:off x="5181600" y="5638800"/>
            <a:ext cx="1219200" cy="1219200"/>
          </a:xfrm>
          <a:prstGeom prst="rect">
            <a:avLst/>
          </a:prstGeom>
          <a:noFill/>
          <a:ln w="9525">
            <a:noFill/>
          </a:ln>
        </p:spPr>
      </p:pic>
      <p:pic>
        <p:nvPicPr>
          <p:cNvPr id="7178" name="Picture 10" descr="Kết quả hình ảnh cho hinh dong hoa"/>
          <p:cNvPicPr>
            <a:picLocks noChangeAspect="1"/>
          </p:cNvPicPr>
          <p:nvPr/>
        </p:nvPicPr>
        <p:blipFill>
          <a:blip r:embed="rId3"/>
          <a:stretch>
            <a:fillRect/>
          </a:stretch>
        </p:blipFill>
        <p:spPr>
          <a:xfrm>
            <a:off x="0" y="0"/>
            <a:ext cx="1143000" cy="3276600"/>
          </a:xfrm>
          <a:prstGeom prst="rect">
            <a:avLst/>
          </a:prstGeom>
          <a:noFill/>
          <a:ln w="9525">
            <a:noFill/>
          </a:ln>
        </p:spPr>
      </p:pic>
      <p:pic>
        <p:nvPicPr>
          <p:cNvPr id="7179" name="Picture 4" descr="Kết quả hình ảnh cho hinh dong hoa"/>
          <p:cNvPicPr>
            <a:picLocks noChangeAspect="1"/>
          </p:cNvPicPr>
          <p:nvPr/>
        </p:nvPicPr>
        <p:blipFill>
          <a:blip r:embed="rId4"/>
          <a:stretch>
            <a:fillRect/>
          </a:stretch>
        </p:blipFill>
        <p:spPr>
          <a:xfrm rot="10800000">
            <a:off x="7696200" y="-304800"/>
            <a:ext cx="1447800" cy="3886200"/>
          </a:xfrm>
          <a:prstGeom prst="rect">
            <a:avLst/>
          </a:prstGeom>
          <a:noFill/>
          <a:ln w="9525">
            <a:noFill/>
          </a:ln>
        </p:spPr>
      </p:pic>
      <p:pic>
        <p:nvPicPr>
          <p:cNvPr id="7180" name="Picture 10" descr="Kết quả hình ảnh cho hinh dong hoa"/>
          <p:cNvPicPr>
            <a:picLocks noChangeAspect="1"/>
          </p:cNvPicPr>
          <p:nvPr/>
        </p:nvPicPr>
        <p:blipFill>
          <a:blip r:embed="rId5"/>
          <a:stretch>
            <a:fillRect/>
          </a:stretch>
        </p:blipFill>
        <p:spPr>
          <a:xfrm>
            <a:off x="0" y="5276850"/>
            <a:ext cx="685800" cy="1581150"/>
          </a:xfrm>
          <a:prstGeom prst="rect">
            <a:avLst/>
          </a:prstGeom>
          <a:noFill/>
          <a:ln w="9525">
            <a:noFill/>
          </a:ln>
        </p:spPr>
      </p:pic>
      <p:pic>
        <p:nvPicPr>
          <p:cNvPr id="7181" name="Picture 10" descr="Kết quả hình ảnh cho hinh dong hoa"/>
          <p:cNvPicPr>
            <a:picLocks noChangeAspect="1"/>
          </p:cNvPicPr>
          <p:nvPr/>
        </p:nvPicPr>
        <p:blipFill>
          <a:blip r:embed="rId5"/>
          <a:stretch>
            <a:fillRect/>
          </a:stretch>
        </p:blipFill>
        <p:spPr>
          <a:xfrm>
            <a:off x="8458200" y="5276850"/>
            <a:ext cx="685800" cy="1581150"/>
          </a:xfrm>
          <a:prstGeom prst="rect">
            <a:avLst/>
          </a:prstGeom>
          <a:noFill/>
          <a:ln w="9525">
            <a:noFill/>
          </a:ln>
        </p:spPr>
      </p:pic>
      <p:pic>
        <p:nvPicPr>
          <p:cNvPr id="7182" name="Picture 10" descr="Kết quả hình ảnh cho hinh dong hoa"/>
          <p:cNvPicPr>
            <a:picLocks noChangeAspect="1"/>
          </p:cNvPicPr>
          <p:nvPr/>
        </p:nvPicPr>
        <p:blipFill>
          <a:blip r:embed="rId5"/>
          <a:stretch>
            <a:fillRect/>
          </a:stretch>
        </p:blipFill>
        <p:spPr>
          <a:xfrm>
            <a:off x="1752600" y="5486400"/>
            <a:ext cx="685800" cy="1581150"/>
          </a:xfrm>
          <a:prstGeom prst="rect">
            <a:avLst/>
          </a:prstGeom>
          <a:noFill/>
          <a:ln w="9525">
            <a:noFill/>
          </a:ln>
        </p:spPr>
      </p:pic>
      <p:pic>
        <p:nvPicPr>
          <p:cNvPr id="7183" name="Picture 10" descr="Kết quả hình ảnh cho hinh dong hoa"/>
          <p:cNvPicPr>
            <a:picLocks noChangeAspect="1"/>
          </p:cNvPicPr>
          <p:nvPr/>
        </p:nvPicPr>
        <p:blipFill>
          <a:blip r:embed="rId5"/>
          <a:stretch>
            <a:fillRect/>
          </a:stretch>
        </p:blipFill>
        <p:spPr>
          <a:xfrm>
            <a:off x="7010400" y="5486400"/>
            <a:ext cx="685800" cy="1581150"/>
          </a:xfrm>
          <a:prstGeom prst="rect">
            <a:avLst/>
          </a:prstGeom>
          <a:noFill/>
          <a:ln w="9525">
            <a:noFill/>
          </a:ln>
        </p:spPr>
      </p:pic>
      <p:sp>
        <p:nvSpPr>
          <p:cNvPr id="7184" name="AutoShape 12" descr="Kết quả hình ảnh cho hinh dong hoa"/>
          <p:cNvSpPr>
            <a:spLocks noChangeAspect="1"/>
          </p:cNvSpPr>
          <p:nvPr/>
        </p:nvSpPr>
        <p:spPr>
          <a:xfrm>
            <a:off x="155575" y="-144462"/>
            <a:ext cx="304800" cy="304800"/>
          </a:xfrm>
          <a:prstGeom prst="rect">
            <a:avLst/>
          </a:prstGeom>
          <a:noFill/>
          <a:ln w="9525">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endParaRPr lang="en-US" altLang="en-US" sz="1800" dirty="0"/>
          </a:p>
        </p:txBody>
      </p:sp>
      <p:pic>
        <p:nvPicPr>
          <p:cNvPr id="18" name="Picture 2" descr="Kết quả hình ảnh cho hinh anh truyen bác gau den va hai chu thỏ"/>
          <p:cNvPicPr>
            <a:picLocks noGrp="1" noChangeAspect="1"/>
          </p:cNvPicPr>
          <p:nvPr>
            <p:ph sz="half" idx="1"/>
          </p:nvPr>
        </p:nvPicPr>
        <p:blipFill>
          <a:blip r:embed="rId6"/>
          <a:srcRect l="15611" t="32706" r="22852" b="13792"/>
          <a:stretch>
            <a:fillRect/>
          </a:stretch>
        </p:blipFill>
        <p:spPr>
          <a:xfrm>
            <a:off x="3048000" y="3429000"/>
            <a:ext cx="2798763" cy="2209800"/>
          </a:xfrm>
          <a:ln/>
        </p:spPr>
      </p:pic>
      <p:pic>
        <p:nvPicPr>
          <p:cNvPr id="7186" name="Picture 14" descr="Kết quả hình ảnh cho hinh dong hoa"/>
          <p:cNvPicPr>
            <a:picLocks noChangeAspect="1"/>
          </p:cNvPicPr>
          <p:nvPr/>
        </p:nvPicPr>
        <p:blipFill>
          <a:blip r:embed="rId7"/>
          <a:stretch>
            <a:fillRect/>
          </a:stretch>
        </p:blipFill>
        <p:spPr>
          <a:xfrm>
            <a:off x="1066800" y="0"/>
            <a:ext cx="7010400" cy="1466850"/>
          </a:xfrm>
          <a:prstGeom prst="rect">
            <a:avLst/>
          </a:prstGeom>
          <a:noFill/>
          <a:ln w="9525">
            <a:noFill/>
          </a:ln>
        </p:spPr>
      </p:pic>
      <p:pic>
        <p:nvPicPr>
          <p:cNvPr id="7187" name="Picture 11" descr="14">
            <a:hlinkClick r:id="" action="ppaction://noaction"/>
          </p:cNvPr>
          <p:cNvPicPr>
            <a:picLocks noChangeAspect="1"/>
          </p:cNvPicPr>
          <p:nvPr/>
        </p:nvPicPr>
        <p:blipFill>
          <a:blip r:embed="rId8"/>
          <a:stretch>
            <a:fillRect/>
          </a:stretch>
        </p:blipFill>
        <p:spPr>
          <a:xfrm>
            <a:off x="1828800" y="3581400"/>
            <a:ext cx="1066800" cy="1600200"/>
          </a:xfrm>
          <a:prstGeom prst="rect">
            <a:avLst/>
          </a:prstGeom>
          <a:noFill/>
          <a:ln w="9525">
            <a:noFill/>
          </a:ln>
        </p:spPr>
      </p:pic>
      <p:pic>
        <p:nvPicPr>
          <p:cNvPr id="7188" name="Picture 12" descr="dd61">
            <a:hlinkClick r:id="" action="ppaction://noaction"/>
          </p:cNvPr>
          <p:cNvPicPr>
            <a:picLocks noChangeAspect="1"/>
          </p:cNvPicPr>
          <p:nvPr/>
        </p:nvPicPr>
        <p:blipFill>
          <a:blip r:embed="rId9"/>
          <a:stretch>
            <a:fillRect/>
          </a:stretch>
        </p:blipFill>
        <p:spPr>
          <a:xfrm>
            <a:off x="5867400" y="3505200"/>
            <a:ext cx="1219200" cy="2209800"/>
          </a:xfrm>
          <a:prstGeom prst="rect">
            <a:avLst/>
          </a:prstGeom>
          <a:noFill/>
          <a:ln w="9525">
            <a:noFill/>
          </a:ln>
        </p:spPr>
      </p:pic>
      <p:pic>
        <p:nvPicPr>
          <p:cNvPr id="7189" name="Picture 19" descr="inspire4ani1.gif"/>
          <p:cNvPicPr>
            <a:picLocks noChangeAspect="1"/>
          </p:cNvPicPr>
          <p:nvPr/>
        </p:nvPicPr>
        <p:blipFill>
          <a:blip r:embed="rId10"/>
          <a:stretch>
            <a:fillRect/>
          </a:stretch>
        </p:blipFill>
        <p:spPr>
          <a:xfrm rot="-1288585">
            <a:off x="2593975" y="5184775"/>
            <a:ext cx="533400" cy="533400"/>
          </a:xfrm>
          <a:prstGeom prst="rect">
            <a:avLst/>
          </a:prstGeom>
          <a:noFill/>
          <a:ln w="9525">
            <a:noFill/>
          </a:ln>
        </p:spPr>
      </p:pic>
      <p:pic>
        <p:nvPicPr>
          <p:cNvPr id="7190" name="Picture 19" descr="inspire4ani1.gif"/>
          <p:cNvPicPr>
            <a:picLocks noChangeAspect="1"/>
          </p:cNvPicPr>
          <p:nvPr/>
        </p:nvPicPr>
        <p:blipFill>
          <a:blip r:embed="rId10"/>
          <a:stretch>
            <a:fillRect/>
          </a:stretch>
        </p:blipFill>
        <p:spPr>
          <a:xfrm rot="-1288585">
            <a:off x="2517775" y="2289175"/>
            <a:ext cx="533400" cy="533400"/>
          </a:xfrm>
          <a:prstGeom prst="rect">
            <a:avLst/>
          </a:prstGeom>
          <a:noFill/>
          <a:ln w="9525">
            <a:noFill/>
          </a:ln>
        </p:spPr>
      </p:pic>
      <p:pic>
        <p:nvPicPr>
          <p:cNvPr id="7191" name="Picture 19" descr="inspire4ani1.gif"/>
          <p:cNvPicPr>
            <a:picLocks noChangeAspect="1"/>
          </p:cNvPicPr>
          <p:nvPr/>
        </p:nvPicPr>
        <p:blipFill>
          <a:blip r:embed="rId10"/>
          <a:stretch>
            <a:fillRect/>
          </a:stretch>
        </p:blipFill>
        <p:spPr>
          <a:xfrm rot="-1288585">
            <a:off x="1222375" y="993775"/>
            <a:ext cx="533400" cy="533400"/>
          </a:xfrm>
          <a:prstGeom prst="rect">
            <a:avLst/>
          </a:prstGeom>
          <a:noFill/>
          <a:ln w="9525">
            <a:noFill/>
          </a:ln>
        </p:spPr>
      </p:pic>
      <p:pic>
        <p:nvPicPr>
          <p:cNvPr id="7192" name="Picture 19" descr="inspire4ani1.gif"/>
          <p:cNvPicPr>
            <a:picLocks noChangeAspect="1"/>
          </p:cNvPicPr>
          <p:nvPr/>
        </p:nvPicPr>
        <p:blipFill>
          <a:blip r:embed="rId10"/>
          <a:stretch>
            <a:fillRect/>
          </a:stretch>
        </p:blipFill>
        <p:spPr>
          <a:xfrm rot="-1288585">
            <a:off x="7394575" y="917575"/>
            <a:ext cx="533400" cy="533400"/>
          </a:xfrm>
          <a:prstGeom prst="rect">
            <a:avLst/>
          </a:prstGeom>
          <a:noFill/>
          <a:ln w="9525">
            <a:noFill/>
          </a:ln>
        </p:spPr>
      </p:pic>
      <p:pic>
        <p:nvPicPr>
          <p:cNvPr id="7193" name="Picture 19" descr="inspire4ani1.gif"/>
          <p:cNvPicPr>
            <a:picLocks noChangeAspect="1"/>
          </p:cNvPicPr>
          <p:nvPr/>
        </p:nvPicPr>
        <p:blipFill>
          <a:blip r:embed="rId10"/>
          <a:stretch>
            <a:fillRect/>
          </a:stretch>
        </p:blipFill>
        <p:spPr>
          <a:xfrm rot="-1288585">
            <a:off x="4194175" y="2898775"/>
            <a:ext cx="533400" cy="533400"/>
          </a:xfrm>
          <a:prstGeom prst="rect">
            <a:avLst/>
          </a:prstGeom>
          <a:noFill/>
          <a:ln w="9525">
            <a:noFill/>
          </a:ln>
        </p:spPr>
      </p:pic>
      <p:pic>
        <p:nvPicPr>
          <p:cNvPr id="7194" name="Picture 19" descr="inspire4ani1.gif"/>
          <p:cNvPicPr>
            <a:picLocks noChangeAspect="1"/>
          </p:cNvPicPr>
          <p:nvPr/>
        </p:nvPicPr>
        <p:blipFill>
          <a:blip r:embed="rId10"/>
          <a:stretch>
            <a:fillRect/>
          </a:stretch>
        </p:blipFill>
        <p:spPr>
          <a:xfrm rot="-1288585">
            <a:off x="4041775" y="5108575"/>
            <a:ext cx="533400" cy="533400"/>
          </a:xfrm>
          <a:prstGeom prst="rect">
            <a:avLst/>
          </a:prstGeom>
          <a:noFill/>
          <a:ln w="9525">
            <a:noFill/>
          </a:ln>
        </p:spPr>
      </p:pic>
      <p:pic>
        <p:nvPicPr>
          <p:cNvPr id="7195" name="Picture 19" descr="inspire4ani1.gif"/>
          <p:cNvPicPr>
            <a:picLocks noChangeAspect="1"/>
          </p:cNvPicPr>
          <p:nvPr/>
        </p:nvPicPr>
        <p:blipFill>
          <a:blip r:embed="rId10"/>
          <a:stretch>
            <a:fillRect/>
          </a:stretch>
        </p:blipFill>
        <p:spPr>
          <a:xfrm rot="-1288585">
            <a:off x="6099175" y="5260975"/>
            <a:ext cx="533400" cy="533400"/>
          </a:xfrm>
          <a:prstGeom prst="rect">
            <a:avLst/>
          </a:prstGeom>
          <a:noFill/>
          <a:ln w="9525">
            <a:noFill/>
          </a:ln>
        </p:spPr>
      </p:pic>
      <p:pic>
        <p:nvPicPr>
          <p:cNvPr id="7196" name="Picture 19" descr="inspire4ani1.gif"/>
          <p:cNvPicPr>
            <a:picLocks noChangeAspect="1"/>
          </p:cNvPicPr>
          <p:nvPr/>
        </p:nvPicPr>
        <p:blipFill>
          <a:blip r:embed="rId10"/>
          <a:stretch>
            <a:fillRect/>
          </a:stretch>
        </p:blipFill>
        <p:spPr>
          <a:xfrm rot="-1288585">
            <a:off x="6099175" y="2060575"/>
            <a:ext cx="533400" cy="533400"/>
          </a:xfrm>
          <a:prstGeom prst="rect">
            <a:avLst/>
          </a:prstGeom>
          <a:noFill/>
          <a:ln w="9525">
            <a:noFill/>
          </a:ln>
        </p:spPr>
      </p:pic>
      <p:pic>
        <p:nvPicPr>
          <p:cNvPr id="7197" name="Picture 19" descr="inspire4ani1.gif"/>
          <p:cNvPicPr>
            <a:picLocks noChangeAspect="1"/>
          </p:cNvPicPr>
          <p:nvPr/>
        </p:nvPicPr>
        <p:blipFill>
          <a:blip r:embed="rId10"/>
          <a:stretch>
            <a:fillRect/>
          </a:stretch>
        </p:blipFill>
        <p:spPr>
          <a:xfrm rot="-1288585">
            <a:off x="79375" y="3508375"/>
            <a:ext cx="533400" cy="533400"/>
          </a:xfrm>
          <a:prstGeom prst="rect">
            <a:avLst/>
          </a:prstGeom>
          <a:noFill/>
          <a:ln w="9525">
            <a:noFill/>
          </a:ln>
        </p:spPr>
      </p:pic>
      <p:pic>
        <p:nvPicPr>
          <p:cNvPr id="7198" name="Picture 19" descr="inspire4ani1.gif"/>
          <p:cNvPicPr>
            <a:picLocks noChangeAspect="1"/>
          </p:cNvPicPr>
          <p:nvPr/>
        </p:nvPicPr>
        <p:blipFill>
          <a:blip r:embed="rId10"/>
          <a:stretch>
            <a:fillRect/>
          </a:stretch>
        </p:blipFill>
        <p:spPr>
          <a:xfrm rot="-1288585">
            <a:off x="7927975" y="3965575"/>
            <a:ext cx="533400" cy="533400"/>
          </a:xfrm>
          <a:prstGeom prst="rect">
            <a:avLst/>
          </a:prstGeom>
          <a:noFill/>
          <a:ln w="9525">
            <a:noFill/>
          </a:ln>
        </p:spPr>
      </p:pic>
      <p:pic>
        <p:nvPicPr>
          <p:cNvPr id="7199" name="Picture 11" descr="E:\image\Y.Best.hinhdong\Dove-02-june.gif"/>
          <p:cNvPicPr>
            <a:picLocks noChangeAspect="1"/>
          </p:cNvPicPr>
          <p:nvPr/>
        </p:nvPicPr>
        <p:blipFill>
          <a:blip r:embed="rId11"/>
          <a:stretch>
            <a:fillRect/>
          </a:stretch>
        </p:blipFill>
        <p:spPr>
          <a:xfrm flipH="1">
            <a:off x="3810000" y="1143000"/>
            <a:ext cx="685800" cy="371475"/>
          </a:xfrm>
          <a:prstGeom prst="rect">
            <a:avLst/>
          </a:prstGeom>
          <a:noFill/>
          <a:ln w="9525">
            <a:noFill/>
          </a:ln>
        </p:spPr>
      </p:pic>
      <p:pic>
        <p:nvPicPr>
          <p:cNvPr id="7200" name="Picture 11" descr="E:\image\Y.Best.hinhdong\Dove-02-june.gif"/>
          <p:cNvPicPr>
            <a:picLocks noChangeAspect="1"/>
          </p:cNvPicPr>
          <p:nvPr/>
        </p:nvPicPr>
        <p:blipFill>
          <a:blip r:embed="rId11"/>
          <a:stretch>
            <a:fillRect/>
          </a:stretch>
        </p:blipFill>
        <p:spPr>
          <a:xfrm flipH="1">
            <a:off x="5856288" y="1066800"/>
            <a:ext cx="925512" cy="501650"/>
          </a:xfrm>
          <a:prstGeom prst="rect">
            <a:avLst/>
          </a:prstGeom>
          <a:noFill/>
          <a:ln w="9525">
            <a:noFill/>
          </a:ln>
        </p:spPr>
      </p:pic>
      <p:pic>
        <p:nvPicPr>
          <p:cNvPr id="7201" name="Picture 11" descr="E:\image\Y.Best.hinhdong\Dove-02-june.gif"/>
          <p:cNvPicPr>
            <a:picLocks noChangeAspect="1"/>
          </p:cNvPicPr>
          <p:nvPr/>
        </p:nvPicPr>
        <p:blipFill>
          <a:blip r:embed="rId11"/>
          <a:stretch>
            <a:fillRect/>
          </a:stretch>
        </p:blipFill>
        <p:spPr>
          <a:xfrm flipH="1">
            <a:off x="7086600" y="3048000"/>
            <a:ext cx="1066800" cy="577850"/>
          </a:xfrm>
          <a:prstGeom prst="rect">
            <a:avLst/>
          </a:prstGeom>
          <a:noFill/>
          <a:ln w="9525">
            <a:noFill/>
          </a:ln>
        </p:spPr>
      </p:pic>
      <p:pic>
        <p:nvPicPr>
          <p:cNvPr id="7202" name="Picture 11" descr="E:\image\Y.Best.hinhdong\Dove-02-june.gif"/>
          <p:cNvPicPr>
            <a:picLocks noChangeAspect="1"/>
          </p:cNvPicPr>
          <p:nvPr/>
        </p:nvPicPr>
        <p:blipFill>
          <a:blip r:embed="rId11"/>
          <a:stretch>
            <a:fillRect/>
          </a:stretch>
        </p:blipFill>
        <p:spPr>
          <a:xfrm flipH="1">
            <a:off x="685800" y="4191000"/>
            <a:ext cx="1066800" cy="577850"/>
          </a:xfrm>
          <a:prstGeom prst="rect">
            <a:avLst/>
          </a:prstGeom>
          <a:noFill/>
          <a:ln w="9525">
            <a:noFill/>
          </a:ln>
        </p:spPr>
      </p:pic>
      <p:pic>
        <p:nvPicPr>
          <p:cNvPr id="7203" name="Picture 11" descr="E:\image\Y.Best.hinhdong\Dove-02-june.gif"/>
          <p:cNvPicPr>
            <a:picLocks noChangeAspect="1"/>
          </p:cNvPicPr>
          <p:nvPr/>
        </p:nvPicPr>
        <p:blipFill>
          <a:blip r:embed="rId11"/>
          <a:stretch>
            <a:fillRect/>
          </a:stretch>
        </p:blipFill>
        <p:spPr>
          <a:xfrm flipH="1">
            <a:off x="4648200" y="5257800"/>
            <a:ext cx="1066800" cy="577850"/>
          </a:xfrm>
          <a:prstGeom prst="rect">
            <a:avLst/>
          </a:prstGeom>
          <a:noFill/>
          <a:ln w="9525">
            <a:noFill/>
          </a:ln>
        </p:spPr>
      </p:pic>
      <p:pic>
        <p:nvPicPr>
          <p:cNvPr id="7204" name="Picture 11" descr="E:\image\Y.Best.hinhdong\Dove-02-june.gif"/>
          <p:cNvPicPr>
            <a:picLocks noChangeAspect="1"/>
          </p:cNvPicPr>
          <p:nvPr/>
        </p:nvPicPr>
        <p:blipFill>
          <a:blip r:embed="rId11"/>
          <a:stretch>
            <a:fillRect/>
          </a:stretch>
        </p:blipFill>
        <p:spPr>
          <a:xfrm flipH="1">
            <a:off x="914400" y="1828800"/>
            <a:ext cx="1066800" cy="577850"/>
          </a:xfrm>
          <a:prstGeom prst="rect">
            <a:avLst/>
          </a:prstGeom>
          <a:noFill/>
          <a:ln w="9525">
            <a:noFill/>
          </a:ln>
        </p:spPr>
      </p:pic>
      <p:pic>
        <p:nvPicPr>
          <p:cNvPr id="7205" name="Picture 11" descr="E:\image\Y.Best.hinhdong\Dove-02-june.gif"/>
          <p:cNvPicPr>
            <a:picLocks noChangeAspect="1"/>
          </p:cNvPicPr>
          <p:nvPr/>
        </p:nvPicPr>
        <p:blipFill>
          <a:blip r:embed="rId11"/>
          <a:stretch>
            <a:fillRect/>
          </a:stretch>
        </p:blipFill>
        <p:spPr>
          <a:xfrm flipH="1">
            <a:off x="7620000" y="5105400"/>
            <a:ext cx="1066800" cy="57785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nodeType="clickEffect">
                                  <p:stCondLst>
                                    <p:cond delay="0"/>
                                  </p:stCondLst>
                                  <p:childTnLst>
                                    <p:animEffect transition="out" filter="box(in)">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 calcmode="lin" valueType="num">
                                      <p:cBhvr>
                                        <p:cTn id="1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7">
                                            <p:txEl>
                                              <p:pRg st="0" end="0"/>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 calcmode="lin" valueType="num">
                                      <p:cBhvr>
                                        <p:cTn id="22"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24"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194" name="Picture 2" descr="Kết quả hình ảnh cho hinh dong con vat hoat hinh"/>
          <p:cNvPicPr>
            <a:picLocks noChangeAspect="1"/>
          </p:cNvPicPr>
          <p:nvPr/>
        </p:nvPicPr>
        <p:blipFill>
          <a:blip r:embed="rId1"/>
          <a:srcRect b="10001"/>
          <a:stretch>
            <a:fillRect/>
          </a:stretch>
        </p:blipFill>
        <p:spPr>
          <a:xfrm>
            <a:off x="0" y="0"/>
            <a:ext cx="9144000" cy="6858000"/>
          </a:xfrm>
          <a:prstGeom prst="rect">
            <a:avLst/>
          </a:prstGeom>
          <a:noFill/>
          <a:ln w="9525">
            <a:noFill/>
          </a:ln>
        </p:spPr>
      </p:pic>
      <p:sp>
        <p:nvSpPr>
          <p:cNvPr id="7" name="Rectangle 6"/>
          <p:cNvSpPr/>
          <p:nvPr/>
        </p:nvSpPr>
        <p:spPr>
          <a:xfrm>
            <a:off x="1676400" y="2286000"/>
            <a:ext cx="5410200" cy="1754326"/>
          </a:xfrm>
          <a:prstGeom prst="rect">
            <a:avLst/>
          </a:prstGeom>
          <a:noFill/>
        </p:spPr>
        <p:txBody>
          <a:bodyPr wrap="none" numCol="1">
            <a:prstTxWarp prst="textCanUp">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vi-VN" sz="5400" b="1" i="0" u="none" strike="noStrike" kern="1200" cap="none" spc="50" normalizeH="0" baseline="0" noProof="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Cô kể lần 2: </a:t>
            </a:r>
            <a:endParaRPr kumimoji="0" lang="vi-VN" sz="5400" b="1" i="0" u="none" strike="noStrike" kern="1200" cap="none" spc="50" normalizeH="0" baseline="0" noProof="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vi-VN" sz="5400" b="1" i="0" u="none" strike="noStrike" kern="1200" cap="none" spc="50" normalizeH="0" baseline="0" noProof="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Kể kết hợp với Power Ponit</a:t>
            </a:r>
            <a:endParaRPr kumimoji="0" lang="en-US" sz="5400" b="1" i="0" u="none" strike="noStrike" kern="1200" cap="none" spc="50" normalizeH="0" baseline="0" noProof="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Arial" panose="020B0604020202020204" pitchFamily="34" charset="0"/>
              <a:ea typeface="+mn-ea"/>
              <a:cs typeface="+mn-cs"/>
            </a:endParaRPr>
          </a:p>
        </p:txBody>
      </p:sp>
      <p:pic>
        <p:nvPicPr>
          <p:cNvPr id="8196" name="Picture 4" descr="Kết quả hình ảnh cho hinh dong hoa"/>
          <p:cNvPicPr>
            <a:picLocks noChangeAspect="1"/>
          </p:cNvPicPr>
          <p:nvPr/>
        </p:nvPicPr>
        <p:blipFill>
          <a:blip r:embed="rId2"/>
          <a:stretch>
            <a:fillRect/>
          </a:stretch>
        </p:blipFill>
        <p:spPr>
          <a:xfrm>
            <a:off x="-228600" y="-228600"/>
            <a:ext cx="1447800" cy="3886200"/>
          </a:xfrm>
          <a:prstGeom prst="rect">
            <a:avLst/>
          </a:prstGeom>
          <a:noFill/>
          <a:ln w="9525">
            <a:noFill/>
          </a:ln>
        </p:spPr>
      </p:pic>
      <p:pic>
        <p:nvPicPr>
          <p:cNvPr id="8197" name="Picture 10" descr="Kết quả hình ảnh cho hinh dong hoa"/>
          <p:cNvPicPr>
            <a:picLocks noChangeAspect="1"/>
          </p:cNvPicPr>
          <p:nvPr/>
        </p:nvPicPr>
        <p:blipFill>
          <a:blip r:embed="rId3"/>
          <a:stretch>
            <a:fillRect/>
          </a:stretch>
        </p:blipFill>
        <p:spPr>
          <a:xfrm rot="10800000">
            <a:off x="8001000" y="-457200"/>
            <a:ext cx="1143000" cy="4114800"/>
          </a:xfrm>
          <a:prstGeom prst="rect">
            <a:avLst/>
          </a:prstGeom>
          <a:noFill/>
          <a:ln w="9525">
            <a:noFill/>
          </a:ln>
        </p:spPr>
      </p:pic>
      <p:pic>
        <p:nvPicPr>
          <p:cNvPr id="8198" name="Picture 6" descr="Kết quả hình ảnh cho hinh dong hoa"/>
          <p:cNvPicPr>
            <a:picLocks noChangeAspect="1"/>
          </p:cNvPicPr>
          <p:nvPr/>
        </p:nvPicPr>
        <p:blipFill>
          <a:blip r:embed="rId4"/>
          <a:stretch>
            <a:fillRect/>
          </a:stretch>
        </p:blipFill>
        <p:spPr>
          <a:xfrm>
            <a:off x="0" y="4752975"/>
            <a:ext cx="914400" cy="2105025"/>
          </a:xfrm>
          <a:prstGeom prst="rect">
            <a:avLst/>
          </a:prstGeom>
          <a:noFill/>
          <a:ln w="9525">
            <a:noFill/>
          </a:ln>
        </p:spPr>
      </p:pic>
      <p:pic>
        <p:nvPicPr>
          <p:cNvPr id="8199" name="Picture 6" descr="Kết quả hình ảnh cho hinh dong hoa"/>
          <p:cNvPicPr>
            <a:picLocks noChangeAspect="1"/>
          </p:cNvPicPr>
          <p:nvPr/>
        </p:nvPicPr>
        <p:blipFill>
          <a:blip r:embed="rId4"/>
          <a:stretch>
            <a:fillRect/>
          </a:stretch>
        </p:blipFill>
        <p:spPr>
          <a:xfrm>
            <a:off x="2362200" y="4752975"/>
            <a:ext cx="914400" cy="2105025"/>
          </a:xfrm>
          <a:prstGeom prst="rect">
            <a:avLst/>
          </a:prstGeom>
          <a:noFill/>
          <a:ln w="9525">
            <a:noFill/>
          </a:ln>
        </p:spPr>
      </p:pic>
      <p:pic>
        <p:nvPicPr>
          <p:cNvPr id="8200" name="Picture 6" descr="Kết quả hình ảnh cho hinh dong hoa"/>
          <p:cNvPicPr>
            <a:picLocks noChangeAspect="1"/>
          </p:cNvPicPr>
          <p:nvPr/>
        </p:nvPicPr>
        <p:blipFill>
          <a:blip r:embed="rId4"/>
          <a:stretch>
            <a:fillRect/>
          </a:stretch>
        </p:blipFill>
        <p:spPr>
          <a:xfrm>
            <a:off x="5486400" y="4752975"/>
            <a:ext cx="914400" cy="2105025"/>
          </a:xfrm>
          <a:prstGeom prst="rect">
            <a:avLst/>
          </a:prstGeom>
          <a:noFill/>
          <a:ln w="9525">
            <a:noFill/>
          </a:ln>
        </p:spPr>
      </p:pic>
      <p:pic>
        <p:nvPicPr>
          <p:cNvPr id="8201" name="Picture 6" descr="Kết quả hình ảnh cho hinh dong hoa"/>
          <p:cNvPicPr>
            <a:picLocks noChangeAspect="1"/>
          </p:cNvPicPr>
          <p:nvPr/>
        </p:nvPicPr>
        <p:blipFill>
          <a:blip r:embed="rId4"/>
          <a:stretch>
            <a:fillRect/>
          </a:stretch>
        </p:blipFill>
        <p:spPr>
          <a:xfrm>
            <a:off x="8458200" y="4752975"/>
            <a:ext cx="914400" cy="2105025"/>
          </a:xfrm>
          <a:prstGeom prst="rect">
            <a:avLst/>
          </a:prstGeom>
          <a:noFill/>
          <a:ln w="9525">
            <a:noFill/>
          </a:ln>
        </p:spPr>
      </p:pic>
      <p:sp>
        <p:nvSpPr>
          <p:cNvPr id="8202" name="AutoShape 8" descr="Kết quả hình ảnh cho hinh dong hoa"/>
          <p:cNvSpPr>
            <a:spLocks noChangeAspect="1"/>
          </p:cNvSpPr>
          <p:nvPr/>
        </p:nvSpPr>
        <p:spPr>
          <a:xfrm>
            <a:off x="155575" y="-144462"/>
            <a:ext cx="304800" cy="304800"/>
          </a:xfrm>
          <a:prstGeom prst="rect">
            <a:avLst/>
          </a:prstGeom>
          <a:noFill/>
          <a:ln w="9525">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endParaRPr lang="en-US" altLang="en-US" sz="1800" dirty="0"/>
          </a:p>
        </p:txBody>
      </p:sp>
      <p:pic>
        <p:nvPicPr>
          <p:cNvPr id="8203" name="Picture 10" descr="Kết quả hình ảnh cho hinh dong hoa"/>
          <p:cNvPicPr>
            <a:picLocks noChangeAspect="1"/>
          </p:cNvPicPr>
          <p:nvPr/>
        </p:nvPicPr>
        <p:blipFill>
          <a:blip r:embed="rId5"/>
          <a:stretch>
            <a:fillRect/>
          </a:stretch>
        </p:blipFill>
        <p:spPr>
          <a:xfrm>
            <a:off x="3962400" y="5276850"/>
            <a:ext cx="685800" cy="1581150"/>
          </a:xfrm>
          <a:prstGeom prst="rect">
            <a:avLst/>
          </a:prstGeom>
          <a:noFill/>
          <a:ln w="9525">
            <a:noFill/>
          </a:ln>
        </p:spPr>
      </p:pic>
      <p:pic>
        <p:nvPicPr>
          <p:cNvPr id="8204" name="Picture 10" descr="Kết quả hình ảnh cho hinh dong hoa"/>
          <p:cNvPicPr>
            <a:picLocks noChangeAspect="1"/>
          </p:cNvPicPr>
          <p:nvPr/>
        </p:nvPicPr>
        <p:blipFill>
          <a:blip r:embed="rId5"/>
          <a:stretch>
            <a:fillRect/>
          </a:stretch>
        </p:blipFill>
        <p:spPr>
          <a:xfrm>
            <a:off x="6858000" y="5486400"/>
            <a:ext cx="685800" cy="1581150"/>
          </a:xfrm>
          <a:prstGeom prst="rect">
            <a:avLst/>
          </a:prstGeom>
          <a:noFill/>
          <a:ln w="9525">
            <a:noFill/>
          </a:ln>
        </p:spPr>
      </p:pic>
      <p:pic>
        <p:nvPicPr>
          <p:cNvPr id="8205" name="Picture 10" descr="Kết quả hình ảnh cho hinh dong hoa"/>
          <p:cNvPicPr>
            <a:picLocks noChangeAspect="1"/>
          </p:cNvPicPr>
          <p:nvPr/>
        </p:nvPicPr>
        <p:blipFill>
          <a:blip r:embed="rId5"/>
          <a:stretch>
            <a:fillRect/>
          </a:stretch>
        </p:blipFill>
        <p:spPr>
          <a:xfrm>
            <a:off x="1143000" y="5486400"/>
            <a:ext cx="685800" cy="1581150"/>
          </a:xfrm>
          <a:prstGeom prst="rect">
            <a:avLst/>
          </a:prstGeom>
          <a:noFill/>
          <a:ln w="9525">
            <a:noFill/>
          </a:ln>
        </p:spPr>
      </p:pic>
      <p:sp>
        <p:nvSpPr>
          <p:cNvPr id="8206" name="AutoShape 12" descr="Kết quả hình ảnh cho hinh dong hoa"/>
          <p:cNvSpPr>
            <a:spLocks noChangeAspect="1"/>
          </p:cNvSpPr>
          <p:nvPr/>
        </p:nvSpPr>
        <p:spPr>
          <a:xfrm>
            <a:off x="155575" y="-144462"/>
            <a:ext cx="304800" cy="304800"/>
          </a:xfrm>
          <a:prstGeom prst="rect">
            <a:avLst/>
          </a:prstGeom>
          <a:noFill/>
          <a:ln w="9525">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endParaRPr lang="en-US" altLang="en-US" sz="1800" dirty="0"/>
          </a:p>
        </p:txBody>
      </p:sp>
      <p:pic>
        <p:nvPicPr>
          <p:cNvPr id="8207" name="Picture 14" descr="Kết quả hình ảnh cho hinh dong hoa"/>
          <p:cNvPicPr>
            <a:picLocks noChangeAspect="1"/>
          </p:cNvPicPr>
          <p:nvPr/>
        </p:nvPicPr>
        <p:blipFill>
          <a:blip r:embed="rId6"/>
          <a:stretch>
            <a:fillRect/>
          </a:stretch>
        </p:blipFill>
        <p:spPr>
          <a:xfrm>
            <a:off x="1295400" y="0"/>
            <a:ext cx="7010400" cy="146685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000000"/>
                                          </p:val>
                                        </p:tav>
                                        <p:tav tm="100000">
                                          <p:val>
                                            <p:strVal val="#ppt_w"/>
                                          </p:val>
                                        </p:tav>
                                      </p:tavLst>
                                    </p:anim>
                                    <p:anim calcmode="lin" valueType="num">
                                      <p:cBhvr>
                                        <p:cTn id="8" dur="500" fill="hold"/>
                                        <p:tgtEl>
                                          <p:spTgt spid="7"/>
                                        </p:tgtEl>
                                        <p:attrNameLst>
                                          <p:attrName>ppt_h</p:attrName>
                                        </p:attrNameLst>
                                      </p:cBhvr>
                                      <p:tavLst>
                                        <p:tav tm="0">
                                          <p:val>
                                            <p:fltVal val="0.00000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42" name="Rectangle 4"/>
          <p:cNvSpPr>
            <a:spLocks noGrp="1"/>
          </p:cNvSpPr>
          <p:nvPr>
            <p:ph type="title"/>
          </p:nvPr>
        </p:nvSpPr>
        <p:spPr>
          <a:ln/>
        </p:spPr>
        <p:txBody>
          <a:bodyPr vert="horz" wrap="square" lIns="91440" tIns="45720" rIns="91440" bIns="45720" anchor="ctr" anchorCtr="0"/>
          <a:p>
            <a:pPr eaLnBrk="1" hangingPunct="1"/>
            <a:endParaRPr lang="en-US" altLang="en-US" dirty="0"/>
          </a:p>
        </p:txBody>
      </p:sp>
      <p:pic>
        <p:nvPicPr>
          <p:cNvPr id="10243" name="Picture 7" descr="img078"/>
          <p:cNvPicPr>
            <a:picLocks noChangeAspect="1"/>
          </p:cNvPicPr>
          <p:nvPr>
            <p:ph sz="half" idx="1"/>
          </p:nvPr>
        </p:nvPicPr>
        <p:blipFill>
          <a:blip r:embed="rId1"/>
          <a:srcRect/>
          <a:stretch>
            <a:fillRect/>
          </a:stretch>
        </p:blipFill>
        <p:spPr>
          <a:xfrm>
            <a:off x="0" y="0"/>
            <a:ext cx="9144000" cy="6858000"/>
          </a:xfrm>
          <a:ln/>
        </p:spPr>
      </p:pic>
      <p:sp>
        <p:nvSpPr>
          <p:cNvPr id="10244" name="Rectangle 9"/>
          <p:cNvSpPr/>
          <p:nvPr/>
        </p:nvSpPr>
        <p:spPr>
          <a:xfrm>
            <a:off x="228600" y="6172200"/>
            <a:ext cx="8763000" cy="609600"/>
          </a:xfrm>
          <a:prstGeom prst="rect">
            <a:avLst/>
          </a:prstGeom>
          <a:no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r>
              <a:rPr lang="en-US" altLang="en-US" sz="2800" dirty="0">
                <a:latin typeface="Times New Roman" panose="02020603050405020304" pitchFamily="18" charset="0"/>
              </a:rPr>
              <a:t>Trời mưa to như trút nước.Gió thổi ào ào bẻ gãy cả cành cây</a:t>
            </a:r>
            <a:endParaRPr lang="en-US" altLang="en-US" sz="2800" dirty="0">
              <a:latin typeface="Times New Roman" panose="02020603050405020304"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266" name="Rectangle 4"/>
          <p:cNvSpPr>
            <a:spLocks noGrp="1"/>
          </p:cNvSpPr>
          <p:nvPr>
            <p:ph type="title"/>
          </p:nvPr>
        </p:nvSpPr>
        <p:spPr>
          <a:ln/>
        </p:spPr>
        <p:txBody>
          <a:bodyPr vert="horz" wrap="square" lIns="91440" tIns="45720" rIns="91440" bIns="45720" anchor="ctr" anchorCtr="0"/>
          <a:p>
            <a:pPr eaLnBrk="1" hangingPunct="1"/>
            <a:endParaRPr lang="en-US" altLang="en-US" dirty="0"/>
          </a:p>
        </p:txBody>
      </p:sp>
      <p:pic>
        <p:nvPicPr>
          <p:cNvPr id="11267" name="Picture 7" descr="img076"/>
          <p:cNvPicPr>
            <a:picLocks noChangeAspect="1"/>
          </p:cNvPicPr>
          <p:nvPr>
            <p:ph sz="half" idx="1"/>
          </p:nvPr>
        </p:nvPicPr>
        <p:blipFill>
          <a:blip r:embed="rId1"/>
          <a:srcRect/>
          <a:stretch>
            <a:fillRect/>
          </a:stretch>
        </p:blipFill>
        <p:spPr>
          <a:xfrm>
            <a:off x="0" y="0"/>
            <a:ext cx="9144000" cy="6858000"/>
          </a:xfrm>
          <a:ln/>
        </p:spPr>
      </p:pic>
      <p:sp>
        <p:nvSpPr>
          <p:cNvPr id="11268" name="Rectangle 9"/>
          <p:cNvSpPr/>
          <p:nvPr/>
        </p:nvSpPr>
        <p:spPr>
          <a:xfrm>
            <a:off x="0" y="5486400"/>
            <a:ext cx="9144000" cy="990600"/>
          </a:xfrm>
          <a:prstGeom prst="rect">
            <a:avLst/>
          </a:prstGeom>
          <a:noFill/>
          <a:ln w="9525">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342900" lvl="0" indent="-342900" eaLnBrk="1" hangingPunct="1">
              <a:lnSpc>
                <a:spcPct val="90000"/>
              </a:lnSpc>
            </a:pPr>
            <a:r>
              <a:rPr lang="en-US" altLang="en-US" sz="2800" dirty="0">
                <a:latin typeface="Times New Roman" panose="02020603050405020304" pitchFamily="18" charset="0"/>
              </a:rPr>
              <a:t>Bác </a:t>
            </a:r>
            <a:r>
              <a:rPr lang="vi-VN" altLang="en-US" sz="2800" dirty="0">
                <a:latin typeface="Times New Roman" panose="02020603050405020304" pitchFamily="18" charset="0"/>
              </a:rPr>
              <a:t>Gấu Đen đi chơi về bị ướt lướt thướt, nước mưa chảy ròng ròng xuống mặt. </a:t>
            </a:r>
            <a:r>
              <a:rPr lang="en-US" altLang="en-US" sz="2800" dirty="0">
                <a:latin typeface="Times New Roman" panose="02020603050405020304" pitchFamily="18" charset="0"/>
              </a:rPr>
              <a:t>Bác</a:t>
            </a:r>
            <a:r>
              <a:rPr lang="vi-VN" altLang="en-US" sz="2800" dirty="0">
                <a:latin typeface="Times New Roman" panose="02020603050405020304" pitchFamily="18" charset="0"/>
              </a:rPr>
              <a:t> chạy mãi, chạy mãi trong rừng để tìm chỗ trú nhờ. </a:t>
            </a:r>
            <a:br>
              <a:rPr lang="vi-VN" altLang="en-US" sz="2000" dirty="0">
                <a:latin typeface="Times New Roman" panose="02020603050405020304" pitchFamily="18" charset="0"/>
              </a:rPr>
            </a:br>
            <a:endParaRPr lang="en-US" altLang="en-US" sz="2000" dirty="0">
              <a:latin typeface="Times New Roman" panose="02020603050405020304"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290" name="Rectangle 9"/>
          <p:cNvSpPr>
            <a:spLocks noGrp="1"/>
          </p:cNvSpPr>
          <p:nvPr>
            <p:ph type="title"/>
          </p:nvPr>
        </p:nvSpPr>
        <p:spPr>
          <a:ln/>
        </p:spPr>
        <p:txBody>
          <a:bodyPr vert="horz" wrap="square" lIns="91440" tIns="45720" rIns="91440" bIns="45720" anchor="ctr" anchorCtr="0"/>
          <a:p>
            <a:pPr eaLnBrk="1" hangingPunct="1"/>
            <a:endParaRPr lang="en-US" altLang="en-US" dirty="0"/>
          </a:p>
        </p:txBody>
      </p:sp>
      <p:pic>
        <p:nvPicPr>
          <p:cNvPr id="12291" name="Picture 4" descr="img074"/>
          <p:cNvPicPr>
            <a:picLocks noChangeAspect="1"/>
          </p:cNvPicPr>
          <p:nvPr/>
        </p:nvPicPr>
        <p:blipFill>
          <a:blip r:embed="rId1"/>
          <a:stretch>
            <a:fillRect/>
          </a:stretch>
        </p:blipFill>
        <p:spPr>
          <a:xfrm>
            <a:off x="0" y="0"/>
            <a:ext cx="9144000" cy="6858000"/>
          </a:xfrm>
          <a:prstGeom prst="rect">
            <a:avLst/>
          </a:prstGeom>
          <a:noFill/>
          <a:ln w="9525">
            <a:noFill/>
          </a:ln>
        </p:spPr>
      </p:pic>
      <p:sp>
        <p:nvSpPr>
          <p:cNvPr id="12292" name="AutoShape 5"/>
          <p:cNvSpPr/>
          <p:nvPr/>
        </p:nvSpPr>
        <p:spPr>
          <a:xfrm>
            <a:off x="3810000" y="4724400"/>
            <a:ext cx="4267200" cy="1219200"/>
          </a:xfrm>
          <a:prstGeom prst="wedgeRoundRectCallout">
            <a:avLst>
              <a:gd name="adj1" fmla="val -67148"/>
              <a:gd name="adj2" fmla="val -110940"/>
              <a:gd name="adj3" fmla="val 16667"/>
            </a:avLst>
          </a:prstGeom>
          <a:solidFill>
            <a:schemeClr val="accent1"/>
          </a:solidFill>
          <a:ln w="9525" cap="flat" cmpd="sng">
            <a:solidFill>
              <a:schemeClr val="tx1"/>
            </a:solidFill>
            <a:prstDash val="solid"/>
            <a:miter/>
            <a:headEnd type="none" w="med" len="med"/>
            <a:tailEnd type="none" w="med" len="med"/>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r>
              <a:rPr lang="en-US" altLang="en-US" i="1" dirty="0">
                <a:latin typeface="Times New Roman" panose="02020603050405020304" pitchFamily="18" charset="0"/>
              </a:rPr>
              <a:t>May quá! Nhà thỏ nâu đây rồi</a:t>
            </a:r>
            <a:endParaRPr lang="en-US" altLang="en-US" i="1" dirty="0">
              <a:latin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4" name="Rectangle 2"/>
          <p:cNvSpPr>
            <a:spLocks noGrp="1"/>
          </p:cNvSpPr>
          <p:nvPr>
            <p:ph type="title"/>
          </p:nvPr>
        </p:nvSpPr>
        <p:spPr>
          <a:ln/>
        </p:spPr>
        <p:txBody>
          <a:bodyPr vert="horz" wrap="square" lIns="91440" tIns="45720" rIns="91440" bIns="45720" anchor="ctr" anchorCtr="0"/>
          <a:p>
            <a:pPr eaLnBrk="1" hangingPunct="1"/>
            <a:endParaRPr lang="en-US" altLang="en-US" dirty="0"/>
          </a:p>
        </p:txBody>
      </p:sp>
      <p:sp>
        <p:nvSpPr>
          <p:cNvPr id="13315" name="Rectangle 3"/>
          <p:cNvSpPr>
            <a:spLocks noGrp="1"/>
          </p:cNvSpPr>
          <p:nvPr>
            <p:ph idx="1"/>
          </p:nvPr>
        </p:nvSpPr>
        <p:spPr>
          <a:xfrm>
            <a:off x="3733800" y="2971800"/>
            <a:ext cx="1905000" cy="762000"/>
          </a:xfrm>
          <a:ln/>
        </p:spPr>
        <p:txBody>
          <a:bodyPr vert="horz" wrap="square" lIns="91440" tIns="45720" rIns="91440" bIns="45720" anchor="t" anchorCtr="0"/>
          <a:p>
            <a:pPr eaLnBrk="1" hangingPunct="1"/>
            <a:endParaRPr lang="en-US" altLang="en-US" dirty="0"/>
          </a:p>
        </p:txBody>
      </p:sp>
      <p:pic>
        <p:nvPicPr>
          <p:cNvPr id="13316" name="Picture 4" descr="img080"/>
          <p:cNvPicPr>
            <a:picLocks noChangeAspect="1"/>
          </p:cNvPicPr>
          <p:nvPr/>
        </p:nvPicPr>
        <p:blipFill>
          <a:blip r:embed="rId1"/>
          <a:stretch>
            <a:fillRect/>
          </a:stretch>
        </p:blipFill>
        <p:spPr>
          <a:xfrm>
            <a:off x="0" y="0"/>
            <a:ext cx="9144000" cy="6858000"/>
          </a:xfrm>
          <a:prstGeom prst="rect">
            <a:avLst/>
          </a:prstGeom>
          <a:noFill/>
          <a:ln w="9525">
            <a:noFill/>
          </a:ln>
        </p:spPr>
      </p:pic>
      <p:sp>
        <p:nvSpPr>
          <p:cNvPr id="13317" name="Rectangle 5"/>
          <p:cNvSpPr/>
          <p:nvPr/>
        </p:nvSpPr>
        <p:spPr>
          <a:xfrm>
            <a:off x="1524000" y="6170613"/>
            <a:ext cx="2971800" cy="1068387"/>
          </a:xfrm>
          <a:prstGeom prst="rect">
            <a:avLst/>
          </a:prstGeom>
          <a:noFill/>
          <a:ln w="9525">
            <a:noFill/>
          </a:ln>
        </p:spPr>
        <p:txBody>
          <a:bodyPr anchor="ctr" anchorCtr="0">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vi-VN" altLang="en-US" sz="2800" dirty="0"/>
              <a:t>- </a:t>
            </a:r>
            <a:r>
              <a:rPr lang="vi-VN" altLang="en-US" sz="2800" dirty="0">
                <a:latin typeface="Times New Roman" panose="02020603050405020304" pitchFamily="18" charset="0"/>
              </a:rPr>
              <a:t>Cốc</a:t>
            </a:r>
            <a:r>
              <a:rPr lang="en-US" altLang="en-US" sz="2800" dirty="0">
                <a:latin typeface="Times New Roman" panose="02020603050405020304" pitchFamily="18" charset="0"/>
              </a:rPr>
              <a:t>,</a:t>
            </a:r>
            <a:r>
              <a:rPr lang="vi-VN" altLang="en-US" sz="2800" dirty="0">
                <a:latin typeface="Times New Roman" panose="02020603050405020304" pitchFamily="18" charset="0"/>
              </a:rPr>
              <a:t> Cốc</a:t>
            </a:r>
            <a:r>
              <a:rPr lang="en-US" altLang="en-US" sz="2800" dirty="0">
                <a:latin typeface="Times New Roman" panose="02020603050405020304" pitchFamily="18" charset="0"/>
              </a:rPr>
              <a:t>,</a:t>
            </a:r>
            <a:r>
              <a:rPr lang="vi-VN" altLang="en-US" sz="2800" dirty="0">
                <a:latin typeface="Times New Roman" panose="02020603050405020304" pitchFamily="18" charset="0"/>
              </a:rPr>
              <a:t> cốc.</a:t>
            </a:r>
            <a:br>
              <a:rPr lang="vi-VN" altLang="en-US" sz="2800" dirty="0"/>
            </a:br>
            <a:br>
              <a:rPr lang="vi-VN" altLang="en-US" sz="1800" dirty="0"/>
            </a:br>
            <a:endParaRPr lang="vi-VN" altLang="en-US" sz="1800" dirty="0"/>
          </a:p>
        </p:txBody>
      </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2894</Words>
  <Application>WPS Slides</Application>
  <PresentationFormat>On-screen Show (4:3)</PresentationFormat>
  <Paragraphs>107</Paragraphs>
  <Slides>35</Slides>
  <Notes>2</Notes>
  <HiddenSlides>0</HiddenSlides>
  <MMClips>3</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35</vt:i4>
      </vt:variant>
    </vt:vector>
  </HeadingPairs>
  <TitlesOfParts>
    <vt:vector size="45" baseType="lpstr">
      <vt:lpstr>Arial</vt:lpstr>
      <vt:lpstr>SimSun</vt:lpstr>
      <vt:lpstr>Wingdings</vt:lpstr>
      <vt:lpstr>Times New Roman</vt:lpstr>
      <vt:lpstr>Microsoft YaHei</vt:lpstr>
      <vt:lpstr>Arial Unicode MS</vt:lpstr>
      <vt:lpstr>Tahoma</vt:lpstr>
      <vt:lpstr>VNI-Times</vt:lpstr>
      <vt:lpstr>Segoe Print</vt:lpstr>
      <vt:lpstr>Default Design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itfriend.org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Smart</dc:creator>
  <cp:lastModifiedBy>THUY TIEN</cp:lastModifiedBy>
  <cp:revision>92</cp:revision>
  <dcterms:created xsi:type="dcterms:W3CDTF">2002-01-09T06:46:53Z</dcterms:created>
  <dcterms:modified xsi:type="dcterms:W3CDTF">2025-04-25T02:08:59Z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DCB5CEB91D3249ECA752CB5A8F6CFAAF_13</vt:lpwstr>
  </property>
  <property fmtid="{D5CDD505-2E9C-101B-9397-08002B2CF9AE}" pid="3" name="KSOProductBuildVer">
    <vt:lpwstr>1033-12.2.0.20795</vt:lpwstr>
  </property>
</Properties>
</file>