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3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5" r:id="rId3"/>
    <p:sldId id="257" r:id="rId4"/>
    <p:sldId id="294" r:id="rId5"/>
    <p:sldId id="260" r:id="rId6"/>
    <p:sldId id="261" r:id="rId7"/>
    <p:sldId id="296" r:id="rId8"/>
    <p:sldId id="298" r:id="rId9"/>
    <p:sldId id="300" r:id="rId10"/>
    <p:sldId id="301" r:id="rId11"/>
    <p:sldId id="302" r:id="rId12"/>
    <p:sldId id="30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4E40-7DB5-44AF-8484-3B5C8278A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A987-75A5-4EF1-94CD-ED95EA8154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3.svg"/><Relationship Id="rId22" Type="http://schemas.openxmlformats.org/officeDocument/2006/relationships/image" Target="../media/image22.png"/><Relationship Id="rId21" Type="http://schemas.openxmlformats.org/officeDocument/2006/relationships/image" Target="../media/image21.sv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image" Target="../media/image17.sv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5.jpeg"/><Relationship Id="rId22" Type="http://schemas.openxmlformats.org/officeDocument/2006/relationships/image" Target="../media/image23.svg"/><Relationship Id="rId21" Type="http://schemas.openxmlformats.org/officeDocument/2006/relationships/image" Target="../media/image22.png"/><Relationship Id="rId20" Type="http://schemas.openxmlformats.org/officeDocument/2006/relationships/image" Target="../media/image21.svg"/><Relationship Id="rId2" Type="http://schemas.openxmlformats.org/officeDocument/2006/relationships/image" Target="../media/image3.svg"/><Relationship Id="rId19" Type="http://schemas.openxmlformats.org/officeDocument/2006/relationships/image" Target="../media/image20.png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.svg"/><Relationship Id="rId11" Type="http://schemas.openxmlformats.org/officeDocument/2006/relationships/image" Target="../media/image2.png"/><Relationship Id="rId10" Type="http://schemas.openxmlformats.org/officeDocument/2006/relationships/image" Target="../media/image19.sv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7.GIF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9759" y="101713"/>
            <a:ext cx="4572000" cy="6781801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6456" y="76200"/>
            <a:ext cx="4598985" cy="67818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4411876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3646" y="4411876"/>
            <a:ext cx="1623915" cy="114486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069" y="4368427"/>
            <a:ext cx="1622308" cy="125323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3648547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44774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4461824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KHÁM PHÁ KHOA HỌC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6792" y="3996838"/>
            <a:ext cx="3801381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850" b="1" spc="18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Nunito Bold"/>
                <a:sym typeface="Nunito Bold"/>
              </a:rPr>
              <a:t>NGÀY DẠY: 22/04/2025</a:t>
            </a:r>
            <a:endParaRPr lang="en-US" sz="1850" b="1" spc="18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Nunito Bold"/>
              <a:sym typeface="Nunito Bold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1"/>
          <p:cNvSpPr txBox="1"/>
          <p:nvPr/>
        </p:nvSpPr>
        <p:spPr>
          <a:xfrm>
            <a:off x="-140059" y="2819039"/>
            <a:ext cx="915193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ĐỀ TÀI:GIỚI THIỆU VỀ ĐĂKLĂK 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QUÊ HƯƠNG EM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457200" y="152400"/>
            <a:ext cx="8229600" cy="2133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4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Lăk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p 18 địa điểm du lịch DakLak nổi tiếng không thể bỏ lỡ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7162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20" y="457200"/>
            <a:ext cx="7772400" cy="1334770"/>
          </a:xfrm>
        </p:spPr>
        <p:txBody>
          <a:bodyPr>
            <a:noAutofit/>
          </a:bodyPr>
          <a:lstStyle/>
          <a:p>
            <a:endParaRPr lang="en-US" sz="36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B11442-0F5C-4895-8379-5CA34893BBC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4" descr="kitt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71800" y="2407906"/>
            <a:ext cx="2895600" cy="297408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28800"/>
            <a:ext cx="4536440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art 2"/>
          <p:cNvSpPr/>
          <p:nvPr/>
        </p:nvSpPr>
        <p:spPr>
          <a:xfrm>
            <a:off x="533400" y="1600200"/>
            <a:ext cx="7620000" cy="3581400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kitt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81000" y="3786892"/>
            <a:ext cx="2895600" cy="2974082"/>
          </a:xfrm>
          <a:prstGeom prst="rect">
            <a:avLst/>
          </a:prstGeom>
          <a:noFill/>
        </p:spPr>
      </p:pic>
      <p:pic>
        <p:nvPicPr>
          <p:cNvPr id="11" name="Picture 14" descr="kitt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00800" y="3807718"/>
            <a:ext cx="2895600" cy="2974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066800"/>
            <a:ext cx="61722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Quê Hương Tươi Đẹp - Nhạc Thiếu Nhi Hay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4411876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3646" y="4411876"/>
            <a:ext cx="1623915" cy="114486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069" y="4368427"/>
            <a:ext cx="1622308" cy="125323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3648547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44774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4461824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86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Hoạt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động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2: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052" name="Picture 4" descr="Đặc điểm của kiến trúc nhà sàn Tây Nguyên - Casagranda Việt Nam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25" y="2087432"/>
            <a:ext cx="6113712" cy="40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4"/>
          <p:cNvSpPr/>
          <p:nvPr/>
        </p:nvSpPr>
        <p:spPr>
          <a:xfrm>
            <a:off x="30634" y="90889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3033568"/>
            <a:ext cx="7772400" cy="1470025"/>
          </a:xfrm>
        </p:spPr>
        <p:txBody>
          <a:bodyPr/>
          <a:lstStyle/>
          <a:p>
            <a:pPr eaLnBrk="1" hangingPunct="1"/>
            <a:endParaRPr lang="vi-VN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715000"/>
            <a:ext cx="6400800" cy="99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núi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3" name="Picture 5" descr="11749376546K35TU copy"/>
          <p:cNvPicPr>
            <a:picLocks noChangeAspect="1" noChangeArrowheads="1"/>
          </p:cNvPicPr>
          <p:nvPr/>
        </p:nvPicPr>
        <p:blipFill>
          <a:blip r:embed="rId1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13700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ipart-Cartoon-Design-0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ipart-Cartoon-Design-0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1371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10 NGỌN NÚI CAO NHẤT TÂY NGUY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599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5"/>
          <p:cNvSpPr/>
          <p:nvPr/>
        </p:nvSpPr>
        <p:spPr>
          <a:xfrm rot="-1965373" flipV="1">
            <a:off x="1576740" y="540426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3"/>
          <p:cNvSpPr/>
          <p:nvPr/>
        </p:nvSpPr>
        <p:spPr>
          <a:xfrm rot="1855390" flipH="1">
            <a:off x="1370678" y="5289831"/>
            <a:ext cx="1185259" cy="49121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4"/>
          <p:cNvSpPr/>
          <p:nvPr/>
        </p:nvSpPr>
        <p:spPr>
          <a:xfrm rot="-1503479" flipV="1">
            <a:off x="847663" y="595377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6857206" y="13855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00700"/>
            <a:ext cx="8229600" cy="15621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000" b="1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cà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phê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</a:rPr>
              <a:t>                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</a:rPr>
              <a:t>tiêu</a:t>
            </a:r>
            <a:endParaRPr lang="en-US" sz="40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4098" name="Picture 2" descr="Tìm hiểu cây cà phê A-Z: nguồn gốc, đặc điểm sinh học, phân loạ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62000"/>
            <a:ext cx="4645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ới thiệu cây tiêu Phú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48145"/>
            <a:ext cx="4010602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743200" y="1028700"/>
            <a:ext cx="4686300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dirty="0" err="1" smtClean="0"/>
              <a:t>Đặc</a:t>
            </a:r>
            <a:r>
              <a:rPr lang="en-US" sz="2700" dirty="0" smtClean="0"/>
              <a:t> </a:t>
            </a:r>
            <a:r>
              <a:rPr lang="en-US" sz="2700" dirty="0" err="1" smtClean="0"/>
              <a:t>sản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3200400"/>
            <a:ext cx="4038600" cy="3124200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6400800" y="0"/>
            <a:ext cx="2667000" cy="2209800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150" name="Picture 6" descr="Ngày 19/4: Giá cà phê và hồ tiêu đồng loạt giảm mạnh | Thời báo Tài chính 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38500"/>
            <a:ext cx="3746500" cy="3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kitt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8799" y="-290512"/>
            <a:ext cx="1989197" cy="2043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Cồng</a:t>
            </a:r>
            <a:r>
              <a:rPr lang="en-US" dirty="0" smtClean="0"/>
              <a:t> </a:t>
            </a:r>
            <a:r>
              <a:rPr lang="en-US" dirty="0" err="1" smtClean="0"/>
              <a:t>chiêng</a:t>
            </a:r>
            <a:endParaRPr lang="en-US" dirty="0"/>
          </a:p>
        </p:txBody>
      </p:sp>
      <p:pic>
        <p:nvPicPr>
          <p:cNvPr id="4" name="Picture 4" descr="Lễ hội Cồng chiêng Tây Nguyên - Giá trị văn hóa ngàn đời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7638"/>
            <a:ext cx="7619999" cy="49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</a:ln>
              <a:solidFill>
                <a:srgbClr val="00B050"/>
              </a:solidFill>
              <a:latin typeface="Comic Sans MS" panose="030F0702030302020204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04900" y="838200"/>
            <a:ext cx="69342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</a:rPr>
              <a:t>Lồng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ghép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Tôi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yêu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Việt</a:t>
            </a:r>
            <a:r>
              <a:rPr lang="en-US" sz="3400" b="1" dirty="0" smtClean="0">
                <a:solidFill>
                  <a:srgbClr val="FF0000"/>
                </a:solidFill>
              </a:rPr>
              <a:t> Nam</a:t>
            </a:r>
            <a:endParaRPr lang="en-US" sz="3400" b="1" dirty="0" smtClean="0">
              <a:solidFill>
                <a:srgbClr val="FF0000"/>
              </a:solidFill>
            </a:endParaRPr>
          </a:p>
          <a:p>
            <a:pPr algn="ctr"/>
            <a:endParaRPr lang="en-US" sz="3400" b="1" dirty="0" smtClean="0">
              <a:solidFill>
                <a:srgbClr val="FF0000"/>
              </a:solidFill>
            </a:endParaRPr>
          </a:p>
        </p:txBody>
      </p:sp>
      <p:pic>
        <p:nvPicPr>
          <p:cNvPr id="3" name="Tôi yêu Việt Na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387" y="2971800"/>
            <a:ext cx="8023225" cy="3184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914400" y="1417638"/>
            <a:ext cx="7543800" cy="35353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WPS Slides</Application>
  <PresentationFormat>On-screen Show (4:3)</PresentationFormat>
  <Paragraphs>37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Cambria</vt:lpstr>
      <vt:lpstr>Railey</vt:lpstr>
      <vt:lpstr>Segoe Print</vt:lpstr>
      <vt:lpstr>Nunito Bold</vt:lpstr>
      <vt:lpstr>Times New Roman</vt:lpstr>
      <vt:lpstr>Comic Sans MS</vt:lpstr>
      <vt:lpstr>Arial Unicode MS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Lễ hội Cồng chiêng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THUY TIEN</cp:lastModifiedBy>
  <cp:revision>22</cp:revision>
  <dcterms:created xsi:type="dcterms:W3CDTF">2021-11-26T11:59:00Z</dcterms:created>
  <dcterms:modified xsi:type="dcterms:W3CDTF">2025-04-24T08:55:33Z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468C7A229A91488AA1E114352DA93450_13</vt:lpwstr>
  </property>
  <property fmtid="{D5CDD505-2E9C-101B-9397-08002B2CF9AE}" pid="3" name="KSOProductBuildVer">
    <vt:lpwstr>1033-12.2.0.20795</vt:lpwstr>
  </property>
</Properties>
</file>