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57" r:id="rId5"/>
    <p:sldId id="258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265" y="1195705"/>
            <a:ext cx="9262745" cy="3364865"/>
          </a:xfrm>
        </p:spPr>
        <p:txBody>
          <a:bodyPr>
            <a:normAutofit fontScale="90000"/>
          </a:bodyPr>
          <a:p>
            <a:br>
              <a:rPr lang="en-US" sz="4000" b="1">
                <a:latin typeface="Comic Sans MS" panose="030F0702030302020204" charset="0"/>
                <a:cs typeface="Comic Sans MS" panose="030F0702030302020204" charset="0"/>
              </a:rPr>
            </a:br>
            <a:r>
              <a:rPr lang="en-US" sz="4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Comic Sans MS" panose="030F0702030302020204" charset="0"/>
                <a:cs typeface="Comic Sans MS" panose="030F0702030302020204" charset="0"/>
              </a:rPr>
              <a:t>Làm quen với toán:</a:t>
            </a:r>
            <a:br>
              <a:rPr lang="en-US" sz="4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Comic Sans MS" panose="030F0702030302020204" charset="0"/>
                <a:cs typeface="Comic Sans MS" panose="030F0702030302020204" charset="0"/>
              </a:rPr>
            </a:br>
            <a:br>
              <a:rPr lang="en-US" sz="4000" b="1">
                <a:latin typeface="Comic Sans MS" panose="030F0702030302020204" charset="0"/>
                <a:cs typeface="Comic Sans MS" panose="030F0702030302020204" charset="0"/>
              </a:rPr>
            </a:br>
            <a:r>
              <a:rPr lang="en-US" sz="533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CHẮP GHÉP CÁC HÌNH HỌC </a:t>
            </a:r>
            <a:br>
              <a:rPr lang="en-US" sz="533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sz="533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ĐỂ TẠO THÀNH HÌNH MỚI</a:t>
            </a:r>
            <a:br>
              <a:rPr lang="en-US" sz="533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sz="4000" b="1">
                <a:latin typeface="Times New Roman" panose="02020603050405020304" charset="0"/>
                <a:cs typeface="Times New Roman" panose="02020603050405020304" charset="0"/>
              </a:rPr>
              <a:t>Lớp: Lá 2</a:t>
            </a:r>
            <a:endParaRPr lang="en-US"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" name="Rectangles 39"/>
          <p:cNvSpPr/>
          <p:nvPr/>
        </p:nvSpPr>
        <p:spPr>
          <a:xfrm>
            <a:off x="5461635" y="3309620"/>
            <a:ext cx="320040" cy="218249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1" name="Rectangles 30"/>
          <p:cNvSpPr/>
          <p:nvPr/>
        </p:nvSpPr>
        <p:spPr>
          <a:xfrm>
            <a:off x="3613150" y="2156460"/>
            <a:ext cx="320040" cy="296608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ectangles 3"/>
          <p:cNvSpPr/>
          <p:nvPr/>
        </p:nvSpPr>
        <p:spPr>
          <a:xfrm>
            <a:off x="1386840" y="4079875"/>
            <a:ext cx="320040" cy="218249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Rectangles 4"/>
          <p:cNvSpPr/>
          <p:nvPr/>
        </p:nvSpPr>
        <p:spPr>
          <a:xfrm>
            <a:off x="3147060" y="3446145"/>
            <a:ext cx="320040" cy="296608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ectangles 5"/>
          <p:cNvSpPr/>
          <p:nvPr/>
        </p:nvSpPr>
        <p:spPr>
          <a:xfrm flipH="1">
            <a:off x="251460" y="2498090"/>
            <a:ext cx="353695" cy="218249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ectangles 6"/>
          <p:cNvSpPr/>
          <p:nvPr/>
        </p:nvSpPr>
        <p:spPr>
          <a:xfrm rot="240000">
            <a:off x="8508365" y="2310130"/>
            <a:ext cx="3496310" cy="2936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300000">
            <a:off x="8493125" y="273050"/>
            <a:ext cx="3825875" cy="206819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ectangles 8"/>
          <p:cNvSpPr/>
          <p:nvPr/>
        </p:nvSpPr>
        <p:spPr>
          <a:xfrm rot="180000">
            <a:off x="9011285" y="2703830"/>
            <a:ext cx="655955" cy="72517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ectangles 9"/>
          <p:cNvSpPr/>
          <p:nvPr/>
        </p:nvSpPr>
        <p:spPr>
          <a:xfrm rot="180000">
            <a:off x="10886440" y="2830830"/>
            <a:ext cx="655955" cy="72517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Rectangles 10"/>
          <p:cNvSpPr/>
          <p:nvPr/>
        </p:nvSpPr>
        <p:spPr>
          <a:xfrm rot="300000">
            <a:off x="9682480" y="3674110"/>
            <a:ext cx="1096645" cy="156654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-210820" y="1741170"/>
            <a:ext cx="1277620" cy="756920"/>
          </a:xfrm>
          <a:prstGeom prst="triangl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-69215" y="1308100"/>
            <a:ext cx="1136015" cy="563245"/>
          </a:xfrm>
          <a:prstGeom prst="triangle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0" y="1020445"/>
            <a:ext cx="993775" cy="414655"/>
          </a:xfrm>
          <a:prstGeom prst="triangle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93775" y="2995295"/>
            <a:ext cx="1069975" cy="108458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59740" y="3721100"/>
            <a:ext cx="927100" cy="96012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71775" y="2360930"/>
            <a:ext cx="1069975" cy="108458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82645" y="3087370"/>
            <a:ext cx="1012825" cy="992505"/>
          </a:xfrm>
          <a:prstGeom prst="ellipse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22" name="Rectangles 21"/>
          <p:cNvSpPr/>
          <p:nvPr/>
        </p:nvSpPr>
        <p:spPr>
          <a:xfrm>
            <a:off x="4700905" y="5026025"/>
            <a:ext cx="277495" cy="150939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94910" y="4680585"/>
            <a:ext cx="1069975" cy="108458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751580" y="4680585"/>
            <a:ext cx="1069975" cy="108458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26" name="Rectangles 25"/>
          <p:cNvSpPr/>
          <p:nvPr/>
        </p:nvSpPr>
        <p:spPr>
          <a:xfrm>
            <a:off x="2051685" y="2360930"/>
            <a:ext cx="345440" cy="287909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61870" y="3087370"/>
            <a:ext cx="922020" cy="992505"/>
          </a:xfrm>
          <a:prstGeom prst="ellipse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706880" y="3721100"/>
            <a:ext cx="942975" cy="959485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27" name="Isosceles Triangle 26"/>
          <p:cNvSpPr/>
          <p:nvPr/>
        </p:nvSpPr>
        <p:spPr>
          <a:xfrm>
            <a:off x="1585595" y="1603375"/>
            <a:ext cx="1277620" cy="756920"/>
          </a:xfrm>
          <a:prstGeom prst="triangl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1585595" y="1225550"/>
            <a:ext cx="1277620" cy="642620"/>
          </a:xfrm>
          <a:prstGeom prst="triangl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1706880" y="837565"/>
            <a:ext cx="1064260" cy="597535"/>
          </a:xfrm>
          <a:prstGeom prst="triangl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1771650" y="445770"/>
            <a:ext cx="878205" cy="574675"/>
          </a:xfrm>
          <a:prstGeom prst="triangl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3147060" y="1435100"/>
            <a:ext cx="1277620" cy="756920"/>
          </a:xfrm>
          <a:prstGeom prst="triangl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3206750" y="1019810"/>
            <a:ext cx="1072515" cy="721360"/>
          </a:xfrm>
          <a:prstGeom prst="triangl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3319145" y="691515"/>
            <a:ext cx="960120" cy="574675"/>
          </a:xfrm>
          <a:prstGeom prst="triangl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69620" y="5732145"/>
            <a:ext cx="2001520" cy="13906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-382270" y="5904230"/>
            <a:ext cx="2001520" cy="13906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306955" y="5901055"/>
            <a:ext cx="1626235" cy="11188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716020" y="6012815"/>
            <a:ext cx="2001520" cy="13906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442585" y="6089650"/>
            <a:ext cx="1796415" cy="103314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02225" y="2315845"/>
            <a:ext cx="1069975" cy="1129665"/>
          </a:xfrm>
          <a:prstGeom prst="ellipse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414520" y="2947035"/>
            <a:ext cx="1028065" cy="949325"/>
          </a:xfrm>
          <a:prstGeom prst="ellipse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614670" y="3088005"/>
            <a:ext cx="1021715" cy="99187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45" name="Smiley Face 44"/>
          <p:cNvSpPr/>
          <p:nvPr/>
        </p:nvSpPr>
        <p:spPr>
          <a:xfrm>
            <a:off x="8317865" y="3896360"/>
            <a:ext cx="690245" cy="70104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7" name="Rectangles 46"/>
          <p:cNvSpPr/>
          <p:nvPr/>
        </p:nvSpPr>
        <p:spPr>
          <a:xfrm>
            <a:off x="8501380" y="4597400"/>
            <a:ext cx="312420" cy="2197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8" name="Rectangles 47"/>
          <p:cNvSpPr/>
          <p:nvPr/>
        </p:nvSpPr>
        <p:spPr>
          <a:xfrm>
            <a:off x="8225790" y="4834255"/>
            <a:ext cx="816610" cy="7937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8225155" y="3572510"/>
            <a:ext cx="920115" cy="450215"/>
          </a:xfrm>
          <a:prstGeom prst="triangl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0" name="Rectangles 49"/>
          <p:cNvSpPr/>
          <p:nvPr/>
        </p:nvSpPr>
        <p:spPr>
          <a:xfrm>
            <a:off x="8225155" y="5628005"/>
            <a:ext cx="356870" cy="12306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1" name="Rectangles 50"/>
          <p:cNvSpPr/>
          <p:nvPr/>
        </p:nvSpPr>
        <p:spPr>
          <a:xfrm>
            <a:off x="8685530" y="5628005"/>
            <a:ext cx="356870" cy="12306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2" name="Rectangles 51"/>
          <p:cNvSpPr/>
          <p:nvPr/>
        </p:nvSpPr>
        <p:spPr>
          <a:xfrm rot="8760000">
            <a:off x="9253855" y="4683125"/>
            <a:ext cx="263525" cy="83693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scaled="0"/>
          </a:gradFill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3" name="Rectangles 52"/>
          <p:cNvSpPr/>
          <p:nvPr/>
        </p:nvSpPr>
        <p:spPr>
          <a:xfrm rot="18780000">
            <a:off x="7790180" y="4225925"/>
            <a:ext cx="263525" cy="83693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scaled="0"/>
          </a:gradFill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24350" y="3828415"/>
            <a:ext cx="1251585" cy="119761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577975" y="362902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513205" y="308737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279265" y="540575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382260" y="529971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193165" y="357251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73125" y="389636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9450" y="426275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066800" y="426275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13280" y="385762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919605" y="426275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7125" y="411861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456180" y="322389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71775" y="357187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65450" y="259207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588000" y="501777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125470" y="308800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716020" y="335026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414520" y="426275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522345" y="360616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784725" y="299529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507230" y="334962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994910" y="340677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784725" y="401637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085590" y="344551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188585" y="434086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801235" y="461200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933190" y="4900295"/>
            <a:ext cx="23685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442585" y="286575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871210" y="272478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781675" y="344551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064885" y="3223895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172200" y="3604260"/>
            <a:ext cx="193675" cy="22225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0" name="Sun 89"/>
          <p:cNvSpPr/>
          <p:nvPr/>
        </p:nvSpPr>
        <p:spPr>
          <a:xfrm>
            <a:off x="6922770" y="307975"/>
            <a:ext cx="1762760" cy="143319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1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1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40" grpId="1" animBg="1"/>
      <p:bldP spid="31" grpId="1" animBg="1"/>
      <p:bldP spid="4" grpId="1" animBg="1"/>
      <p:bldP spid="5" grpId="1" animBg="1"/>
      <p:bldP spid="6" grpId="1" animBg="1"/>
      <p:bldP spid="7" grpId="1" animBg="1"/>
      <p:bldP spid="8" grpId="1" animBg="1"/>
      <p:bldP spid="9" grpId="1" animBg="1"/>
      <p:bldP spid="10" grpId="1" animBg="1"/>
      <p:bldP spid="11" grpId="1" animBg="1"/>
      <p:bldP spid="12" grpId="1" animBg="1"/>
      <p:bldP spid="14" grpId="1" animBg="1"/>
      <p:bldP spid="15" grpId="1" animBg="1"/>
      <p:bldP spid="16" grpId="1" animBg="1"/>
      <p:bldP spid="18" grpId="1" animBg="1"/>
      <p:bldP spid="19" grpId="1" animBg="1"/>
      <p:bldP spid="20" grpId="1" animBg="1"/>
      <p:bldP spid="22" grpId="1" animBg="1"/>
      <p:bldP spid="24" grpId="1" animBg="1"/>
      <p:bldP spid="25" grpId="1" animBg="1"/>
      <p:bldP spid="26" grpId="1" animBg="1"/>
      <p:bldP spid="21" grpId="1" animBg="1"/>
      <p:bldP spid="17" grpId="1" animBg="1"/>
      <p:bldP spid="27" grpId="1" animBg="1"/>
      <p:bldP spid="28" grpId="1" animBg="1"/>
      <p:bldP spid="29" grpId="1" animBg="1"/>
      <p:bldP spid="30" grpId="1" animBg="1"/>
      <p:bldP spid="32" grpId="1" animBg="1"/>
      <p:bldP spid="33" grpId="1" animBg="1"/>
      <p:bldP spid="34" grpId="1" animBg="1"/>
      <p:bldP spid="35" grpId="1" animBg="1"/>
      <p:bldP spid="36" grpId="1" animBg="1"/>
      <p:bldP spid="37" grpId="1" animBg="1"/>
      <p:bldP spid="38" grpId="1" animBg="1"/>
      <p:bldP spid="39" grpId="1" animBg="1"/>
      <p:bldP spid="41" grpId="1" animBg="1"/>
      <p:bldP spid="42" grpId="1" animBg="1"/>
      <p:bldP spid="43" grpId="1" animBg="1"/>
      <p:bldP spid="45" grpId="1" animBg="1"/>
      <p:bldP spid="47" grpId="1" animBg="1"/>
      <p:bldP spid="48" grpId="1" animBg="1"/>
      <p:bldP spid="49" grpId="1" animBg="1"/>
      <p:bldP spid="50" grpId="1" animBg="1"/>
      <p:bldP spid="51" grpId="1" animBg="1"/>
      <p:bldP spid="52" grpId="1" animBg="1"/>
      <p:bldP spid="53" grpId="1" animBg="1"/>
      <p:bldP spid="23" grpId="1" animBg="1"/>
      <p:bldP spid="55" grpId="1" animBg="1"/>
      <p:bldP spid="56" grpId="1" animBg="1"/>
      <p:bldP spid="57" grpId="1" animBg="1"/>
      <p:bldP spid="58" grpId="1" animBg="1"/>
      <p:bldP spid="59" grpId="1" animBg="1"/>
      <p:bldP spid="60" grpId="1" animBg="1"/>
      <p:bldP spid="61" grpId="1" animBg="1"/>
      <p:bldP spid="62" grpId="1" animBg="1"/>
      <p:bldP spid="63" grpId="1" animBg="1"/>
      <p:bldP spid="64" grpId="1" animBg="1"/>
      <p:bldP spid="65" grpId="1" animBg="1"/>
      <p:bldP spid="66" grpId="1" animBg="1"/>
      <p:bldP spid="67" grpId="1" animBg="1"/>
      <p:bldP spid="69" grpId="1" animBg="1"/>
      <p:bldP spid="70" grpId="1" animBg="1"/>
      <p:bldP spid="71" grpId="1" animBg="1"/>
      <p:bldP spid="72" grpId="1" animBg="1"/>
      <p:bldP spid="74" grpId="1" animBg="1"/>
      <p:bldP spid="75" grpId="1" animBg="1"/>
      <p:bldP spid="77" grpId="1" animBg="1"/>
      <p:bldP spid="78" grpId="1" animBg="1"/>
      <p:bldP spid="79" grpId="1" animBg="1"/>
      <p:bldP spid="80" grpId="1" animBg="1"/>
      <p:bldP spid="81" grpId="1" animBg="1"/>
      <p:bldP spid="82" grpId="1" animBg="1"/>
      <p:bldP spid="83" grpId="1" animBg="1"/>
      <p:bldP spid="84" grpId="1" animBg="1"/>
      <p:bldP spid="85" grpId="1" animBg="1"/>
      <p:bldP spid="86" grpId="1" animBg="1"/>
      <p:bldP spid="87" grpId="1" animBg="1"/>
      <p:bldP spid="88" grpId="1" animBg="1"/>
      <p:bldP spid="89" grpId="1" animBg="1"/>
      <p:bldP spid="9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" name="Rectangles 7"/>
          <p:cNvSpPr/>
          <p:nvPr/>
        </p:nvSpPr>
        <p:spPr>
          <a:xfrm>
            <a:off x="2662555" y="622300"/>
            <a:ext cx="3077210" cy="283591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ectangles 8"/>
          <p:cNvSpPr/>
          <p:nvPr/>
        </p:nvSpPr>
        <p:spPr>
          <a:xfrm>
            <a:off x="5739765" y="622300"/>
            <a:ext cx="3077210" cy="283591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ectangles 9"/>
          <p:cNvSpPr/>
          <p:nvPr/>
        </p:nvSpPr>
        <p:spPr>
          <a:xfrm>
            <a:off x="2662555" y="3458210"/>
            <a:ext cx="3077210" cy="283591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Rectangles 10"/>
          <p:cNvSpPr/>
          <p:nvPr/>
        </p:nvSpPr>
        <p:spPr>
          <a:xfrm>
            <a:off x="5739765" y="3458210"/>
            <a:ext cx="3077210" cy="283591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" name="Rectangles 7"/>
          <p:cNvSpPr/>
          <p:nvPr/>
        </p:nvSpPr>
        <p:spPr>
          <a:xfrm>
            <a:off x="1981200" y="1258570"/>
            <a:ext cx="3664585" cy="390398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Rectangles 4"/>
          <p:cNvSpPr/>
          <p:nvPr/>
        </p:nvSpPr>
        <p:spPr>
          <a:xfrm>
            <a:off x="5645785" y="1257935"/>
            <a:ext cx="3640455" cy="390525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Isosceles Triangle 3"/>
          <p:cNvSpPr/>
          <p:nvPr/>
        </p:nvSpPr>
        <p:spPr>
          <a:xfrm rot="16200000">
            <a:off x="1266190" y="1522095"/>
            <a:ext cx="5236210" cy="3813175"/>
          </a:xfrm>
          <a:prstGeom prst="triangle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>
            <a:off x="5079365" y="1522095"/>
            <a:ext cx="5236210" cy="3813175"/>
          </a:xfrm>
          <a:prstGeom prst="triangle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Oval 3"/>
          <p:cNvSpPr/>
          <p:nvPr/>
        </p:nvSpPr>
        <p:spPr>
          <a:xfrm>
            <a:off x="1562735" y="1108710"/>
            <a:ext cx="4842510" cy="4794885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5245" y="1108710"/>
            <a:ext cx="4842510" cy="4794885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bldLvl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265" y="1195705"/>
            <a:ext cx="9262745" cy="3364865"/>
          </a:xfrm>
        </p:spPr>
        <p:txBody>
          <a:bodyPr>
            <a:normAutofit fontScale="90000"/>
          </a:bodyPr>
          <a:p>
            <a:br>
              <a:rPr lang="en-US" sz="4000" b="1">
                <a:latin typeface="Comic Sans MS" panose="030F0702030302020204" charset="0"/>
                <a:cs typeface="Comic Sans MS" panose="030F0702030302020204" charset="0"/>
              </a:rPr>
            </a:br>
            <a:r>
              <a:rPr lang="en-US" sz="4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Comic Sans MS" panose="030F0702030302020204" charset="0"/>
                <a:cs typeface="Comic Sans MS" panose="030F0702030302020204" charset="0"/>
              </a:rPr>
              <a:t>Làm quen với toán:</a:t>
            </a:r>
            <a:br>
              <a:rPr lang="en-US" sz="4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Comic Sans MS" panose="030F0702030302020204" charset="0"/>
                <a:cs typeface="Comic Sans MS" panose="030F0702030302020204" charset="0"/>
              </a:rPr>
            </a:br>
            <a:br>
              <a:rPr lang="en-US" sz="4000" b="1">
                <a:latin typeface="Comic Sans MS" panose="030F0702030302020204" charset="0"/>
                <a:cs typeface="Comic Sans MS" panose="030F0702030302020204" charset="0"/>
              </a:rPr>
            </a:br>
            <a:r>
              <a:rPr lang="en-US" sz="533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CHẮP GHÉP CÁC HÌNH HỌC </a:t>
            </a:r>
            <a:br>
              <a:rPr lang="en-US" sz="533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sz="533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ĐỂ TẠO THÀNH HÌNH MỚI</a:t>
            </a:r>
            <a:br>
              <a:rPr lang="en-US" sz="533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sz="4000" b="1">
                <a:latin typeface="Times New Roman" panose="02020603050405020304" charset="0"/>
                <a:cs typeface="Times New Roman" panose="02020603050405020304" charset="0"/>
              </a:rPr>
              <a:t>Lớp: Lá 2</a:t>
            </a:r>
            <a:endParaRPr lang="en-US"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WPS Presentation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Comic Sans MS</vt:lpstr>
      <vt:lpstr>Times New Roman</vt:lpstr>
      <vt:lpstr>Microsoft YaHei</vt:lpstr>
      <vt:lpstr>Arial Unicode MS</vt:lpstr>
      <vt:lpstr>Calibri Light</vt:lpstr>
      <vt:lpstr>Calibri</vt:lpstr>
      <vt:lpstr>Office Theme</vt:lpstr>
      <vt:lpstr> Làm quen với toán:  CHẮP GHÉP CÁC HÌNH HỌC  ĐỂ TẠO THÀNH HÌNH MỚI Lớp: Lá 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Làm quen với toán:  CHẮP GHÉP CÁC HÌNH HỌC  ĐỂ TẠO THÀNH HÌNH MỚI Lớp: Lá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_x000B_Làm quen với toán:  CHẮP GHÉP CÁC HÌNH HỌC  ĐỂ TẠO THÀNH HÌNH MỚI Lớp: Lá 2</dc:title>
  <dc:creator>THUY TIEN</dc:creator>
  <cp:lastModifiedBy>WPS_1704557274</cp:lastModifiedBy>
  <cp:revision>2</cp:revision>
  <dcterms:created xsi:type="dcterms:W3CDTF">2024-12-03T15:47:00Z</dcterms:created>
  <dcterms:modified xsi:type="dcterms:W3CDTF">2024-12-04T15:12:35Z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E82A485A2B6246D2BB21EDB883F8DE0B_11</vt:lpwstr>
  </property>
  <property fmtid="{D5CDD505-2E9C-101B-9397-08002B2CF9AE}" pid="3" name="KSOProductBuildVer">
    <vt:lpwstr>1033-12.2.0.18911</vt:lpwstr>
  </property>
</Properties>
</file>