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85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1" r:id="rId12"/>
    <p:sldId id="283" r:id="rId13"/>
    <p:sldId id="322" r:id="rId14"/>
    <p:sldId id="259" r:id="rId15"/>
    <p:sldId id="324" r:id="rId16"/>
    <p:sldId id="323" r:id="rId17"/>
    <p:sldId id="261" r:id="rId18"/>
    <p:sldId id="325" r:id="rId19"/>
    <p:sldId id="303" r:id="rId20"/>
    <p:sldId id="298" r:id="rId21"/>
    <p:sldId id="299" r:id="rId22"/>
    <p:sldId id="300" r:id="rId23"/>
    <p:sldId id="304" r:id="rId24"/>
    <p:sldId id="326" r:id="rId25"/>
    <p:sldId id="288" r:id="rId26"/>
    <p:sldId id="289" r:id="rId27"/>
    <p:sldId id="290" r:id="rId28"/>
    <p:sldId id="305" r:id="rId29"/>
    <p:sldId id="306" r:id="rId30"/>
    <p:sldId id="329" r:id="rId31"/>
    <p:sldId id="330" r:id="rId32"/>
    <p:sldId id="307" r:id="rId33"/>
    <p:sldId id="308" r:id="rId34"/>
    <p:sldId id="310" r:id="rId35"/>
    <p:sldId id="327" r:id="rId36"/>
    <p:sldId id="328" r:id="rId37"/>
    <p:sldId id="276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1700" b="1" kern="120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700" b="1" kern="120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700" b="1" kern="120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700" b="1" kern="120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700" b="1" kern="120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11700" b="1" kern="120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11700" b="1" kern="120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11700" b="1" kern="120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11700" b="1" kern="120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3399FF"/>
    <a:srgbClr val="FF0000"/>
    <a:srgbClr val="006600"/>
    <a:srgbClr val="008000"/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 showGuides="1"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notesMaster" Target="notesMasters/notesMaster1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15E547A-5800-4CC0-8E15-34FB89399CB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D48CF08-5561-44B5-BDF7-520DD79CCCF6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D4FA1-2C2D-418C-9DF5-27D3631EE7D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E8A05-4262-4FC5-B4E4-5BF213D3B5B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C2B65-599F-4D8C-B305-7F663832B79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2DD42-8ED6-4CCF-B81B-C180E10395B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70E0-E1E3-46C3-AFF6-A1EB899E9AA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5C23B-A6B6-4355-BFEA-74F247440CF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183D8-58C7-48FB-ADEC-AA799B1BE2D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EBB95-0419-4F9C-95F5-C8CA738C440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6C49F-7B2D-495F-ACFE-E1942DA9BB0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3ACE7-45FE-4CAB-8843-967F6C13B8D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15771-1608-45E6-8E7F-B728338786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222AEF6-35FF-4F64-90F1-79F9A424732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microsoft.com/office/2007/relationships/media" Target="file:///C:\Users\Admin\Downloads\B&#233;%20Kh&#7887;e%20B&#233;%20Ngoan.mp3" TargetMode="External"/><Relationship Id="rId3" Type="http://schemas.openxmlformats.org/officeDocument/2006/relationships/audio" Target="file:///C:\Users\Admin\Downloads\B&#233;%20Kh&#7887;e%20B&#233;%20Ngoan.mp3" TargetMode="External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5.jpe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GIF"/><Relationship Id="rId1" Type="http://schemas.openxmlformats.org/officeDocument/2006/relationships/hyperlink" Target="http://www.glitter-graphics.com/" TargetMode="Externa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wmf"/><Relationship Id="rId1" Type="http://schemas.openxmlformats.org/officeDocument/2006/relationships/image" Target="../media/image38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wmf"/><Relationship Id="rId1" Type="http://schemas.openxmlformats.org/officeDocument/2006/relationships/image" Target="../media/image38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wmf"/><Relationship Id="rId1" Type="http://schemas.openxmlformats.org/officeDocument/2006/relationships/image" Target="../media/image38.GIF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1.png"/><Relationship Id="rId3" Type="http://schemas.microsoft.com/office/2007/relationships/media" Target="file:///C:\Users\Victory\Desktop\Ca%20Nha%20Thuong%20Nhau%20-%20-%20Xuan%20Mai%20_%20320%20lyric,%20upload%20b&#7903;i%20camau_camau10.mp3" TargetMode="External"/><Relationship Id="rId2" Type="http://schemas.openxmlformats.org/officeDocument/2006/relationships/audio" Target="file:///C:\Users\Victory\Desktop\Ca%20Nha%20Thuong%20Nhau%20-%20-%20Xuan%20Mai%20_%20320%20lyric,%20upload%20b&#7903;i%20camau_camau10.mp3" TargetMode="External"/><Relationship Id="rId1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/>
        </p:nvSpPr>
        <p:spPr bwMode="auto">
          <a:xfrm>
            <a:off x="457200" y="3200400"/>
            <a:ext cx="83010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5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5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5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5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</a:t>
            </a:r>
            <a:r>
              <a:rPr lang="en-US" altLang="en-US" sz="5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5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5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5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: a, ă ,â</a:t>
            </a:r>
            <a:endParaRPr lang="vi-VN" altLang="en-US" sz="54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NGUYỄN THỊ THỦY TIÊN</a:t>
            </a:r>
            <a:endParaRPr lang="en-US" altLang="en-US" sz="2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5- 6 </a:t>
            </a:r>
            <a:r>
              <a:rPr lang="en-US" alt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WordArt 14"/>
          <p:cNvSpPr>
            <a:spLocks noChangeArrowheads="1" noChangeShapeType="1" noTextEdit="1"/>
          </p:cNvSpPr>
          <p:nvPr/>
        </p:nvSpPr>
        <p:spPr bwMode="auto">
          <a:xfrm>
            <a:off x="457200" y="1600200"/>
            <a:ext cx="8301038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err="1" smtClean="0">
                <a:ln w="19050">
                  <a:solidFill>
                    <a:srgbClr val="99CCFF"/>
                  </a:solidFill>
                  <a:rou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 smtClean="0">
                <a:ln w="19050">
                  <a:solidFill>
                    <a:srgbClr val="99CCFF"/>
                  </a:solidFill>
                  <a:rou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kern="10" dirty="0" err="1" smtClean="0">
                <a:ln w="19050">
                  <a:solidFill>
                    <a:srgbClr val="99CCFF"/>
                  </a:solidFill>
                  <a:rou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 smtClean="0">
                <a:ln w="19050">
                  <a:solidFill>
                    <a:srgbClr val="99CCFF"/>
                  </a:solidFill>
                  <a:rou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4400" kern="10" dirty="0">
              <a:ln w="19050">
                <a:solidFill>
                  <a:srgbClr val="99CCFF"/>
                </a:solidFill>
                <a:round/>
              </a:ln>
              <a:solidFill>
                <a:srgbClr val="7030A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WordArt 2"/>
          <p:cNvSpPr>
            <a:spLocks noChangeArrowheads="1" noChangeShapeType="1" noTextEdit="1"/>
          </p:cNvSpPr>
          <p:nvPr/>
        </p:nvSpPr>
        <p:spPr bwMode="auto">
          <a:xfrm>
            <a:off x="0" y="1844675"/>
            <a:ext cx="8785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kern="10" dirty="0" smtClean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56796" dir="1593903" algn="ctr" rotWithShape="0">
                  <a:schemeClr val="tx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23" name="Picture 3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97200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4" name="Picture 4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5" name="Picture 5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6" name="Picture 6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7" name="Picture 7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19663"/>
            <a:ext cx="1981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8" name="Picture 8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81525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9" name="Picture 9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19663"/>
            <a:ext cx="1981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0" name="Picture 10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tro choi am nhac ng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3" name="WordArt 5"/>
          <p:cNvSpPr>
            <a:spLocks noChangeArrowheads="1" noChangeShapeType="1" noTextEdit="1"/>
          </p:cNvSpPr>
          <p:nvPr/>
        </p:nvSpPr>
        <p:spPr bwMode="auto">
          <a:xfrm>
            <a:off x="2582863" y="1524000"/>
            <a:ext cx="3665537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19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rgbClr val="000000"/>
                  </a:solidFill>
                  <a:round/>
                </a:ln>
              </a:rPr>
              <a:t>a</a:t>
            </a:r>
            <a:endParaRPr lang="en-US" sz="9600" kern="10">
              <a:ln w="9525">
                <a:solidFill>
                  <a:srgbClr val="000000"/>
                </a:solidFill>
                <a:round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WordArt 2"/>
          <p:cNvSpPr>
            <a:spLocks noChangeArrowheads="1" noChangeShapeType="1" noTextEdit="1"/>
          </p:cNvSpPr>
          <p:nvPr/>
        </p:nvSpPr>
        <p:spPr bwMode="auto">
          <a:xfrm>
            <a:off x="0" y="1844675"/>
            <a:ext cx="8785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kern="10" dirty="0" smtClean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56796" dir="1593903" algn="ctr" rotWithShape="0">
                  <a:schemeClr val="tx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23" name="Picture 3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97200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4" name="Picture 4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5" name="Picture 5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6" name="Picture 6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7" name="Picture 7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19663"/>
            <a:ext cx="1981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8" name="Picture 8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81525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9" name="Picture 9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19663"/>
            <a:ext cx="1981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0" name="Picture 10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tro choi am nhac ng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1" name="Rectangle 3"/>
          <p:cNvSpPr>
            <a:spLocks noChangeArrowheads="1"/>
          </p:cNvSpPr>
          <p:nvPr/>
        </p:nvSpPr>
        <p:spPr bwMode="auto">
          <a:xfrm>
            <a:off x="1905000" y="-747713"/>
            <a:ext cx="4192588" cy="76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930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altLang="en-US" sz="493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5054600" y="1828800"/>
            <a:ext cx="914400" cy="3657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/>
      <p:bldP spid="3348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WordArt 2"/>
          <p:cNvSpPr>
            <a:spLocks noChangeArrowheads="1" noChangeShapeType="1" noTextEdit="1"/>
          </p:cNvSpPr>
          <p:nvPr/>
        </p:nvSpPr>
        <p:spPr bwMode="auto">
          <a:xfrm>
            <a:off x="0" y="1844675"/>
            <a:ext cx="8785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kern="10" dirty="0" smtClean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56796" dir="1593903" algn="ctr" rotWithShape="0">
                  <a:schemeClr val="tx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23" name="Picture 3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97200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4" name="Picture 4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5" name="Picture 5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6" name="Picture 6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7" name="Picture 7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19663"/>
            <a:ext cx="1981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8" name="Picture 8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81525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9" name="Picture 9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19663"/>
            <a:ext cx="1981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0" name="Picture 10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tro choi am nhac ng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1" name="Rectangle 3"/>
          <p:cNvSpPr>
            <a:spLocks noChangeArrowheads="1"/>
          </p:cNvSpPr>
          <p:nvPr/>
        </p:nvSpPr>
        <p:spPr bwMode="auto">
          <a:xfrm>
            <a:off x="1905000" y="-747713"/>
            <a:ext cx="4192588" cy="76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930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altLang="en-US" sz="493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5054600" y="1828800"/>
            <a:ext cx="914400" cy="3657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/>
      <p:bldP spid="3348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Text Box 2"/>
          <p:cNvSpPr txBox="1">
            <a:spLocks noChangeArrowheads="1"/>
          </p:cNvSpPr>
          <p:nvPr/>
        </p:nvSpPr>
        <p:spPr bwMode="auto">
          <a:xfrm>
            <a:off x="-6350" y="425450"/>
            <a:ext cx="2516188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800">
                <a:solidFill>
                  <a:srgbClr val="FF0000"/>
                </a:solidFill>
                <a:latin typeface=".VnAvantH" panose="020B7200000000000000" pitchFamily="34" charset="0"/>
              </a:rPr>
              <a:t>a</a:t>
            </a:r>
            <a:endParaRPr lang="en-US" altLang="en-US" sz="2480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pic>
        <p:nvPicPr>
          <p:cNvPr id="336899" name="Picture 3" descr="Hình0402"/>
          <p:cNvPicPr>
            <a:picLocks noChangeAspect="1" noChangeArrowheads="1"/>
          </p:cNvPicPr>
          <p:nvPr/>
        </p:nvPicPr>
        <p:blipFill>
          <a:blip r:embed="rId2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58900"/>
            <a:ext cx="2971800" cy="325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1481138"/>
            <a:ext cx="261937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866900"/>
            <a:ext cx="20542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WordArt 2"/>
          <p:cNvSpPr>
            <a:spLocks noChangeArrowheads="1" noChangeShapeType="1" noTextEdit="1"/>
          </p:cNvSpPr>
          <p:nvPr/>
        </p:nvSpPr>
        <p:spPr bwMode="auto">
          <a:xfrm>
            <a:off x="0" y="1844675"/>
            <a:ext cx="8785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ă</a:t>
            </a:r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kern="10" dirty="0" smtClean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56796" dir="1593903" algn="ctr" rotWithShape="0">
                  <a:schemeClr val="tx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23" name="Picture 3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97200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4" name="Picture 4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5" name="Picture 5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6" name="Picture 6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7" name="Picture 7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19663"/>
            <a:ext cx="1981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8" name="Picture 8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81525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9" name="Picture 9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19663"/>
            <a:ext cx="1981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0" name="Picture 10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tro choi am nhac ng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 descr="Mat 16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6705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371600" y="4800600"/>
            <a:ext cx="1143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§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66CC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2667000" y="4648200"/>
            <a:ext cx="990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«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66CC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</a:endParaRP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3886200" y="4724400"/>
            <a:ext cx="22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i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66CC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</a:endParaRP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4648200" y="4876800"/>
            <a:ext cx="129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m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66CC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</a:endParaRP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7315200" y="4648200"/>
            <a:ext cx="533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t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66CC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</a:endParaRP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6096000" y="4648200"/>
            <a:ext cx="99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¨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66CC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 rot="-1778035">
            <a:off x="6553200" y="4343400"/>
            <a:ext cx="457200" cy="16192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8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3375 L 0.00417 -0.1886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9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8867 L -0.1875 -0.077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mph" presetSubtype="0" repeatCount="indefinite" fill="hold" grpId="4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7"/>
                  </p:tgtEl>
                </p:cond>
              </p:nextCondLst>
            </p:seq>
          </p:childTnLst>
        </p:cTn>
      </p:par>
    </p:tnLst>
    <p:bldLst>
      <p:bldP spid="9220" grpId="0" animBg="1"/>
      <p:bldP spid="9220" grpId="1" animBg="1"/>
      <p:bldP spid="9221" grpId="0" animBg="1"/>
      <p:bldP spid="9221" grpId="1" animBg="1"/>
      <p:bldP spid="9221" grpId="2" animBg="1"/>
      <p:bldP spid="9222" grpId="0" animBg="1"/>
      <p:bldP spid="9222" grpId="1" animBg="1"/>
      <p:bldP spid="9223" grpId="0" animBg="1"/>
      <p:bldP spid="9223" grpId="1" animBg="1"/>
      <p:bldP spid="9224" grpId="0" animBg="1"/>
      <p:bldP spid="9224" grpId="1" animBg="1"/>
      <p:bldP spid="9225" grpId="0" animBg="1"/>
      <p:bldP spid="9225" grpId="1" animBg="1"/>
      <p:bldP spid="9225" grpId="2" animBg="1"/>
      <p:bldP spid="9225" grpId="3" animBg="1"/>
      <p:bldP spid="9225" grpId="4" animBg="1"/>
      <p:bldP spid="9226" grpId="0" animBg="1"/>
      <p:bldP spid="922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3" name="WordArt 3"/>
          <p:cNvSpPr>
            <a:spLocks noChangeArrowheads="1" noChangeShapeType="1" noTextEdit="1"/>
          </p:cNvSpPr>
          <p:nvPr/>
        </p:nvSpPr>
        <p:spPr bwMode="auto">
          <a:xfrm>
            <a:off x="2971800" y="990600"/>
            <a:ext cx="3505200" cy="487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rgbClr val="000000"/>
                  </a:solidFill>
                  <a:round/>
                </a:ln>
              </a:rPr>
              <a:t>¨</a:t>
            </a:r>
            <a:endParaRPr lang="en-US" sz="9600" kern="10">
              <a:ln w="9525">
                <a:solidFill>
                  <a:srgbClr val="000000"/>
                </a:solidFill>
                <a:round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WordArt 2"/>
          <p:cNvSpPr>
            <a:spLocks noChangeArrowheads="1" noChangeShapeType="1" noTextEdit="1"/>
          </p:cNvSpPr>
          <p:nvPr/>
        </p:nvSpPr>
        <p:spPr bwMode="auto">
          <a:xfrm>
            <a:off x="0" y="1844675"/>
            <a:ext cx="8785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56796" dir="1593903" algn="ctr" rotWithShape="0">
                  <a:schemeClr val="tx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23" name="Picture 3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97200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4" name="Picture 4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5" name="Picture 5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6" name="Picture 6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7" name="Picture 7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19663"/>
            <a:ext cx="1981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8" name="Picture 8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81525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9" name="Picture 9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19663"/>
            <a:ext cx="1981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0" name="Picture 10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é Khỏe Bé Ngoan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5384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hac tro choi am nhac ng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43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7" name="Rectangle 3"/>
          <p:cNvSpPr>
            <a:spLocks noChangeArrowheads="1"/>
          </p:cNvSpPr>
          <p:nvPr/>
        </p:nvSpPr>
        <p:spPr bwMode="auto">
          <a:xfrm>
            <a:off x="1905000" y="-747713"/>
            <a:ext cx="4192588" cy="76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9300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  <a:endParaRPr lang="en-US" altLang="en-US" sz="4930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pic>
        <p:nvPicPr>
          <p:cNvPr id="33894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29432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5080000" y="1828800"/>
            <a:ext cx="914400" cy="3657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17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/>
      <p:bldP spid="3389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139700" y="1295400"/>
            <a:ext cx="2308225" cy="353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500">
                <a:solidFill>
                  <a:srgbClr val="FF0000"/>
                </a:solidFill>
                <a:latin typeface=".VnAvantH" panose="020B7200000000000000" pitchFamily="34" charset="0"/>
              </a:rPr>
              <a:t>¨</a:t>
            </a:r>
            <a:endParaRPr lang="en-US" altLang="en-US" sz="2250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752600"/>
            <a:ext cx="3460750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97013"/>
            <a:ext cx="2971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14600"/>
            <a:ext cx="20129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3" name="Picture 11" descr="Cha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3246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WordArt 12"/>
          <p:cNvSpPr>
            <a:spLocks noChangeArrowheads="1" noChangeShapeType="1" noTextEdit="1"/>
          </p:cNvSpPr>
          <p:nvPr/>
        </p:nvSpPr>
        <p:spPr bwMode="auto">
          <a:xfrm>
            <a:off x="1066800" y="5257800"/>
            <a:ext cx="1143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§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</a:endParaRPr>
          </a:p>
        </p:txBody>
      </p:sp>
      <p:sp>
        <p:nvSpPr>
          <p:cNvPr id="13325" name="WordArt 13"/>
          <p:cNvSpPr>
            <a:spLocks noChangeArrowheads="1" noChangeShapeType="1" noTextEdit="1"/>
          </p:cNvSpPr>
          <p:nvPr/>
        </p:nvSpPr>
        <p:spPr bwMode="auto">
          <a:xfrm>
            <a:off x="2286000" y="5029200"/>
            <a:ext cx="990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«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</a:endParaRPr>
          </a:p>
        </p:txBody>
      </p:sp>
      <p:sp>
        <p:nvSpPr>
          <p:cNvPr id="13326" name="WordArt 14"/>
          <p:cNvSpPr>
            <a:spLocks noChangeArrowheads="1" noChangeShapeType="1" noTextEdit="1"/>
          </p:cNvSpPr>
          <p:nvPr/>
        </p:nvSpPr>
        <p:spPr bwMode="auto">
          <a:xfrm>
            <a:off x="3429000" y="5181600"/>
            <a:ext cx="22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i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</a:endParaRPr>
          </a:p>
        </p:txBody>
      </p:sp>
      <p:sp>
        <p:nvSpPr>
          <p:cNvPr id="13327" name="WordArt 15"/>
          <p:cNvSpPr>
            <a:spLocks noChangeArrowheads="1" noChangeShapeType="1" noTextEdit="1"/>
          </p:cNvSpPr>
          <p:nvPr/>
        </p:nvSpPr>
        <p:spPr bwMode="auto">
          <a:xfrm>
            <a:off x="4038600" y="533400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c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</a:endParaRPr>
          </a:p>
        </p:txBody>
      </p:sp>
      <p:sp>
        <p:nvSpPr>
          <p:cNvPr id="13328" name="WordArt 16"/>
          <p:cNvSpPr>
            <a:spLocks noChangeArrowheads="1" noChangeShapeType="1" noTextEdit="1"/>
          </p:cNvSpPr>
          <p:nvPr/>
        </p:nvSpPr>
        <p:spPr bwMode="auto">
          <a:xfrm>
            <a:off x="7315200" y="5334000"/>
            <a:ext cx="914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n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</a:endParaRPr>
          </a:p>
        </p:txBody>
      </p:sp>
      <p:sp>
        <p:nvSpPr>
          <p:cNvPr id="13329" name="WordArt 17"/>
          <p:cNvSpPr>
            <a:spLocks noChangeArrowheads="1" noChangeShapeType="1" noTextEdit="1"/>
          </p:cNvSpPr>
          <p:nvPr/>
        </p:nvSpPr>
        <p:spPr bwMode="auto">
          <a:xfrm>
            <a:off x="6172200" y="5181600"/>
            <a:ext cx="914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©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</a:endParaRPr>
          </a:p>
        </p:txBody>
      </p:sp>
      <p:sp>
        <p:nvSpPr>
          <p:cNvPr id="13331" name="WordArt 19"/>
          <p:cNvSpPr>
            <a:spLocks noChangeArrowheads="1" noChangeShapeType="1" noTextEdit="1"/>
          </p:cNvSpPr>
          <p:nvPr/>
        </p:nvSpPr>
        <p:spPr bwMode="auto">
          <a:xfrm>
            <a:off x="5181600" y="5105400"/>
            <a:ext cx="838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h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3375 L 0.00417 -0.1886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9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8867 L -0.19584 -0.0443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mph" presetSubtype="0" repeatCount="indefinite" fill="hold" grpId="4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6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/>
      <p:bldP spid="13324" grpId="1" animBg="1"/>
      <p:bldP spid="13325" grpId="0" animBg="1"/>
      <p:bldP spid="13325" grpId="1" animBg="1"/>
      <p:bldP spid="13325" grpId="2" animBg="1"/>
      <p:bldP spid="13326" grpId="0" animBg="1"/>
      <p:bldP spid="13326" grpId="1" animBg="1"/>
      <p:bldP spid="13327" grpId="0" animBg="1"/>
      <p:bldP spid="13327" grpId="1" animBg="1"/>
      <p:bldP spid="13328" grpId="0" animBg="1"/>
      <p:bldP spid="13328" grpId="1" animBg="1"/>
      <p:bldP spid="13329" grpId="0" animBg="1"/>
      <p:bldP spid="13329" grpId="1" animBg="1"/>
      <p:bldP spid="13329" grpId="2" animBg="1"/>
      <p:bldP spid="13329" grpId="3" animBg="1"/>
      <p:bldP spid="13329" grpId="4" animBg="1"/>
      <p:bldP spid="13331" grpId="0" animBg="1"/>
      <p:bldP spid="1333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WordArt 2"/>
          <p:cNvSpPr>
            <a:spLocks noChangeArrowheads="1" noChangeShapeType="1" noTextEdit="1"/>
          </p:cNvSpPr>
          <p:nvPr/>
        </p:nvSpPr>
        <p:spPr bwMode="auto">
          <a:xfrm>
            <a:off x="0" y="1844675"/>
            <a:ext cx="8785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â</a:t>
            </a:r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kern="10" dirty="0" smtClean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56796" dir="1593903" algn="ctr" rotWithShape="0">
                  <a:schemeClr val="tx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23" name="Picture 3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97200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4" name="Picture 4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5" name="Picture 5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6" name="Picture 6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7" name="Picture 7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19663"/>
            <a:ext cx="1981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8" name="Picture 8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81525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9" name="Picture 9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19663"/>
            <a:ext cx="1981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0" name="Picture 10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tro choi am nhac ng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1905000" y="-747713"/>
            <a:ext cx="4192588" cy="76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93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2133600" y="-1371600"/>
            <a:ext cx="4343400" cy="798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18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42021" name="WordArt 5"/>
          <p:cNvSpPr>
            <a:spLocks noChangeArrowheads="1" noChangeShapeType="1" noTextEdit="1"/>
          </p:cNvSpPr>
          <p:nvPr/>
        </p:nvSpPr>
        <p:spPr bwMode="auto">
          <a:xfrm>
            <a:off x="2590800" y="609600"/>
            <a:ext cx="4191000" cy="510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rgbClr val="000000"/>
                  </a:solidFill>
                  <a:round/>
                </a:ln>
              </a:rPr>
              <a:t>©</a:t>
            </a:r>
            <a:endParaRPr lang="en-US" sz="9600" kern="10">
              <a:ln w="9525">
                <a:solidFill>
                  <a:srgbClr val="000000"/>
                </a:solidFill>
                <a:round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0" grpId="0"/>
      <p:bldP spid="3420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1905000" y="-747713"/>
            <a:ext cx="4192588" cy="76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9300">
                <a:solidFill>
                  <a:srgbClr val="008000"/>
                </a:solidFill>
                <a:latin typeface=".VnAvant" panose="020B7200000000000000" pitchFamily="34" charset="0"/>
              </a:rPr>
              <a:t>o</a:t>
            </a:r>
            <a:endParaRPr lang="en-US" altLang="en-US" sz="49300">
              <a:solidFill>
                <a:srgbClr val="008000"/>
              </a:solidFill>
              <a:latin typeface=".VnAvant" panose="020B7200000000000000" pitchFamily="34" charset="0"/>
            </a:endParaRPr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5067300" y="1828800"/>
            <a:ext cx="914400" cy="3657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34304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9600"/>
            <a:ext cx="29432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3" grpId="0"/>
      <p:bldP spid="3430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ext Box 2"/>
          <p:cNvSpPr txBox="1">
            <a:spLocks noChangeArrowheads="1"/>
          </p:cNvSpPr>
          <p:nvPr/>
        </p:nvSpPr>
        <p:spPr bwMode="auto">
          <a:xfrm>
            <a:off x="1319213" y="323850"/>
            <a:ext cx="2308225" cy="353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500">
                <a:solidFill>
                  <a:srgbClr val="FF0000"/>
                </a:solidFill>
                <a:latin typeface=".VnAvantH" panose="020B7200000000000000" pitchFamily="34" charset="0"/>
              </a:rPr>
              <a:t>©</a:t>
            </a:r>
            <a:endParaRPr lang="en-US" altLang="en-US" sz="2250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838200"/>
            <a:ext cx="2846387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3429000"/>
            <a:ext cx="3065463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ình0405"/>
          <p:cNvPicPr>
            <a:picLocks noChangeAspect="1" noChangeArrowheads="1"/>
          </p:cNvPicPr>
          <p:nvPr/>
        </p:nvPicPr>
        <p:blipFill>
          <a:blip r:embed="rId4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97288"/>
            <a:ext cx="28194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4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 u="sng" smtClean="0">
                <a:solidFill>
                  <a:srgbClr val="0000FF"/>
                </a:solidFill>
                <a:latin typeface="Times New Roman" panose="02020603050405020304" pitchFamily="18" charset="0"/>
              </a:rPr>
              <a:t>Phần II</a:t>
            </a:r>
            <a:endParaRPr lang="en-US" altLang="en-US" sz="6600" b="1" u="sng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Times New Roman" panose="02020603050405020304" pitchFamily="18" charset="0"/>
              </a:rPr>
              <a:t>Ai nhanh hơn</a:t>
            </a:r>
            <a:endParaRPr lang="en-US" altLang="en-US" sz="1800" smtClean="0">
              <a:latin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8000" b="1" smtClean="0">
                <a:solidFill>
                  <a:srgbClr val="FF00FF"/>
                </a:solidFill>
                <a:latin typeface="Times New Roman" panose="02020603050405020304" pitchFamily="18" charset="0"/>
              </a:rPr>
              <a:t>So sánh giống và khác nhau giữa</a:t>
            </a:r>
            <a:r>
              <a:rPr lang="en-US" altLang="en-US" sz="7200" b="1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endParaRPr lang="en-US" altLang="en-US" sz="7200" b="1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9600" b="1" smtClean="0">
                <a:solidFill>
                  <a:srgbClr val="FF0000"/>
                </a:solidFill>
                <a:latin typeface=".VnAvant" panose="020B7200000000000000" pitchFamily="34" charset="0"/>
              </a:rPr>
              <a:t>a - ¨ - ©</a:t>
            </a:r>
            <a:endParaRPr lang="en-US" altLang="en-US" sz="9600" b="1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17412" name="Group 29"/>
          <p:cNvGrpSpPr/>
          <p:nvPr/>
        </p:nvGrpSpPr>
        <p:grpSpPr bwMode="auto">
          <a:xfrm>
            <a:off x="0" y="0"/>
            <a:ext cx="9144000" cy="7086600"/>
            <a:chOff x="0" y="0"/>
            <a:chExt cx="5760" cy="4320"/>
          </a:xfrm>
        </p:grpSpPr>
        <p:grpSp>
          <p:nvGrpSpPr>
            <p:cNvPr id="17413" name="Group 16"/>
            <p:cNvGrpSpPr/>
            <p:nvPr/>
          </p:nvGrpSpPr>
          <p:grpSpPr bwMode="auto">
            <a:xfrm>
              <a:off x="0" y="0"/>
              <a:ext cx="340" cy="4320"/>
              <a:chOff x="0" y="0"/>
              <a:chExt cx="540" cy="4320"/>
            </a:xfrm>
          </p:grpSpPr>
          <p:pic>
            <p:nvPicPr>
              <p:cNvPr id="17426" name="Picture 13" descr="33720xmr97sdczd">
                <a:hlinkClick r:id="rId1"/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7" name="Picture 14" descr="33720xmr97sdczd">
                <a:hlinkClick r:id="rId1"/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434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8" name="Picture 15" descr="33720xmr97sdczd">
                <a:hlinkClick r:id="rId1"/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88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14" name="Group 17"/>
            <p:cNvGrpSpPr/>
            <p:nvPr/>
          </p:nvGrpSpPr>
          <p:grpSpPr bwMode="auto">
            <a:xfrm>
              <a:off x="5465" y="0"/>
              <a:ext cx="295" cy="4320"/>
              <a:chOff x="0" y="0"/>
              <a:chExt cx="540" cy="4320"/>
            </a:xfrm>
          </p:grpSpPr>
          <p:pic>
            <p:nvPicPr>
              <p:cNvPr id="17423" name="Picture 18" descr="33720xmr97sdczd">
                <a:hlinkClick r:id="rId1"/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4" name="Picture 19" descr="33720xmr97sdczd">
                <a:hlinkClick r:id="rId1"/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434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5" name="Picture 20" descr="33720xmr97sdczd">
                <a:hlinkClick r:id="rId1"/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88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15" name="Group 21"/>
            <p:cNvGrpSpPr/>
            <p:nvPr/>
          </p:nvGrpSpPr>
          <p:grpSpPr bwMode="auto">
            <a:xfrm rot="-5400000">
              <a:off x="2792" y="1704"/>
              <a:ext cx="268" cy="4717"/>
              <a:chOff x="0" y="0"/>
              <a:chExt cx="540" cy="4320"/>
            </a:xfrm>
          </p:grpSpPr>
          <p:pic>
            <p:nvPicPr>
              <p:cNvPr id="17420" name="Picture 22" descr="33720xmr97sdczd">
                <a:hlinkClick r:id="rId1"/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1" name="Picture 23" descr="33720xmr97sdczd">
                <a:hlinkClick r:id="rId1"/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434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2" name="Picture 24" descr="33720xmr97sdczd">
                <a:hlinkClick r:id="rId1"/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88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16" name="Group 25"/>
            <p:cNvGrpSpPr/>
            <p:nvPr/>
          </p:nvGrpSpPr>
          <p:grpSpPr bwMode="auto">
            <a:xfrm rot="-5400000">
              <a:off x="2812" y="-2126"/>
              <a:ext cx="227" cy="4717"/>
              <a:chOff x="0" y="0"/>
              <a:chExt cx="540" cy="4320"/>
            </a:xfrm>
          </p:grpSpPr>
          <p:pic>
            <p:nvPicPr>
              <p:cNvPr id="17417" name="Picture 26" descr="33720xmr97sdczd">
                <a:hlinkClick r:id="rId1"/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8" name="Picture 27" descr="33720xmr97sdczd">
                <a:hlinkClick r:id="rId1"/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434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9" name="Picture 28" descr="33720xmr97sdczd">
                <a:hlinkClick r:id="rId1"/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88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3352800" y="1905000"/>
            <a:ext cx="22098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80"/>
                  </a:solidFill>
                  <a:round/>
                </a:ln>
                <a:solidFill>
                  <a:srgbClr val="FFFF00"/>
                </a:solidFill>
              </a:rPr>
              <a:t>¨</a:t>
            </a:r>
            <a:endParaRPr lang="en-US" sz="3600" kern="10">
              <a:ln w="9525">
                <a:solidFill>
                  <a:srgbClr val="800080"/>
                </a:solidFill>
                <a:round/>
              </a:ln>
              <a:solidFill>
                <a:srgbClr val="FFFF00"/>
              </a:solidFill>
            </a:endParaRP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381000" y="2667000"/>
            <a:ext cx="2209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</a:rPr>
              <a:t>a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00FF"/>
              </a:solidFill>
            </a:endParaRPr>
          </a:p>
        </p:txBody>
      </p:sp>
      <p:pic>
        <p:nvPicPr>
          <p:cNvPr id="18436" name="Picture 4" descr="net chu a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1828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6477000" y="2057400"/>
            <a:ext cx="21336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FF00FF"/>
                </a:solidFill>
              </a:rPr>
              <a:t>©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FF00FF"/>
              </a:solidFill>
            </a:endParaRPr>
          </a:p>
        </p:txBody>
      </p:sp>
      <p:pic>
        <p:nvPicPr>
          <p:cNvPr id="18438" name="Picture 6" descr="net chu a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90800"/>
            <a:ext cx="1905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net chu a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67000"/>
            <a:ext cx="182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029200" y="2714625"/>
            <a:ext cx="533400" cy="1933575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8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8153400" y="2743200"/>
            <a:ext cx="533400" cy="194310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8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2057400" y="2743200"/>
            <a:ext cx="533400" cy="1933575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8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8443" name="Picture 11" descr="dau 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28800"/>
            <a:ext cx="16002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dau 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5568">
            <a:off x="6858000" y="1981200"/>
            <a:ext cx="14478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nen 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4" grpId="1" animBg="1"/>
      <p:bldP spid="18435" grpId="0" animBg="1"/>
      <p:bldP spid="18435" grpId="1" animBg="1"/>
      <p:bldP spid="18437" grpId="0" animBg="1"/>
      <p:bldP spid="18437" grpId="1" animBg="1"/>
      <p:bldP spid="18440" grpId="0" animBg="1"/>
      <p:bldP spid="18440" grpId="1" animBg="1"/>
      <p:bldP spid="18441" grpId="0" animBg="1"/>
      <p:bldP spid="18441" grpId="1" animBg="1"/>
      <p:bldP spid="18442" grpId="0" animBg="1"/>
      <p:bldP spid="1844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269875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0">
                <a:solidFill>
                  <a:srgbClr val="3399FF"/>
                </a:solidFill>
                <a:latin typeface=".VnAvant" panose="020B7200000000000000" pitchFamily="34" charset="0"/>
              </a:rPr>
              <a:t>a</a:t>
            </a:r>
            <a:endParaRPr lang="en-US" altLang="en-US" sz="30000">
              <a:solidFill>
                <a:srgbClr val="3399FF"/>
              </a:solidFill>
              <a:latin typeface=".VnAvant" panose="020B7200000000000000" pitchFamily="34" charset="0"/>
            </a:endParaRP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2971800" y="762000"/>
            <a:ext cx="26670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0">
                <a:solidFill>
                  <a:srgbClr val="FF00FF"/>
                </a:solidFill>
                <a:latin typeface=".VnAvant" panose="020B7200000000000000" pitchFamily="34" charset="0"/>
              </a:rPr>
              <a:t>¨</a:t>
            </a:r>
            <a:endParaRPr lang="en-US" altLang="en-US" sz="30000">
              <a:solidFill>
                <a:srgbClr val="FF00FF"/>
              </a:solidFill>
              <a:latin typeface=".VnAvant" panose="020B7200000000000000" pitchFamily="34" charset="0"/>
            </a:endParaRPr>
          </a:p>
        </p:txBody>
      </p:sp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5715000" y="787400"/>
            <a:ext cx="3200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0">
                <a:solidFill>
                  <a:srgbClr val="00FF00"/>
                </a:solidFill>
                <a:latin typeface=".VnAvant" panose="020B7200000000000000" pitchFamily="34" charset="0"/>
              </a:rPr>
              <a:t>©</a:t>
            </a:r>
            <a:endParaRPr lang="en-US" altLang="en-US" sz="30000">
              <a:solidFill>
                <a:srgbClr val="00FF00"/>
              </a:solidFill>
              <a:latin typeface=".VnAvant" panose="020B7200000000000000" pitchFamily="34" charset="0"/>
            </a:endParaRPr>
          </a:p>
        </p:txBody>
      </p:sp>
      <p:sp>
        <p:nvSpPr>
          <p:cNvPr id="346117" name="Text Box 5"/>
          <p:cNvSpPr txBox="1">
            <a:spLocks noChangeArrowheads="1"/>
          </p:cNvSpPr>
          <p:nvPr/>
        </p:nvSpPr>
        <p:spPr bwMode="auto">
          <a:xfrm>
            <a:off x="228600" y="682625"/>
            <a:ext cx="254635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altLang="en-US" sz="300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46118" name="Text Box 6"/>
          <p:cNvSpPr txBox="1">
            <a:spLocks noChangeArrowheads="1"/>
          </p:cNvSpPr>
          <p:nvPr/>
        </p:nvSpPr>
        <p:spPr bwMode="auto">
          <a:xfrm>
            <a:off x="5702300" y="769938"/>
            <a:ext cx="26797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altLang="en-US" sz="300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2959100" y="781050"/>
            <a:ext cx="28956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altLang="en-US" sz="300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46120" name="Rectangle 8"/>
          <p:cNvSpPr>
            <a:spLocks noChangeArrowheads="1"/>
          </p:cNvSpPr>
          <p:nvPr/>
        </p:nvSpPr>
        <p:spPr bwMode="auto">
          <a:xfrm>
            <a:off x="2209800" y="2286000"/>
            <a:ext cx="457200" cy="2209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46121" name="Rectangle 9"/>
          <p:cNvSpPr>
            <a:spLocks noChangeArrowheads="1"/>
          </p:cNvSpPr>
          <p:nvPr/>
        </p:nvSpPr>
        <p:spPr bwMode="auto">
          <a:xfrm>
            <a:off x="4953000" y="2371725"/>
            <a:ext cx="457200" cy="2209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46122" name="Rectangle 10"/>
          <p:cNvSpPr>
            <a:spLocks noChangeArrowheads="1"/>
          </p:cNvSpPr>
          <p:nvPr/>
        </p:nvSpPr>
        <p:spPr bwMode="auto">
          <a:xfrm>
            <a:off x="7696200" y="2362200"/>
            <a:ext cx="457200" cy="2209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346123" name="Picture 11" descr="dau mu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47800"/>
            <a:ext cx="1600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6124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198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 descr="hoa h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4" descr="hoa h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5" descr="hoa h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57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6" descr="hoa h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WordArt 9"/>
          <p:cNvSpPr>
            <a:spLocks noChangeArrowheads="1" noChangeShapeType="1" noTextEdit="1"/>
          </p:cNvSpPr>
          <p:nvPr/>
        </p:nvSpPr>
        <p:spPr bwMode="auto">
          <a:xfrm>
            <a:off x="1447800" y="685800"/>
            <a:ext cx="6477000" cy="1752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3"/>
              </a:avLst>
            </a:prstTxWarp>
          </a:bodyPr>
          <a:lstStyle/>
          <a:p>
            <a:pPr algn="ctr"/>
            <a:r>
              <a:rPr lang="en-US" sz="3600" kern="10">
                <a:ln w="9525" cap="rnd">
                  <a:solidFill>
                    <a:srgbClr val="FF00FF"/>
                  </a:solidFill>
                  <a:prstDash val="sysDot"/>
                  <a:round/>
                </a:ln>
                <a:solidFill>
                  <a:srgbClr val="FFFF00"/>
                </a:solidFill>
                <a:latin typeface=".VnArial" panose="020B7200000000000000" pitchFamily="34" charset="0"/>
              </a:rPr>
              <a:t>gièng nhau </a:t>
            </a:r>
            <a:endParaRPr lang="en-US" sz="3600" kern="10">
              <a:ln w="9525" cap="rnd">
                <a:solidFill>
                  <a:srgbClr val="FF00FF"/>
                </a:solidFill>
                <a:prstDash val="sysDot"/>
                <a:round/>
              </a:ln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1143000" y="762000"/>
            <a:ext cx="7086600" cy="121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2"/>
              </a:avLst>
            </a:prstTxWarp>
          </a:bodyPr>
          <a:lstStyle/>
          <a:p>
            <a:pPr algn="ctr"/>
            <a:r>
              <a:rPr lang="en-US" sz="3600" kern="10">
                <a:ln w="9525" cap="rnd">
                  <a:solidFill>
                    <a:srgbClr val="FF00FF"/>
                  </a:solidFill>
                  <a:prstDash val="sysDot"/>
                  <a:rou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nhau</a:t>
            </a:r>
            <a:endParaRPr lang="en-US" sz="3600" kern="10">
              <a:ln w="9525" cap="rnd">
                <a:solidFill>
                  <a:srgbClr val="FF00FF"/>
                </a:solidFill>
                <a:prstDash val="sysDot"/>
                <a:rou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3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3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4" grpId="0"/>
      <p:bldP spid="346115" grpId="0"/>
      <p:bldP spid="346116" grpId="0"/>
      <p:bldP spid="346117" grpId="0"/>
      <p:bldP spid="346118" grpId="0"/>
      <p:bldP spid="346119" grpId="0"/>
      <p:bldP spid="346120" grpId="0" animBg="1"/>
      <p:bldP spid="346121" grpId="0" animBg="1"/>
      <p:bldP spid="346122" grpId="0" animBg="1"/>
      <p:bldP spid="24585" grpId="0" animBg="1"/>
      <p:bldP spid="24585" grpId="1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WordArt 2"/>
          <p:cNvSpPr>
            <a:spLocks noChangeArrowheads="1" noChangeShapeType="1" noTextEdit="1"/>
          </p:cNvSpPr>
          <p:nvPr/>
        </p:nvSpPr>
        <p:spPr bwMode="auto">
          <a:xfrm>
            <a:off x="0" y="1844675"/>
            <a:ext cx="8785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56796" dir="1593903" algn="ctr" rotWithShape="0">
                  <a:schemeClr val="tx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56796" dir="1593903" algn="ctr" rotWithShape="0">
                  <a:schemeClr val="tx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23" name="Picture 3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97200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4" name="Picture 4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5" name="Picture 5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6" name="Picture 6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7" name="Picture 7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19663"/>
            <a:ext cx="1981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8" name="Picture 8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81525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9" name="Picture 9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19663"/>
            <a:ext cx="1981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0" name="Picture 10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tro choi am nhac ng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9" name="WordArt 3"/>
          <p:cNvSpPr>
            <a:spLocks noChangeArrowheads="1" noChangeShapeType="1" noTextEdit="1"/>
          </p:cNvSpPr>
          <p:nvPr/>
        </p:nvSpPr>
        <p:spPr bwMode="auto">
          <a:xfrm>
            <a:off x="3657600" y="2057400"/>
            <a:ext cx="19812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FF00FF"/>
                </a:solidFill>
              </a:rPr>
              <a:t>¨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FF00FF"/>
              </a:solidFill>
            </a:endParaRPr>
          </a:p>
        </p:txBody>
      </p:sp>
      <p:sp>
        <p:nvSpPr>
          <p:cNvPr id="347140" name="WordArt 4"/>
          <p:cNvSpPr>
            <a:spLocks noChangeArrowheads="1" noChangeShapeType="1" noTextEdit="1"/>
          </p:cNvSpPr>
          <p:nvPr/>
        </p:nvSpPr>
        <p:spPr bwMode="auto">
          <a:xfrm>
            <a:off x="609600" y="2590800"/>
            <a:ext cx="1981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19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rgbClr val="000000"/>
                  </a:solidFill>
                  <a:round/>
                </a:ln>
              </a:rPr>
              <a:t>a</a:t>
            </a:r>
            <a:endParaRPr lang="en-US" sz="9600" kern="10">
              <a:ln w="9525">
                <a:solidFill>
                  <a:srgbClr val="000000"/>
                </a:solidFill>
                <a:round/>
              </a:ln>
            </a:endParaRPr>
          </a:p>
        </p:txBody>
      </p:sp>
      <p:sp>
        <p:nvSpPr>
          <p:cNvPr id="347141" name="WordArt 5"/>
          <p:cNvSpPr>
            <a:spLocks noChangeArrowheads="1" noChangeShapeType="1" noTextEdit="1"/>
          </p:cNvSpPr>
          <p:nvPr/>
        </p:nvSpPr>
        <p:spPr bwMode="auto">
          <a:xfrm>
            <a:off x="6400800" y="2057400"/>
            <a:ext cx="19812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rgbClr val="000000"/>
                  </a:solidFill>
                  <a:round/>
                </a:ln>
                <a:solidFill>
                  <a:srgbClr val="00CC00"/>
                </a:solidFill>
              </a:rPr>
              <a:t>©</a:t>
            </a:r>
            <a:endParaRPr lang="en-US" sz="9600" kern="10">
              <a:ln w="9525">
                <a:solidFill>
                  <a:srgbClr val="000000"/>
                </a:solidFill>
                <a:round/>
              </a:ln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animBg="1"/>
      <p:bldP spid="347140" grpId="0" animBg="1"/>
      <p:bldP spid="34714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72400" cy="857250"/>
          </a:xfrm>
        </p:spPr>
        <p:txBody>
          <a:bodyPr/>
          <a:lstStyle/>
          <a:p>
            <a:pPr eaLnBrk="1" hangingPunct="1"/>
            <a:br>
              <a:rPr lang="en-US" altLang="en-US" b="1" smtClean="0">
                <a:solidFill>
                  <a:srgbClr val="FFFF00"/>
                </a:solidFill>
              </a:rPr>
            </a:br>
            <a:br>
              <a:rPr lang="en-US" altLang="en-US" b="1" smtClean="0">
                <a:solidFill>
                  <a:srgbClr val="FFFF00"/>
                </a:solidFill>
              </a:rPr>
            </a:br>
            <a:br>
              <a:rPr lang="en-US" altLang="en-US" b="1" smtClean="0">
                <a:solidFill>
                  <a:srgbClr val="FFFF00"/>
                </a:solidFill>
              </a:rPr>
            </a:br>
            <a:br>
              <a:rPr lang="en-US" altLang="en-US" b="1" smtClean="0">
                <a:solidFill>
                  <a:srgbClr val="FFFF00"/>
                </a:solidFill>
              </a:rPr>
            </a:br>
            <a:br>
              <a:rPr lang="en-US" altLang="en-US" b="1" smtClean="0">
                <a:solidFill>
                  <a:srgbClr val="FFFF00"/>
                </a:solidFill>
              </a:rPr>
            </a:br>
            <a:br>
              <a:rPr lang="en-US" altLang="en-US" b="1" smtClean="0">
                <a:solidFill>
                  <a:srgbClr val="FFFF00"/>
                </a:solidFill>
              </a:rPr>
            </a:br>
            <a:endParaRPr lang="en-US" altLang="en-US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3" descr="D:\anh\Khung hinh\khung anh 1\1 (41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457200"/>
            <a:ext cx="79248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dirty="0">
              <a:solidFill>
                <a:srgbClr val="002060"/>
              </a:solidFill>
              <a:latin typeface="Cambria Math" panose="020405030504060302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dirty="0">
              <a:solidFill>
                <a:srgbClr val="002060"/>
              </a:solidFill>
              <a:latin typeface="Cambria Math" panose="020405030504060302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dirty="0">
              <a:solidFill>
                <a:srgbClr val="002060"/>
              </a:solidFill>
              <a:latin typeface="Cambria Math" panose="020405030504060302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TRÒ CHƠI</a:t>
            </a:r>
            <a:endParaRPr lang="en-US" alt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 TRÒ CHƠI VUI NHỘN</a:t>
            </a:r>
            <a:endParaRPr lang="en-US" altLang="en-US" sz="11700" dirty="0">
              <a:solidFill>
                <a:srgbClr val="000000"/>
              </a:solidFill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8"/>
          <p:cNvSpPr>
            <a:spLocks noChangeArrowheads="1" noChangeShapeType="1" noTextEdit="1"/>
          </p:cNvSpPr>
          <p:nvPr/>
        </p:nvSpPr>
        <p:spPr bwMode="auto">
          <a:xfrm>
            <a:off x="3352800" y="533400"/>
            <a:ext cx="4572000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solidFill>
                <a:schemeClr val="tx2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52400" y="4645025"/>
            <a:ext cx="8991600" cy="2212975"/>
          </a:xfrm>
          <a:prstGeom prst="cloud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00600" y="457200"/>
            <a:ext cx="50069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 rot="2619484">
            <a:off x="1723272" y="533610"/>
            <a:ext cx="5011656" cy="4571579"/>
          </a:xfrm>
          <a:prstGeom prst="cloudCallout">
            <a:avLst>
              <a:gd name="adj1" fmla="val 65426"/>
              <a:gd name="adj2" fmla="val 35222"/>
            </a:avLst>
          </a:prstGeom>
          <a:solidFill>
            <a:srgbClr val="FFFF00"/>
          </a:solidFill>
          <a:ln w="28575">
            <a:solidFill>
              <a:schemeClr val="accent2">
                <a:lumMod val="40000"/>
                <a:lumOff val="60000"/>
              </a:schemeClr>
            </a:solidFill>
            <a:round/>
          </a:ln>
        </p:spPr>
        <p:txBody>
          <a:bodyPr/>
          <a:lstStyle/>
          <a:p>
            <a:pPr algn="ctr">
              <a:defRPr/>
            </a:pPr>
            <a:endParaRPr lang="en-US" sz="24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43150" y="1119187"/>
            <a:ext cx="3448050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spc="50" dirty="0" err="1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Trò</a:t>
            </a:r>
            <a:r>
              <a:rPr lang="en-US" sz="5400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5400" spc="50" dirty="0" err="1" smtClean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chơi</a:t>
            </a:r>
            <a:r>
              <a:rPr lang="en-US" sz="5400" spc="50" dirty="0" smtClean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 1: </a:t>
            </a:r>
            <a:r>
              <a:rPr lang="en-US" sz="5400" spc="50" dirty="0" err="1" smtClean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Hãy</a:t>
            </a:r>
            <a:r>
              <a:rPr lang="en-US" sz="5400" spc="50" dirty="0" smtClean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5400" spc="50" dirty="0" err="1" smtClean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chọn</a:t>
            </a:r>
            <a:r>
              <a:rPr lang="en-US" sz="5400" spc="50" dirty="0" smtClean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5400" spc="50" dirty="0" err="1" smtClean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tôi</a:t>
            </a:r>
            <a:r>
              <a:rPr lang="en-US" sz="5400" spc="50" dirty="0" smtClean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5400" spc="50" dirty="0" err="1" smtClean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đi</a:t>
            </a:r>
            <a:endParaRPr lang="en-US" sz="5400" spc="50" dirty="0" smtClean="0">
              <a:ln w="11430"/>
              <a:solidFill>
                <a:srgbClr val="CC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0487" name="Picture 18" descr="UY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8" descr="UY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038976" y="23812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9" descr="J01240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81000" y="44196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3555" name="Group 3"/>
          <p:cNvGrpSpPr/>
          <p:nvPr/>
        </p:nvGrpSpPr>
        <p:grpSpPr bwMode="auto">
          <a:xfrm>
            <a:off x="0" y="0"/>
            <a:ext cx="9144000" cy="6858000"/>
            <a:chOff x="0" y="-48"/>
            <a:chExt cx="5760" cy="4368"/>
          </a:xfrm>
        </p:grpSpPr>
        <p:pic>
          <p:nvPicPr>
            <p:cNvPr id="23561" name="Picture 10" descr="C:\Users\NGOCTHANH\Desktop\anh dep\18541558_61673.gif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38" y="-318"/>
              <a:ext cx="480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62" name="Group 5"/>
            <p:cNvGrpSpPr/>
            <p:nvPr/>
          </p:nvGrpSpPr>
          <p:grpSpPr bwMode="auto">
            <a:xfrm>
              <a:off x="0" y="144"/>
              <a:ext cx="480" cy="4176"/>
              <a:chOff x="0" y="144"/>
              <a:chExt cx="480" cy="4176"/>
            </a:xfrm>
          </p:grpSpPr>
          <p:pic>
            <p:nvPicPr>
              <p:cNvPr id="23579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80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81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82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3" name="Group 10"/>
            <p:cNvGrpSpPr/>
            <p:nvPr/>
          </p:nvGrpSpPr>
          <p:grpSpPr bwMode="auto">
            <a:xfrm>
              <a:off x="5280" y="0"/>
              <a:ext cx="480" cy="4176"/>
              <a:chOff x="0" y="144"/>
              <a:chExt cx="480" cy="4176"/>
            </a:xfrm>
          </p:grpSpPr>
          <p:pic>
            <p:nvPicPr>
              <p:cNvPr id="23575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6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7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8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4" name="Group 15"/>
            <p:cNvGrpSpPr/>
            <p:nvPr/>
          </p:nvGrpSpPr>
          <p:grpSpPr bwMode="auto">
            <a:xfrm rot="5400000">
              <a:off x="2040" y="-1848"/>
              <a:ext cx="480" cy="4176"/>
              <a:chOff x="0" y="144"/>
              <a:chExt cx="480" cy="4176"/>
            </a:xfrm>
          </p:grpSpPr>
          <p:pic>
            <p:nvPicPr>
              <p:cNvPr id="23571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2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3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4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565" name="Picture 10" descr="C:\Users\NGOCTHANH\Desktop\anh dep\18541558_61673.gif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782" y="3570"/>
              <a:ext cx="480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66" name="Group 21"/>
            <p:cNvGrpSpPr/>
            <p:nvPr/>
          </p:nvGrpSpPr>
          <p:grpSpPr bwMode="auto">
            <a:xfrm rot="5400000">
              <a:off x="2184" y="1992"/>
              <a:ext cx="480" cy="4176"/>
              <a:chOff x="0" y="144"/>
              <a:chExt cx="480" cy="4176"/>
            </a:xfrm>
          </p:grpSpPr>
          <p:pic>
            <p:nvPicPr>
              <p:cNvPr id="23567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68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69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0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3556" name="Picture 2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29400" y="4352925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4352925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10362" y="0"/>
            <a:ext cx="2514601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1066800" y="1752600"/>
            <a:ext cx="7239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4800" dirty="0">
                <a:solidFill>
                  <a:srgbClr val="FF000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TRÒ </a:t>
            </a:r>
            <a:r>
              <a:rPr lang="en-US" altLang="en-US" sz="4800" dirty="0" smtClean="0">
                <a:solidFill>
                  <a:srgbClr val="FF000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CHƠI 2: </a:t>
            </a:r>
            <a:endParaRPr lang="en-US" altLang="en-US" sz="4800" dirty="0" smtClean="0">
              <a:solidFill>
                <a:srgbClr val="FF0000"/>
              </a:solidFill>
              <a:latin typeface="Cambria Math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en-US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3555" name="Group 3"/>
          <p:cNvGrpSpPr/>
          <p:nvPr/>
        </p:nvGrpSpPr>
        <p:grpSpPr bwMode="auto">
          <a:xfrm>
            <a:off x="0" y="0"/>
            <a:ext cx="9144000" cy="6858000"/>
            <a:chOff x="0" y="-48"/>
            <a:chExt cx="5760" cy="4368"/>
          </a:xfrm>
        </p:grpSpPr>
        <p:pic>
          <p:nvPicPr>
            <p:cNvPr id="23561" name="Picture 10" descr="C:\Users\NGOCTHANH\Desktop\anh dep\18541558_61673.gif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38" y="-318"/>
              <a:ext cx="480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62" name="Group 5"/>
            <p:cNvGrpSpPr/>
            <p:nvPr/>
          </p:nvGrpSpPr>
          <p:grpSpPr bwMode="auto">
            <a:xfrm>
              <a:off x="0" y="144"/>
              <a:ext cx="480" cy="4176"/>
              <a:chOff x="0" y="144"/>
              <a:chExt cx="480" cy="4176"/>
            </a:xfrm>
          </p:grpSpPr>
          <p:pic>
            <p:nvPicPr>
              <p:cNvPr id="23579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80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81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82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3" name="Group 10"/>
            <p:cNvGrpSpPr/>
            <p:nvPr/>
          </p:nvGrpSpPr>
          <p:grpSpPr bwMode="auto">
            <a:xfrm>
              <a:off x="5280" y="0"/>
              <a:ext cx="480" cy="4176"/>
              <a:chOff x="0" y="144"/>
              <a:chExt cx="480" cy="4176"/>
            </a:xfrm>
          </p:grpSpPr>
          <p:pic>
            <p:nvPicPr>
              <p:cNvPr id="23575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6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7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8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4" name="Group 15"/>
            <p:cNvGrpSpPr/>
            <p:nvPr/>
          </p:nvGrpSpPr>
          <p:grpSpPr bwMode="auto">
            <a:xfrm rot="5400000">
              <a:off x="2040" y="-1848"/>
              <a:ext cx="480" cy="4176"/>
              <a:chOff x="0" y="144"/>
              <a:chExt cx="480" cy="4176"/>
            </a:xfrm>
          </p:grpSpPr>
          <p:pic>
            <p:nvPicPr>
              <p:cNvPr id="23571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2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3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4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565" name="Picture 10" descr="C:\Users\NGOCTHANH\Desktop\anh dep\18541558_61673.gif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782" y="3570"/>
              <a:ext cx="480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66" name="Group 21"/>
            <p:cNvGrpSpPr/>
            <p:nvPr/>
          </p:nvGrpSpPr>
          <p:grpSpPr bwMode="auto">
            <a:xfrm rot="5400000">
              <a:off x="2184" y="1992"/>
              <a:ext cx="480" cy="4176"/>
              <a:chOff x="0" y="144"/>
              <a:chExt cx="480" cy="4176"/>
            </a:xfrm>
          </p:grpSpPr>
          <p:pic>
            <p:nvPicPr>
              <p:cNvPr id="23567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68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69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0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3556" name="Picture 2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29400" y="4352925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4352925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10362" y="0"/>
            <a:ext cx="2514601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1066800" y="1752600"/>
            <a:ext cx="7239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4800" dirty="0">
                <a:solidFill>
                  <a:srgbClr val="FF000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TRÒ </a:t>
            </a:r>
            <a:r>
              <a:rPr lang="en-US" altLang="en-US" sz="4800" dirty="0" smtClean="0">
                <a:solidFill>
                  <a:srgbClr val="FF000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CHƠI 3: </a:t>
            </a:r>
            <a:r>
              <a:rPr lang="en-US" alt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3555" name="Group 3"/>
          <p:cNvGrpSpPr/>
          <p:nvPr/>
        </p:nvGrpSpPr>
        <p:grpSpPr bwMode="auto">
          <a:xfrm>
            <a:off x="0" y="0"/>
            <a:ext cx="9144000" cy="6858000"/>
            <a:chOff x="0" y="-48"/>
            <a:chExt cx="5760" cy="4368"/>
          </a:xfrm>
        </p:grpSpPr>
        <p:pic>
          <p:nvPicPr>
            <p:cNvPr id="23561" name="Picture 10" descr="C:\Users\NGOCTHANH\Desktop\anh dep\18541558_61673.gif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38" y="-318"/>
              <a:ext cx="480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62" name="Group 5"/>
            <p:cNvGrpSpPr/>
            <p:nvPr/>
          </p:nvGrpSpPr>
          <p:grpSpPr bwMode="auto">
            <a:xfrm>
              <a:off x="0" y="144"/>
              <a:ext cx="480" cy="4176"/>
              <a:chOff x="0" y="144"/>
              <a:chExt cx="480" cy="4176"/>
            </a:xfrm>
          </p:grpSpPr>
          <p:pic>
            <p:nvPicPr>
              <p:cNvPr id="23579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80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81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82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3" name="Group 10"/>
            <p:cNvGrpSpPr/>
            <p:nvPr/>
          </p:nvGrpSpPr>
          <p:grpSpPr bwMode="auto">
            <a:xfrm>
              <a:off x="5280" y="0"/>
              <a:ext cx="480" cy="4176"/>
              <a:chOff x="0" y="144"/>
              <a:chExt cx="480" cy="4176"/>
            </a:xfrm>
          </p:grpSpPr>
          <p:pic>
            <p:nvPicPr>
              <p:cNvPr id="23575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6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7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8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4" name="Group 15"/>
            <p:cNvGrpSpPr/>
            <p:nvPr/>
          </p:nvGrpSpPr>
          <p:grpSpPr bwMode="auto">
            <a:xfrm rot="5400000">
              <a:off x="2040" y="-1848"/>
              <a:ext cx="480" cy="4176"/>
              <a:chOff x="0" y="144"/>
              <a:chExt cx="480" cy="4176"/>
            </a:xfrm>
          </p:grpSpPr>
          <p:pic>
            <p:nvPicPr>
              <p:cNvPr id="23571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2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3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4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565" name="Picture 10" descr="C:\Users\NGOCTHANH\Desktop\anh dep\18541558_61673.gif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782" y="3570"/>
              <a:ext cx="480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66" name="Group 21"/>
            <p:cNvGrpSpPr/>
            <p:nvPr/>
          </p:nvGrpSpPr>
          <p:grpSpPr bwMode="auto">
            <a:xfrm rot="5400000">
              <a:off x="2184" y="1992"/>
              <a:ext cx="480" cy="4176"/>
              <a:chOff x="0" y="144"/>
              <a:chExt cx="480" cy="4176"/>
            </a:xfrm>
          </p:grpSpPr>
          <p:pic>
            <p:nvPicPr>
              <p:cNvPr id="23567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68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69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0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3556" name="Picture 2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29400" y="4352925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4352925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10362" y="0"/>
            <a:ext cx="2514601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1066800" y="1752600"/>
            <a:ext cx="7239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4800" dirty="0">
                <a:solidFill>
                  <a:srgbClr val="FF000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TRÒ </a:t>
            </a:r>
            <a:r>
              <a:rPr lang="en-US" altLang="en-US" sz="4800" dirty="0" smtClean="0">
                <a:solidFill>
                  <a:srgbClr val="FF000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CHƠI 1: </a:t>
            </a:r>
            <a:endParaRPr lang="en-US" altLang="en-US" sz="4800" dirty="0" smtClean="0">
              <a:solidFill>
                <a:srgbClr val="FF0000"/>
              </a:solidFill>
              <a:latin typeface="Cambria Math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en-US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64" name="WordArt 8"/>
          <p:cNvSpPr>
            <a:spLocks noChangeArrowheads="1" noChangeShapeType="1" noTextEdit="1"/>
          </p:cNvSpPr>
          <p:nvPr/>
        </p:nvSpPr>
        <p:spPr bwMode="auto">
          <a:xfrm>
            <a:off x="533400" y="762000"/>
            <a:ext cx="7920038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600" kern="10" dirty="0" smtClean="0">
                <a:ln w="19050">
                  <a:solidFill>
                    <a:srgbClr val="FF00FF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</a:t>
            </a:r>
            <a:r>
              <a:rPr lang="vi-VN" sz="6600" kern="10" dirty="0">
                <a:ln w="19050">
                  <a:solidFill>
                    <a:srgbClr val="FF00FF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con chăm ngoan học giỏi</a:t>
            </a:r>
            <a:endParaRPr lang="en-US" sz="6600" kern="10" dirty="0">
              <a:ln w="19050">
                <a:solidFill>
                  <a:srgbClr val="FF00FF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2265" name="Ca Nha Thuong Nhau - - Xuan Mai _ 320 lyric, upload bởi camau_camau10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2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8674" fill="hold"/>
                                        <p:tgtEl>
                                          <p:spTgt spid="3522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26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2265"/>
                </p:tgtEl>
              </p:cMediaNode>
            </p:audio>
          </p:childTnLst>
        </p:cTn>
      </p:par>
    </p:tnLst>
    <p:bldLst>
      <p:bldP spid="3522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WordArt 2"/>
          <p:cNvSpPr>
            <a:spLocks noChangeArrowheads="1" noChangeShapeType="1" noTextEdit="1"/>
          </p:cNvSpPr>
          <p:nvPr/>
        </p:nvSpPr>
        <p:spPr bwMode="auto">
          <a:xfrm>
            <a:off x="0" y="1844675"/>
            <a:ext cx="8785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56796" dir="1593903" algn="ctr" rotWithShape="0">
                  <a:schemeClr val="tx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a, ă, â</a:t>
            </a:r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56796" dir="1593903" algn="ctr" rotWithShape="0">
                  <a:schemeClr val="tx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23" name="Picture 3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97200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4" name="Picture 4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5" name="Picture 5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6" name="Picture 6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7" name="Picture 7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19663"/>
            <a:ext cx="1981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8" name="Picture 8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81525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9" name="Picture 9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19663"/>
            <a:ext cx="1981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0" name="Picture 10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tro choi am nhac ng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WordArt 2"/>
          <p:cNvSpPr>
            <a:spLocks noChangeArrowheads="1" noChangeShapeType="1" noTextEdit="1"/>
          </p:cNvSpPr>
          <p:nvPr/>
        </p:nvSpPr>
        <p:spPr bwMode="auto">
          <a:xfrm>
            <a:off x="0" y="1844675"/>
            <a:ext cx="8785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56796" dir="1593903" algn="ctr" rotWithShape="0">
                  <a:schemeClr val="tx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56796" dir="1593903" algn="ctr" rotWithShape="0">
                  <a:schemeClr val="tx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23" name="Picture 3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97200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4" name="Picture 4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5" name="Picture 5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6" name="Picture 6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7" name="Picture 7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19663"/>
            <a:ext cx="1981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8" name="Picture 8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81525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9" name="Picture 9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19663"/>
            <a:ext cx="1981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0" name="Picture 10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tro choi am nhac ng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WordArt 2"/>
          <p:cNvSpPr>
            <a:spLocks noChangeArrowheads="1" noChangeShapeType="1" noTextEdit="1"/>
          </p:cNvSpPr>
          <p:nvPr/>
        </p:nvSpPr>
        <p:spPr bwMode="auto">
          <a:xfrm>
            <a:off x="1" y="5202238"/>
            <a:ext cx="8932768" cy="1693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0" kern="1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kern="1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kern="1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sz="3600" b="0" kern="1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23" name="Picture 3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97200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4" name="Picture 4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5" name="Picture 5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6" name="Picture 6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0" name="Picture 10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5087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Hình ảnh Một Cậu Bé Mang Túi Xách Chuẩn Bị đi Học PNG Miễn Phí Tải Về -  Lovepi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202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WordArt 2"/>
          <p:cNvSpPr>
            <a:spLocks noChangeArrowheads="1" noChangeShapeType="1" noTextEdit="1"/>
          </p:cNvSpPr>
          <p:nvPr/>
        </p:nvSpPr>
        <p:spPr bwMode="auto">
          <a:xfrm>
            <a:off x="0" y="1844675"/>
            <a:ext cx="8785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56796" dir="1593903" algn="ctr" rotWithShape="0">
                  <a:schemeClr val="tx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56796" dir="1593903" algn="ctr" rotWithShape="0">
                  <a:schemeClr val="tx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23" name="Picture 3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97200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4" name="Picture 4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5" name="Picture 5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6" name="Picture 6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7" name="Picture 7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19663"/>
            <a:ext cx="1981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8" name="Picture 8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81525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9" name="Picture 9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19663"/>
            <a:ext cx="1981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0" name="Picture 10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tro choi am nhac ng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WordArt 2"/>
          <p:cNvSpPr>
            <a:spLocks noChangeArrowheads="1" noChangeShapeType="1" noTextEdit="1"/>
          </p:cNvSpPr>
          <p:nvPr/>
        </p:nvSpPr>
        <p:spPr bwMode="auto">
          <a:xfrm>
            <a:off x="0" y="1844675"/>
            <a:ext cx="8785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kern="10" dirty="0" smtClean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56796" dir="1593903" algn="ctr" rotWithShape="0">
                  <a:schemeClr val="tx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23" name="Picture 3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97200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4" name="Picture 4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5" name="Picture 5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6" name="Picture 6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7" name="Picture 7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19663"/>
            <a:ext cx="1981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8" name="Picture 8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81525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9" name="Picture 9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19663"/>
            <a:ext cx="1981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0" name="Picture 10" descr="Firewrk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tro choi am nhac ng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3" name="WordArt 5"/>
          <p:cNvSpPr>
            <a:spLocks noChangeArrowheads="1" noChangeShapeType="1" noTextEdit="1"/>
          </p:cNvSpPr>
          <p:nvPr/>
        </p:nvSpPr>
        <p:spPr bwMode="auto">
          <a:xfrm>
            <a:off x="2582863" y="1524000"/>
            <a:ext cx="3665537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19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rgbClr val="000000"/>
                  </a:solidFill>
                  <a:round/>
                </a:ln>
              </a:rPr>
              <a:t>a</a:t>
            </a:r>
            <a:endParaRPr lang="en-US" sz="9600" kern="10">
              <a:ln w="9525">
                <a:solidFill>
                  <a:srgbClr val="000000"/>
                </a:solidFill>
                <a:round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738</Words>
  <Application>WPS Slides</Application>
  <PresentationFormat>On-screen Show (4:3)</PresentationFormat>
  <Paragraphs>136</Paragraphs>
  <Slides>36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9" baseType="lpstr">
      <vt:lpstr>Arial</vt:lpstr>
      <vt:lpstr>SimSun</vt:lpstr>
      <vt:lpstr>Wingdings</vt:lpstr>
      <vt:lpstr>.VnAvant</vt:lpstr>
      <vt:lpstr>Segoe Print</vt:lpstr>
      <vt:lpstr>Calibri</vt:lpstr>
      <vt:lpstr>Times New Roman</vt:lpstr>
      <vt:lpstr>Microsoft YaHei</vt:lpstr>
      <vt:lpstr>Arial Unicode MS</vt:lpstr>
      <vt:lpstr>.VnAvantH</vt:lpstr>
      <vt:lpstr>.VnArial</vt:lpstr>
      <vt:lpstr>Cambria Math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Phần II</vt:lpstr>
      <vt:lpstr>PowerPoint 演示文稿</vt:lpstr>
      <vt:lpstr>PowerPoint 演示文稿</vt:lpstr>
      <vt:lpstr>PowerPoint 演示文稿</vt:lpstr>
      <vt:lpstr>     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Office 2003 SP3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THUY TIEN</cp:lastModifiedBy>
  <cp:revision>75</cp:revision>
  <cp:lastPrinted>2113-01-01T00:00:00Z</cp:lastPrinted>
  <dcterms:created xsi:type="dcterms:W3CDTF">2015-10-08T06:13:00Z</dcterms:created>
  <dcterms:modified xsi:type="dcterms:W3CDTF">2025-04-25T02:56:07Z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  <property fmtid="{D5CDD505-2E9C-101B-9397-08002B2CF9AE}" pid="3" name="ICV">
    <vt:lpwstr>2E518ACBDB3F413C80FD387BD6D58BD3_13</vt:lpwstr>
  </property>
  <property fmtid="{D5CDD505-2E9C-101B-9397-08002B2CF9AE}" pid="4" name="KSOProductBuildVer">
    <vt:lpwstr>1033-12.2.0.20795</vt:lpwstr>
  </property>
</Properties>
</file>