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05" r:id="rId3"/>
    <p:sldId id="310" r:id="rId4"/>
    <p:sldId id="307" r:id="rId6"/>
    <p:sldId id="334" r:id="rId7"/>
    <p:sldId id="328" r:id="rId8"/>
    <p:sldId id="314" r:id="rId9"/>
    <p:sldId id="313" r:id="rId10"/>
    <p:sldId id="260" r:id="rId11"/>
    <p:sldId id="281" r:id="rId12"/>
    <p:sldId id="324" r:id="rId13"/>
    <p:sldId id="290" r:id="rId14"/>
    <p:sldId id="289" r:id="rId15"/>
    <p:sldId id="326" r:id="rId16"/>
    <p:sldId id="330" r:id="rId17"/>
    <p:sldId id="320" r:id="rId18"/>
    <p:sldId id="294" r:id="rId19"/>
    <p:sldId id="332" r:id="rId20"/>
    <p:sldId id="277" r:id="rId21"/>
    <p:sldId id="315" r:id="rId22"/>
    <p:sldId id="316" r:id="rId23"/>
    <p:sldId id="319" r:id="rId24"/>
    <p:sldId id="322" r:id="rId25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Blackadder ITC" panose="04020505051007020D02" pitchFamily="82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Blackadder ITC" panose="04020505051007020D02" pitchFamily="82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Blackadder ITC" panose="04020505051007020D02" pitchFamily="82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Blackadder ITC" panose="04020505051007020D02" pitchFamily="82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Blackadder ITC" panose="04020505051007020D02" pitchFamily="82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Blackadder ITC" panose="04020505051007020D02" pitchFamily="82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Blackadder ITC" panose="04020505051007020D02" pitchFamily="82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Blackadder ITC" panose="04020505051007020D02" pitchFamily="82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Blackadder ITC" panose="04020505051007020D02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CCFFFF"/>
    <a:srgbClr val="CCFFCC"/>
    <a:srgbClr val="FFFFFF"/>
    <a:srgbClr val="FF66CC"/>
    <a:srgbClr val="99FFCC"/>
    <a:srgbClr val="FFCCFF"/>
    <a:srgbClr val="66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 showGuides="1">
      <p:cViewPr>
        <p:scale>
          <a:sx n="75" d="100"/>
          <a:sy n="75" d="100"/>
        </p:scale>
        <p:origin x="-12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80" name="Rectangle 4"/>
          <p:cNvSpPr>
            <a:spLocks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Times New Roman" panose="02020603050405020304" pitchFamily="18" charset="0"/>
              </a:rPr>
            </a:fld>
            <a:endParaRPr lang="en-US" sz="1200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dirty="0"/>
          </a:p>
        </p:txBody>
      </p:sp>
      <p:sp>
        <p:nvSpPr>
          <p:cNvPr id="2560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>
                <a:latin typeface="Times New Roman" panose="02020603050405020304" pitchFamily="18" charset="0"/>
              </a:rPr>
            </a:fld>
            <a:endParaRPr lang="en-US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Blackadder ITC" panose="04020505051007020D02" pitchFamily="82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Blackadder ITC" panose="04020505051007020D02" pitchFamily="82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Blackadder ITC" panose="04020505051007020D02" pitchFamily="82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Blackadder ITC" panose="04020505051007020D02" pitchFamily="82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Blackadder ITC" panose="04020505051007020D02" pitchFamily="82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Blackadder ITC" panose="04020505051007020D02" pitchFamily="82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Blackadder ITC" panose="04020505051007020D02" pitchFamily="82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Blackadder ITC" panose="04020505051007020D02" pitchFamily="82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Blackadder ITC" panose="04020505051007020D02" pitchFamily="82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Blackadder ITC" panose="04020505051007020D02" pitchFamily="82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Blackadder ITC" panose="04020505051007020D02" pitchFamily="82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Blackadder ITC" panose="04020505051007020D02" pitchFamily="82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Blackadder ITC" panose="04020505051007020D02" pitchFamily="82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Blackadder ITC" panose="04020505051007020D02" pitchFamily="82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Blackadder ITC" panose="04020505051007020D02" pitchFamily="82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GIF"/><Relationship Id="rId1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audio" Target="../media/audio1.wav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GIF"/><Relationship Id="rId1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image" Target="../media/image32.GIF"/><Relationship Id="rId4" Type="http://schemas.openxmlformats.org/officeDocument/2006/relationships/image" Target="../media/image31.GIF"/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microsoft.com/office/2007/relationships/media" Target="file:///C:\Users\SONY%20VIAO\Desktop\van%20h,k\MauHoa-YenNhi_g8cb.mp3" TargetMode="External"/><Relationship Id="rId5" Type="http://schemas.openxmlformats.org/officeDocument/2006/relationships/audio" Target="file:///C:\Users\SONY%20VIAO\Desktop\van%20h,k\MauHoa-YenNhi_g8cb.mp3" TargetMode="External"/><Relationship Id="rId4" Type="http://schemas.openxmlformats.org/officeDocument/2006/relationships/image" Target="../media/image38.jpeg"/><Relationship Id="rId3" Type="http://schemas.openxmlformats.org/officeDocument/2006/relationships/image" Target="../media/image37.png"/><Relationship Id="rId2" Type="http://schemas.microsoft.com/office/2007/relationships/media" Target="file:///C:\Users\SONY%20VIAO\Desktop\MauHoa-YenNhi_g8cb.mp3" TargetMode="External"/><Relationship Id="rId1" Type="http://schemas.openxmlformats.org/officeDocument/2006/relationships/audio" Target="file:///C:\Users\SONY%20VIAO\Desktop\MauHoa-YenNhi_g8cb.mp3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0.png"/><Relationship Id="rId3" Type="http://schemas.microsoft.com/office/2007/relationships/media" Target="file:///C:\Users\SONY%20VIAO\Desktop\van%20h,k\LyCayBongBeat-VA-4572290.mp3" TargetMode="External"/><Relationship Id="rId2" Type="http://schemas.openxmlformats.org/officeDocument/2006/relationships/audio" Target="file:///C:\Users\SONY%20VIAO\Desktop\van%20h,k\LyCayBongBeat-VA-4572290.mp3" TargetMode="External"/><Relationship Id="rId1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0.png"/><Relationship Id="rId3" Type="http://schemas.microsoft.com/office/2007/relationships/media" Target="file:///C:\Users\SONY%20VIAO\Desktop\van%20h,k\BeDonTetSang-VA-3186742.mp3" TargetMode="External"/><Relationship Id="rId2" Type="http://schemas.openxmlformats.org/officeDocument/2006/relationships/audio" Target="file:///C:\Users\SONY%20VIAO\Desktop\van%20h,k\BeDonTetSang-VA-3186742.mp3" TargetMode="External"/><Relationship Id="rId1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Relationship Id="rId3" Type="http://schemas.openxmlformats.org/officeDocument/2006/relationships/image" Target="../media/image42.GIF"/><Relationship Id="rId2" Type="http://schemas.openxmlformats.org/officeDocument/2006/relationships/image" Target="../media/image29.GIF"/><Relationship Id="rId1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GIF"/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19.png"/><Relationship Id="rId3" Type="http://schemas.microsoft.com/office/2007/relationships/media" Target="file:///C:\Users\SONY%20VIAO\Desktop\van%20h,k\HoaTruongEmBeat-VA-4771623.mp3" TargetMode="External"/><Relationship Id="rId2" Type="http://schemas.openxmlformats.org/officeDocument/2006/relationships/audio" Target="file:///C:\Users\SONY%20VIAO\Desktop\van%20h,k\HoaTruongEmBeat-VA-4771623.mp3" TargetMode="External"/><Relationship Id="rId1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22.GIF"/><Relationship Id="rId1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5" descr="Picture2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2895600" y="2895600"/>
            <a:ext cx="64008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7" descr="Picture2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8" descr="Picture2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5638800" y="2895600"/>
            <a:ext cx="64008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WordArt 21"/>
          <p:cNvSpPr>
            <a:spLocks noTextEdit="1"/>
          </p:cNvSpPr>
          <p:nvPr/>
        </p:nvSpPr>
        <p:spPr>
          <a:xfrm>
            <a:off x="2590800" y="5486400"/>
            <a:ext cx="472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5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effectLst>
                  <a:outerShdw dist="35921" dir="2699999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Giáo viên: Trần Cao Kỳ Thi</a:t>
            </a:r>
            <a:endParaRPr lang="en-US" sz="3600" b="1"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effectLst>
                <a:outerShdw dist="35921" dir="2699999" algn="ctr" rotWithShape="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6" name="WordArt 22"/>
          <p:cNvSpPr>
            <a:spLocks noTextEdit="1"/>
          </p:cNvSpPr>
          <p:nvPr/>
        </p:nvSpPr>
        <p:spPr>
          <a:xfrm>
            <a:off x="3657600" y="4419600"/>
            <a:ext cx="3886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2800">
              <a:ln w="9525" cap="flat" cmpd="sng">
                <a:solidFill>
                  <a:srgbClr val="00FF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7" name="Picture 23" descr="1_md_wht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33400"/>
            <a:ext cx="7620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24" descr="0_md_wht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609600"/>
            <a:ext cx="762000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25" descr="Hình ản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2667000"/>
            <a:ext cx="682625" cy="1965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0" name="WordArt 27"/>
          <p:cNvSpPr>
            <a:spLocks noTextEdit="1"/>
          </p:cNvSpPr>
          <p:nvPr/>
        </p:nvSpPr>
        <p:spPr>
          <a:xfrm>
            <a:off x="1447800" y="3200400"/>
            <a:ext cx="6273800" cy="20701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824"/>
              </a:avLst>
            </a:prstTxWarp>
            <a:normAutofit/>
          </a:bodyPr>
          <a:p>
            <a:pPr algn="ctr"/>
            <a:r>
              <a:rPr lang="en-US" sz="54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Chủ đề : Thế giới thực vật</a:t>
            </a:r>
            <a:endParaRPr lang="en-US" sz="54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54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Chủ đề nhánh: Một số loại hoa</a:t>
            </a:r>
            <a:endParaRPr lang="en-US" sz="54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54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Đề tài: Làm quen chữ cái h,k</a:t>
            </a:r>
            <a:endParaRPr lang="en-US" sz="54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54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Lứa tuổi : 5-6 tuổi</a:t>
            </a:r>
            <a:endParaRPr lang="en-US" sz="54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1" name="WordArt 28" descr="3316"/>
          <p:cNvSpPr>
            <a:spLocks noTextEdit="1"/>
          </p:cNvSpPr>
          <p:nvPr/>
        </p:nvSpPr>
        <p:spPr>
          <a:xfrm>
            <a:off x="736600" y="1371600"/>
            <a:ext cx="7870825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ctr"/>
            <a:r>
              <a:rPr lang="en-US" sz="3200" b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blipFill rotWithShape="1">
                  <a:blip r:embed="rId5"/>
                  <a:stretch>
                    <a:fillRect/>
                  </a:stretch>
                </a:blip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các cô đến tham dự</a:t>
            </a:r>
            <a:endParaRPr lang="en-US" sz="3200" b="1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blipFill rotWithShape="1">
                <a:blip r:embed="rId5"/>
                <a:stretch>
                  <a:fillRect/>
                </a:stretch>
              </a:blip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15" descr="bar6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16" descr="bar6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3162300" y="3390900"/>
            <a:ext cx="66294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17" descr="bar6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18" descr="bar6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676900" y="3390900"/>
            <a:ext cx="66294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24" descr="Hinh-Anh-Dong-Cuc-Dep-Sieu-De-Thuong-Trang-Tri-Blog-+(7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45300" y="-463550"/>
            <a:ext cx="860425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24" descr="Hinh-Anh-Dong-Cuc-Dep-Sieu-De-Thuong-Trang-Tri-Blog-+(7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762000"/>
            <a:ext cx="860425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23" descr="Hinh-Anh-Dong-Cuc-Dep-Sieu-De-Thuong-Trang-Tri-Blog-+(7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554163" y="-411162"/>
            <a:ext cx="860425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23" descr="Hinh-Anh-Dong-Cuc-Dep-Sieu-De-Thuong-Trang-Tri-Blog-+(7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88163" y="4999038"/>
            <a:ext cx="860425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23" descr="Hinh-Anh-Dong-Cuc-Dep-Sieu-De-Thuong-Trang-Tri-Blog-+(7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173163" y="4999038"/>
            <a:ext cx="860425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Picture 23" descr="Hinh-Anh-Dong-Cuc-Dep-Sieu-De-Thuong-Trang-Tri-Blog-+(7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001000" y="3733800"/>
            <a:ext cx="860425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23" descr="Hinh-Anh-Dong-Cuc-Dep-Sieu-De-Thuong-Trang-Tri-Blog-+(7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41300" y="3571875"/>
            <a:ext cx="860425" cy="2292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838199" y="2113855"/>
            <a:ext cx="7048501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1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Cô</a:t>
            </a:r>
            <a:r>
              <a:rPr kumimoji="0" lang="en-US" sz="5400" b="1" i="1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5400" b="1" i="1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giới</a:t>
            </a:r>
            <a:r>
              <a:rPr kumimoji="0" lang="en-US" sz="5400" b="1" i="1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5400" b="1" i="1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thiệu</a:t>
            </a:r>
            <a:r>
              <a:rPr kumimoji="0" lang="en-US" sz="5400" b="1" i="1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5400" b="1" i="1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các</a:t>
            </a:r>
            <a:r>
              <a:rPr kumimoji="0" lang="en-US" sz="5400" b="1" i="1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5400" b="1" i="1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kiểu</a:t>
            </a:r>
            <a:r>
              <a:rPr kumimoji="0" lang="en-US" sz="5400" b="1" i="1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5400" b="1" i="1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chữ</a:t>
            </a:r>
            <a:r>
              <a:rPr kumimoji="0" lang="en-US" sz="5400" b="1" i="1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en-US" sz="5400" b="1" i="1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b="1" dirty="0"/>
              <a:t>Làm quen chữ cái k</a:t>
            </a:r>
            <a:endParaRPr lang="vi-VN" altLang="x-none" b="1" dirty="0"/>
          </a:p>
        </p:txBody>
      </p:sp>
      <p:sp>
        <p:nvSpPr>
          <p:cNvPr id="104451" name="Rectangle 3"/>
          <p:cNvSpPr>
            <a:spLocks noGrp="1"/>
          </p:cNvSpPr>
          <p:nvPr>
            <p:ph idx="1"/>
          </p:nvPr>
        </p:nvSpPr>
        <p:spPr>
          <a:xfrm>
            <a:off x="3086100" y="952500"/>
            <a:ext cx="3371850" cy="44958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sz="36000" b="1" dirty="0">
                <a:solidFill>
                  <a:srgbClr val="FF3300"/>
                </a:solidFill>
                <a:latin typeface=".VnAvant" pitchFamily="34" charset="0"/>
              </a:rPr>
              <a:t>k</a:t>
            </a:r>
            <a:endParaRPr sz="36000" b="1" dirty="0">
              <a:solidFill>
                <a:srgbClr val="FF33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5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369" name="Picture 17" descr="k 22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6975" y="3987800"/>
            <a:ext cx="182880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370" name="Picture 18" descr="k33333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975" y="2628900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371" name="Picture 19" descr="k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513" y="2000250"/>
            <a:ext cx="652462" cy="3416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15" descr="bar6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16" descr="bar6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3162300" y="3390900"/>
            <a:ext cx="66294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17" descr="bar6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18" descr="bar6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676900" y="3390900"/>
            <a:ext cx="66294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24" descr="Hinh-Anh-Dong-Cuc-Dep-Sieu-De-Thuong-Trang-Tri-Blog-+(7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45300" y="-463550"/>
            <a:ext cx="860425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24" descr="Hinh-Anh-Dong-Cuc-Dep-Sieu-De-Thuong-Trang-Tri-Blog-+(7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762000"/>
            <a:ext cx="860425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23" descr="Hinh-Anh-Dong-Cuc-Dep-Sieu-De-Thuong-Trang-Tri-Blog-+(7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554163" y="-411162"/>
            <a:ext cx="860425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23" descr="Hinh-Anh-Dong-Cuc-Dep-Sieu-De-Thuong-Trang-Tri-Blog-+(7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88163" y="4999038"/>
            <a:ext cx="860425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23" descr="Hinh-Anh-Dong-Cuc-Dep-Sieu-De-Thuong-Trang-Tri-Blog-+(7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173163" y="4999038"/>
            <a:ext cx="860425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23" descr="Hinh-Anh-Dong-Cuc-Dep-Sieu-De-Thuong-Trang-Tri-Blog-+(7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001000" y="3733800"/>
            <a:ext cx="860425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8" name="Picture 23" descr="Hinh-Anh-Dong-Cuc-Dep-Sieu-De-Thuong-Trang-Tri-Blog-+(7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41300" y="3571875"/>
            <a:ext cx="860425" cy="2292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838199" y="2113855"/>
            <a:ext cx="7048501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1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Cô</a:t>
            </a:r>
            <a:r>
              <a:rPr kumimoji="0" lang="en-US" sz="5400" b="1" i="1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5400" b="1" i="1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giới</a:t>
            </a:r>
            <a:r>
              <a:rPr kumimoji="0" lang="en-US" sz="5400" b="1" i="1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5400" b="1" i="1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thiệu</a:t>
            </a:r>
            <a:r>
              <a:rPr kumimoji="0" lang="en-US" sz="5400" b="1" i="1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5400" b="1" i="1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các</a:t>
            </a:r>
            <a:r>
              <a:rPr kumimoji="0" lang="en-US" sz="5400" b="1" i="1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5400" b="1" i="1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kiểu</a:t>
            </a:r>
            <a:r>
              <a:rPr kumimoji="0" lang="en-US" sz="5400" b="1" i="1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5400" b="1" i="1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chữ</a:t>
            </a:r>
            <a:r>
              <a:rPr kumimoji="0" lang="en-US" sz="5400" b="1" i="1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en-US" sz="5400" b="1" i="1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endParaRPr dirty="0"/>
          </a:p>
        </p:txBody>
      </p:sp>
      <p:sp>
        <p:nvSpPr>
          <p:cNvPr id="15363" name="Rectangle 3"/>
          <p:cNvSpPr>
            <a:spLocks noGrp="1"/>
          </p:cNvSpPr>
          <p:nvPr>
            <p:ph type="subTitle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dirty="0">
              <a:latin typeface="+mn-lt"/>
              <a:ea typeface="+mn-ea"/>
              <a:cs typeface="+mn-cs"/>
            </a:endParaRPr>
          </a:p>
        </p:txBody>
      </p:sp>
      <p:pic>
        <p:nvPicPr>
          <p:cNvPr id="15364" name="Picture 4" descr="A0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5" descr="1128727sk6c6zn5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6" descr="1128727sk6c6zn5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0"/>
            <a:ext cx="762000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7" descr="1128727sk6c6zn5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653213" y="-938212"/>
            <a:ext cx="762000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8" descr="1128727sk6c6zn5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700213" y="-938212"/>
            <a:ext cx="762000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9" descr="1128727sk6c6zn5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4214813" y="-938212"/>
            <a:ext cx="762000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10" descr="1128727sk6c6zn5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14813" y="5157788"/>
            <a:ext cx="762000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11" descr="1128727sk6c6zn5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4219575"/>
            <a:ext cx="762000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2" name="Picture 12" descr="1128727sk6c6zn5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700213" y="5157788"/>
            <a:ext cx="762000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3" name="Picture 13" descr="1128727sk6c6zn5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762000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4" name="Picture 14" descr="1128727sk6c6zn5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2362200"/>
            <a:ext cx="762000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5" name="Picture 15" descr="1128727sk6c6zn5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653213" y="5157788"/>
            <a:ext cx="762000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6" name="Picture 16" descr="1128727sk6c6zn5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382000" y="4219575"/>
            <a:ext cx="762000" cy="263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6453" name="AutoShape 21"/>
          <p:cNvSpPr/>
          <p:nvPr/>
        </p:nvSpPr>
        <p:spPr>
          <a:xfrm flipH="1">
            <a:off x="1143000" y="5638800"/>
            <a:ext cx="304800" cy="457200"/>
          </a:xfrm>
          <a:prstGeom prst="cloudCallout">
            <a:avLst>
              <a:gd name="adj1" fmla="val -3648"/>
              <a:gd name="adj2" fmla="val -90972"/>
            </a:avLst>
          </a:prstGeom>
          <a:solidFill>
            <a:schemeClr val="bg1"/>
          </a:solidFill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endParaRPr sz="4800" dirty="0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378" name="Picture 30" descr="oiseaux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447800"/>
            <a:ext cx="1905000" cy="172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9" name="Picture 32" descr="oiseaux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524000"/>
            <a:ext cx="71437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0" name="Picture 34" descr="oiseaux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725" y="903288"/>
            <a:ext cx="990600" cy="898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1" name="Picture 36" descr="oiseaux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273175"/>
            <a:ext cx="990600" cy="898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2" name="Picture 38" descr="oiseaux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213" y="1373188"/>
            <a:ext cx="1066800" cy="966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3" name="Picture 40" descr="1941772dixlxfwdkq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3048000"/>
            <a:ext cx="1600200" cy="2562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4" name="Picture 41" descr="504-behappy3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49530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571500" y="2967335"/>
            <a:ext cx="60010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all" spc="0" normalizeH="0" baseline="0" noProof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n-ea"/>
                <a:cs typeface="+mn-cs"/>
              </a:rPr>
              <a:t>Phần</a:t>
            </a:r>
            <a:r>
              <a:rPr kumimoji="0" lang="en-US" sz="5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n-ea"/>
                <a:cs typeface="+mn-cs"/>
              </a:rPr>
              <a:t> 2: </a:t>
            </a:r>
            <a:r>
              <a:rPr kumimoji="0" lang="en-US" sz="5400" b="1" i="0" u="none" strike="noStrike" kern="1200" cap="all" spc="0" normalizeH="0" baseline="0" noProof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n-ea"/>
                <a:cs typeface="+mn-cs"/>
              </a:rPr>
              <a:t>Thử</a:t>
            </a:r>
            <a:r>
              <a:rPr kumimoji="0" lang="en-US" sz="5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all" spc="0" normalizeH="0" baseline="0" noProof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n-ea"/>
                <a:cs typeface="+mn-cs"/>
              </a:rPr>
              <a:t>tài</a:t>
            </a:r>
            <a:endParaRPr kumimoji="0" lang="en-US" sz="54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1930400" y="33338"/>
            <a:ext cx="2570163" cy="6246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40000" b="1" dirty="0">
                <a:solidFill>
                  <a:srgbClr val="FF3300"/>
                </a:solidFill>
                <a:latin typeface=".VnAvant" pitchFamily="34" charset="0"/>
                <a:cs typeface="Arial" panose="020B0604020202020204" pitchFamily="34" charset="0"/>
              </a:rPr>
              <a:t>h</a:t>
            </a:r>
            <a:endParaRPr sz="40000" b="1" dirty="0">
              <a:solidFill>
                <a:srgbClr val="FF33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32425" y="73025"/>
            <a:ext cx="3159125" cy="62484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sz="40000" b="1" dirty="0">
                <a:solidFill>
                  <a:srgbClr val="FF3300"/>
                </a:solidFill>
                <a:latin typeface=".VnAvant" pitchFamily="34" charset="0"/>
              </a:rPr>
              <a:t>k</a:t>
            </a:r>
            <a:endParaRPr sz="40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8834" y="73630"/>
            <a:ext cx="466345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 </a:t>
            </a:r>
            <a:r>
              <a:rPr kumimoji="0" lang="en-US" sz="5400" b="1" i="0" u="none" strike="noStrike" kern="1200" cap="none" spc="0" normalizeH="0" baseline="0" noProof="0" dirty="0" err="1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sánh</a:t>
            </a:r>
            <a:r>
              <a:rPr kumimoji="0" lang="en-US" sz="5400" b="1" i="0" u="none" strike="noStrike" kern="1200" cap="none" spc="0" normalizeH="0" baseline="0" noProof="0" dirty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chữ</a:t>
            </a:r>
            <a:r>
              <a:rPr kumimoji="0" lang="en-US" sz="5400" b="1" i="0" u="none" strike="noStrike" kern="1200" cap="none" spc="0" normalizeH="0" baseline="0" noProof="0" dirty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cái</a:t>
            </a:r>
            <a:endParaRPr kumimoji="0" lang="en-US" sz="5400" b="1" i="0" u="none" strike="noStrike" kern="1200" cap="none" spc="0" normalizeH="0" baseline="0" noProof="0" dirty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5650" name="Text Box 2"/>
          <p:cNvSpPr txBox="1"/>
          <p:nvPr/>
        </p:nvSpPr>
        <p:spPr>
          <a:xfrm>
            <a:off x="4787900" y="260350"/>
            <a:ext cx="3457575" cy="618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40000" b="1" dirty="0">
                <a:solidFill>
                  <a:srgbClr val="FF3300"/>
                </a:solidFill>
                <a:latin typeface=".VnAvant" pitchFamily="34" charset="0"/>
                <a:cs typeface="Arial" panose="020B0604020202020204" pitchFamily="34" charset="0"/>
              </a:rPr>
              <a:t>k</a:t>
            </a:r>
            <a:endParaRPr sz="40000" b="1" dirty="0">
              <a:solidFill>
                <a:srgbClr val="FF33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155651" name="Text Box 3"/>
          <p:cNvSpPr txBox="1"/>
          <p:nvPr/>
        </p:nvSpPr>
        <p:spPr>
          <a:xfrm>
            <a:off x="-204787" y="260350"/>
            <a:ext cx="4992687" cy="618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40000" b="1" dirty="0">
                <a:solidFill>
                  <a:srgbClr val="FF3300"/>
                </a:solidFill>
                <a:latin typeface=".VnAvant" pitchFamily="34" charset="0"/>
                <a:cs typeface="Arial" panose="020B0604020202020204" pitchFamily="34" charset="0"/>
              </a:rPr>
              <a:t>h</a:t>
            </a:r>
            <a:endParaRPr sz="40000" b="1" dirty="0">
              <a:solidFill>
                <a:srgbClr val="FF33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pic>
        <p:nvPicPr>
          <p:cNvPr id="155657" name="Picture 9" descr="k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99075" y="1476375"/>
            <a:ext cx="720725" cy="383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5660" name="Picture 12" descr="k 22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675" y="3629025"/>
            <a:ext cx="2009775" cy="1647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5661" name="Picture 13" descr="k33333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113" y="2351088"/>
            <a:ext cx="1839912" cy="1468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5662" name="Picture 14" descr="h1 xan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75" y="1493838"/>
            <a:ext cx="719138" cy="3778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5663" name="Picture 15" descr="h2xan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313" y="2332038"/>
            <a:ext cx="1816100" cy="292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77800" y="135235"/>
            <a:ext cx="83566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all" spc="0" normalizeH="0" baseline="0" noProof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36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giống</a:t>
            </a:r>
            <a:r>
              <a:rPr kumimoji="0" lang="en-US" sz="36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sz="36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nhau</a:t>
            </a:r>
            <a:endParaRPr kumimoji="0" lang="en-US" sz="36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5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  <p:bldP spid="1556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18436" name="Picture 6" descr="Giao-luu-anh-dep-khung-anh-dep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WordArt 7"/>
          <p:cNvSpPr>
            <a:spLocks noTextEdit="1"/>
          </p:cNvSpPr>
          <p:nvPr/>
        </p:nvSpPr>
        <p:spPr>
          <a:xfrm>
            <a:off x="1752600" y="1981200"/>
            <a:ext cx="6172200" cy="1828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28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+mj-lt" charset="0"/>
                <a:ea typeface="+mj-lt" charset="0"/>
              </a:rPr>
              <a:t>Phần 3: Nhanh trí</a:t>
            </a:r>
            <a:endParaRPr lang="en-US" sz="28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+mj-lt" charset="0"/>
              <a:ea typeface="+mj-l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5" descr="k"/>
          <p:cNvPicPr>
            <a:picLocks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0" y="2714625"/>
            <a:ext cx="9144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7500" b="1" dirty="0">
                <a:solidFill>
                  <a:schemeClr val="hlink"/>
                </a:solidFill>
                <a:latin typeface=".VnAvant" pitchFamily="34" charset="0"/>
                <a:cs typeface="Arial" panose="020B0604020202020204" pitchFamily="34" charset="0"/>
              </a:rPr>
              <a:t>Trò chơi 1 : H</a:t>
            </a:r>
            <a:r>
              <a:rPr sz="7500" b="1" dirty="0">
                <a:solidFill>
                  <a:schemeClr val="hlin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ãy chọn tôi</a:t>
            </a:r>
            <a:endParaRPr sz="7500" b="1" dirty="0">
              <a:solidFill>
                <a:schemeClr val="hlink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MauHoa-YenNhi_g8cb.mp3">
            <a:hlinkClick r:id="" action="ppaction://media"/>
          </p:cNvPr>
          <p:cNvPicPr>
            <a:picLocks noGrp="1" noRot="1" noChangeAspect="1"/>
          </p:cNvPicPr>
          <p:nvPr>
            <p:ph/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>
          <a:xfrm>
            <a:off x="4267200" y="3048000"/>
            <a:ext cx="609600" cy="609600"/>
          </a:xfrm>
          <a:ln/>
        </p:spPr>
      </p:pic>
      <p:pic>
        <p:nvPicPr>
          <p:cNvPr id="20483" name="Picture 16" descr="nhai tho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1600"/>
            <a:ext cx="9144000" cy="695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685800" y="-101600"/>
            <a:ext cx="7404100" cy="2308225"/>
          </a:xfrm>
          <a:prstGeom prst="rect">
            <a:avLst/>
          </a:prstGeom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  <a:buNone/>
            </a:pPr>
            <a:r>
              <a:rPr sz="7200" b="1" dirty="0">
                <a:solidFill>
                  <a:schemeClr val="hlink"/>
                </a:solidFill>
                <a:latin typeface=".VnAvant" pitchFamily="34" charset="0"/>
                <a:cs typeface="Arial" panose="020B0604020202020204" pitchFamily="34" charset="0"/>
              </a:rPr>
              <a:t>Trò chơi 2 : </a:t>
            </a:r>
            <a:r>
              <a:rPr sz="7200" b="1" dirty="0">
                <a:solidFill>
                  <a:schemeClr val="hlin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Cùng chung sức</a:t>
            </a:r>
            <a:endParaRPr sz="7200" b="1" dirty="0">
              <a:solidFill>
                <a:schemeClr val="hlink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6" name="MauHoa-YenNhi_g8cb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06400" y="3657600"/>
            <a:ext cx="2552700" cy="2247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1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41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WordArt 2"/>
          <p:cNvSpPr>
            <a:spLocks noTextEdit="1"/>
          </p:cNvSpPr>
          <p:nvPr/>
        </p:nvSpPr>
        <p:spPr>
          <a:xfrm>
            <a:off x="1371600" y="1295400"/>
            <a:ext cx="1371600" cy="6096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9972569"/>
              </a:avLst>
            </a:prstTxWarp>
            <a:normAutofit/>
          </a:bodyPr>
          <a:p>
            <a:pPr algn="ctr"/>
            <a:r>
              <a:rPr lang="en-US" sz="3600" normalizeH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ial" charset="0"/>
                <a:ea typeface=".VnArial" charset="0"/>
              </a:rPr>
              <a:t>Lễ </a:t>
            </a:r>
            <a:endParaRPr lang="en-US" sz="3600" normalizeH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.VnArial" charset="0"/>
              <a:ea typeface=".VnArial" charset="0"/>
            </a:endParaRPr>
          </a:p>
        </p:txBody>
      </p:sp>
      <p:sp>
        <p:nvSpPr>
          <p:cNvPr id="3075" name="WordArt 3"/>
          <p:cNvSpPr>
            <a:spLocks noTextEdit="1"/>
          </p:cNvSpPr>
          <p:nvPr/>
        </p:nvSpPr>
        <p:spPr>
          <a:xfrm>
            <a:off x="3048000" y="1524000"/>
            <a:ext cx="20574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5435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ial" charset="0"/>
                <a:ea typeface=".VnArial" charset="0"/>
              </a:rPr>
              <a:t>hội 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.VnArial" charset="0"/>
              <a:ea typeface=".VnArial" charset="0"/>
            </a:endParaRPr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5305121" y="2290450"/>
            <a:ext cx="2075469" cy="1815451"/>
          </a:xfrm>
          <a:prstGeom prst="rect">
            <a:avLst/>
          </a:prstGeom>
        </p:spPr>
        <p:txBody>
          <a:bodyPr wrap="none" numCol="1" fromWordArt="1">
            <a:prstTxWarp prst="textWave1">
              <a:avLst>
                <a:gd name="adj1" fmla="val 7843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Time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ừng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Time"/>
                <a:ea typeface="+mn-ea"/>
                <a:cs typeface="Arial" panose="020B0604020202020204" pitchFamily="34" charset="0"/>
              </a:rPr>
              <a:t> </a:t>
            </a:r>
            <a:endParaRPr kumimoji="0" lang="en-US" sz="36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.VnTime"/>
              <a:ea typeface="+mn-ea"/>
              <a:cs typeface="Arial" panose="020B0604020202020204" pitchFamily="34" charset="0"/>
            </a:endParaRPr>
          </a:p>
        </p:txBody>
      </p:sp>
      <p:sp>
        <p:nvSpPr>
          <p:cNvPr id="3077" name="WordArt 5"/>
          <p:cNvSpPr>
            <a:spLocks noTextEdit="1"/>
          </p:cNvSpPr>
          <p:nvPr/>
        </p:nvSpPr>
        <p:spPr>
          <a:xfrm>
            <a:off x="6553200" y="4038600"/>
            <a:ext cx="1524000" cy="1524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8833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 charset="0"/>
                <a:ea typeface="+mn-lt" charset="0"/>
              </a:rPr>
              <a:t>xuân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+mn-lt" charset="0"/>
              <a:ea typeface="+mn-lt" charset="0"/>
            </a:endParaRPr>
          </a:p>
        </p:txBody>
      </p:sp>
      <p:sp>
        <p:nvSpPr>
          <p:cNvPr id="23565" name="Oval 13"/>
          <p:cNvSpPr/>
          <p:nvPr/>
        </p:nvSpPr>
        <p:spPr>
          <a:xfrm>
            <a:off x="304800" y="0"/>
            <a:ext cx="2971800" cy="1143000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079" name="Group 11"/>
          <p:cNvGrpSpPr/>
          <p:nvPr/>
        </p:nvGrpSpPr>
        <p:grpSpPr>
          <a:xfrm>
            <a:off x="-144462" y="-12700"/>
            <a:ext cx="9144000" cy="6858000"/>
            <a:chOff x="0" y="0"/>
            <a:chExt cx="5760" cy="4320"/>
          </a:xfrm>
        </p:grpSpPr>
        <p:grpSp>
          <p:nvGrpSpPr>
            <p:cNvPr id="3090" name="Group 12"/>
            <p:cNvGrpSpPr/>
            <p:nvPr/>
          </p:nvGrpSpPr>
          <p:grpSpPr>
            <a:xfrm>
              <a:off x="0" y="0"/>
              <a:ext cx="5760" cy="300"/>
              <a:chOff x="0" y="0"/>
              <a:chExt cx="5760" cy="492"/>
            </a:xfrm>
          </p:grpSpPr>
          <p:pic>
            <p:nvPicPr>
              <p:cNvPr id="3100" name="Picture 13" descr="2035212a4ew5iua1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2789" cy="49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101" name="Picture 14" descr="2035212a4ew5iua1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744" y="0"/>
                <a:ext cx="3016" cy="49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091" name="Group 15"/>
            <p:cNvGrpSpPr/>
            <p:nvPr/>
          </p:nvGrpSpPr>
          <p:grpSpPr>
            <a:xfrm>
              <a:off x="0" y="4020"/>
              <a:ext cx="5760" cy="300"/>
              <a:chOff x="0" y="0"/>
              <a:chExt cx="5760" cy="492"/>
            </a:xfrm>
          </p:grpSpPr>
          <p:pic>
            <p:nvPicPr>
              <p:cNvPr id="3098" name="Picture 16" descr="2035212a4ew5iua1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2789" cy="49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99" name="Picture 17" descr="2035212a4ew5iua1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744" y="0"/>
                <a:ext cx="3016" cy="49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092" name="Group 18"/>
            <p:cNvGrpSpPr/>
            <p:nvPr/>
          </p:nvGrpSpPr>
          <p:grpSpPr>
            <a:xfrm rot="5400000">
              <a:off x="-1881" y="2000"/>
              <a:ext cx="4062" cy="300"/>
              <a:chOff x="0" y="0"/>
              <a:chExt cx="5760" cy="492"/>
            </a:xfrm>
          </p:grpSpPr>
          <p:pic>
            <p:nvPicPr>
              <p:cNvPr id="3096" name="Picture 19" descr="2035212a4ew5iua1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2789" cy="49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97" name="Picture 20" descr="2035212a4ew5iua1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744" y="0"/>
                <a:ext cx="3016" cy="49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093" name="Group 21"/>
            <p:cNvGrpSpPr/>
            <p:nvPr/>
          </p:nvGrpSpPr>
          <p:grpSpPr>
            <a:xfrm rot="5400000">
              <a:off x="3579" y="2139"/>
              <a:ext cx="4062" cy="300"/>
              <a:chOff x="0" y="0"/>
              <a:chExt cx="5760" cy="492"/>
            </a:xfrm>
          </p:grpSpPr>
          <p:pic>
            <p:nvPicPr>
              <p:cNvPr id="3094" name="Picture 22" descr="2035212a4ew5iua1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2789" cy="49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95" name="Picture 23" descr="2035212a4ew5iua1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744" y="0"/>
                <a:ext cx="3016" cy="49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3080" name="WordArt 30"/>
          <p:cNvSpPr>
            <a:spLocks noTextEdit="1"/>
          </p:cNvSpPr>
          <p:nvPr/>
        </p:nvSpPr>
        <p:spPr>
          <a:xfrm>
            <a:off x="2438400" y="5715000"/>
            <a:ext cx="39147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endParaRPr lang="en-US" sz="360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81" name="Picture 28" descr="lecteur_0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181600"/>
            <a:ext cx="1447800" cy="1204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Picture 29" descr="lecteur_0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457200"/>
            <a:ext cx="1547813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" name="Picture 33" descr="6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1000"/>
            <a:ext cx="8382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Picture 5" descr="Picturemicky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025" y="874713"/>
            <a:ext cx="1981200" cy="1339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259594" y="3844498"/>
            <a:ext cx="1126737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</a:t>
            </a:r>
            <a:endParaRPr kumimoji="0" lang="en-US" sz="8800" b="1" i="0" u="none" strike="noStrike" kern="1200" cap="none" spc="0" normalizeH="0" baseline="0" noProof="0" dirty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9713" y="1997075"/>
            <a:ext cx="698500" cy="1201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</a:t>
            </a:r>
            <a:endParaRPr kumimoji="0" lang="en-US" sz="7200" b="1" i="0" u="none" strike="noStrike" kern="1200" cap="none" spc="0" normalizeH="0" baseline="0" noProof="0" dirty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4175" y="3960813"/>
            <a:ext cx="755650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</a:t>
            </a:r>
            <a:endParaRPr kumimoji="0" lang="en-US" sz="8000" b="1" i="0" u="none" strike="noStrike" kern="1200" cap="none" spc="0" normalizeH="0" baseline="0" noProof="0" dirty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6788" y="2214563"/>
            <a:ext cx="80962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</a:t>
            </a:r>
            <a:endParaRPr kumimoji="0" lang="en-US" sz="8000" b="1" i="0" u="none" strike="noStrike" kern="1200" cap="none" spc="0" normalizeH="0" baseline="0" noProof="0" dirty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089" name="Picture 5" descr="Picturemicky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675" y="2811463"/>
            <a:ext cx="1981200" cy="1339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D:\hinh nen lam bia\hinh3.jpg"/>
          <p:cNvPicPr>
            <a:picLocks noGrp="1"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7061200"/>
          </a:xfrm>
          <a:ln/>
        </p:spPr>
      </p:pic>
      <p:sp>
        <p:nvSpPr>
          <p:cNvPr id="5" name="Rectangle 4"/>
          <p:cNvSpPr/>
          <p:nvPr/>
        </p:nvSpPr>
        <p:spPr>
          <a:xfrm>
            <a:off x="577850" y="3244850"/>
            <a:ext cx="7988300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.VnAvant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.VnAvant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.VnAvant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.VnAvant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.VnAvant" pitchFamily="34" charset="0"/>
                <a:ea typeface="+mn-ea"/>
                <a:cs typeface="Arial" panose="020B0604020202020204" pitchFamily="34" charset="0"/>
              </a:rPr>
              <a:t>3 :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Bé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khéo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tay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LyCayBongBeat-VA-4572290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7800" y="647700"/>
            <a:ext cx="2311400" cy="231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2" descr="D:\hinh nen lam bia\hinh5.jpg"/>
          <p:cNvPicPr>
            <a:picLocks noGrp="1"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7035800"/>
          </a:xfrm>
          <a:ln/>
        </p:spPr>
      </p:pic>
      <p:pic>
        <p:nvPicPr>
          <p:cNvPr id="3" name="BeDonTetSang-VA-318674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5900" y="2286000"/>
            <a:ext cx="2006600" cy="2006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1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endParaRPr dirty="0"/>
          </a:p>
        </p:txBody>
      </p:sp>
      <p:sp>
        <p:nvSpPr>
          <p:cNvPr id="23555" name="Rectangle 3"/>
          <p:cNvSpPr>
            <a:spLocks noGrp="1"/>
          </p:cNvSpPr>
          <p:nvPr>
            <p:ph type="subTitle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dirty="0">
              <a:latin typeface="+mn-lt"/>
              <a:ea typeface="+mn-ea"/>
              <a:cs typeface="+mn-cs"/>
            </a:endParaRPr>
          </a:p>
        </p:txBody>
      </p:sp>
      <p:pic>
        <p:nvPicPr>
          <p:cNvPr id="23556" name="Picture 4" descr="A0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5" descr="1128727sk6c6zn5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6" descr="1128727sk6c6zn5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0"/>
            <a:ext cx="762000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7" descr="1128727sk6c6zn5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653213" y="-938212"/>
            <a:ext cx="762000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8" descr="1128727sk6c6zn5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700213" y="-938212"/>
            <a:ext cx="762000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9" descr="1128727sk6c6zn5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4214813" y="-938212"/>
            <a:ext cx="762000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10" descr="1128727sk6c6zn5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14813" y="5157788"/>
            <a:ext cx="762000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Picture 11" descr="1128727sk6c6zn5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4219575"/>
            <a:ext cx="762000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4" name="Picture 12" descr="1128727sk6c6zn5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700213" y="5157788"/>
            <a:ext cx="762000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5" name="Picture 13" descr="1128727sk6c6zn5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762000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6" name="Picture 14" descr="1128727sk6c6zn5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2362200"/>
            <a:ext cx="762000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7" name="Picture 15" descr="1128727sk6c6zn5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653213" y="5157788"/>
            <a:ext cx="762000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8" name="Picture 16" descr="1128727sk6c6zn5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382000" y="4219575"/>
            <a:ext cx="762000" cy="263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6453" name="AutoShape 21"/>
          <p:cNvSpPr/>
          <p:nvPr/>
        </p:nvSpPr>
        <p:spPr>
          <a:xfrm flipH="1">
            <a:off x="1143000" y="5638800"/>
            <a:ext cx="304800" cy="457200"/>
          </a:xfrm>
          <a:prstGeom prst="cloudCallout">
            <a:avLst>
              <a:gd name="adj1" fmla="val -3648"/>
              <a:gd name="adj2" fmla="val -90972"/>
            </a:avLst>
          </a:prstGeom>
          <a:solidFill>
            <a:schemeClr val="bg1"/>
          </a:solidFill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endParaRPr sz="4800" dirty="0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146454" name="Text Box 22"/>
          <p:cNvSpPr txBox="1"/>
          <p:nvPr/>
        </p:nvSpPr>
        <p:spPr>
          <a:xfrm>
            <a:off x="0" y="762000"/>
            <a:ext cx="9144000" cy="30210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các bé chăm ngoan </a:t>
            </a:r>
            <a:endParaRPr sz="4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giỏi</a:t>
            </a:r>
            <a:endParaRPr sz="4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cô</a:t>
            </a:r>
            <a:endParaRPr sz="4800" b="1" dirty="0">
              <a:solidFill>
                <a:srgbClr val="9900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3571" name="Picture 23" descr="mm_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357492">
            <a:off x="2438400" y="3733800"/>
            <a:ext cx="5029200" cy="272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2" name="Picture 30" descr="oiseaux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447800"/>
            <a:ext cx="1905000" cy="172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3" name="Picture 32" descr="oiseaux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1524000"/>
            <a:ext cx="71437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4" name="Picture 34" descr="oiseaux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514600"/>
            <a:ext cx="990600" cy="898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5" name="Picture 36" descr="oiseaux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273175"/>
            <a:ext cx="990600" cy="898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6" name="Picture 38" descr="oiseaux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124200"/>
            <a:ext cx="1066800" cy="966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7" name="Picture 40" descr="1941772dixlxfwdkq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3048000"/>
            <a:ext cx="1600200" cy="2562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8" name="Picture 41" descr="504-behappy3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49530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66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53" grpId="0" animBg="1"/>
      <p:bldP spid="146454" grpId="0"/>
      <p:bldP spid="146454" grpId="1"/>
      <p:bldP spid="14645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4"/>
          <p:cNvSpPr/>
          <p:nvPr/>
        </p:nvSpPr>
        <p:spPr>
          <a:xfrm>
            <a:off x="0" y="1066800"/>
            <a:ext cx="3276600" cy="5791200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rgbClr val="CCFF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ts val="600"/>
              </a:spcBef>
            </a:pPr>
            <a:r>
              <a:rPr sz="36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Phần 1: </a:t>
            </a:r>
            <a:endParaRPr sz="3600" b="1" u="sng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Khám </a:t>
            </a:r>
            <a:endParaRPr sz="4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Phá</a:t>
            </a:r>
            <a:endParaRPr sz="4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Chữ</a:t>
            </a:r>
            <a:endParaRPr sz="4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cái</a:t>
            </a:r>
            <a:endParaRPr sz="4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1066800"/>
            <a:ext cx="3124200" cy="57912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rgbClr val="CCFF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ts val="1200"/>
              </a:spcBef>
            </a:pPr>
            <a:r>
              <a:rPr sz="40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Phần 2:</a:t>
            </a:r>
            <a:endParaRPr sz="4000" b="1" u="sng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sz="4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Thử</a:t>
            </a:r>
            <a:endParaRPr sz="40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sz="4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tài</a:t>
            </a:r>
            <a:endParaRPr sz="40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6172200" y="1066800"/>
            <a:ext cx="2971800" cy="57912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CCFF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 </a:t>
            </a:r>
            <a:endParaRPr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sz="40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1" name="Text Box 6"/>
          <p:cNvSpPr txBox="1"/>
          <p:nvPr/>
        </p:nvSpPr>
        <p:spPr>
          <a:xfrm>
            <a:off x="685800" y="0"/>
            <a:ext cx="78486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6000" b="1" i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Nội dung:</a:t>
            </a:r>
            <a:endParaRPr sz="6000" b="1" i="1" u="sng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2" name="Picture 10" descr="603151Barres_coeurs__17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2400"/>
            <a:ext cx="2819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11" descr="603151Barres_coeurs__17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4600" y="152400"/>
            <a:ext cx="2819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16" descr="502634Barres_petits_noeuds__24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3124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17" descr="526617Barres_petits_noeuds__22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3048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Picture 17" descr="526617Barres_petits_noeuds__22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143000"/>
            <a:ext cx="28956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12" descr="659204qfhni5vgx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971800" y="2209800"/>
            <a:ext cx="685800" cy="403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19" descr="954897Barres_fleurs__4_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6324600"/>
            <a:ext cx="23622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22" descr="967977eyyq78pmbq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0" y="1981200"/>
            <a:ext cx="609600" cy="419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Picture 23" descr="967977eyyq78pmbq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8686800" y="1981200"/>
            <a:ext cx="457200" cy="411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1" name="Picture 23" descr="967977eyyq78pmbq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2438400" y="2057400"/>
            <a:ext cx="609600" cy="419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2" name="Picture 12" descr="659204qfhni5vgx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638800" y="1981200"/>
            <a:ext cx="609600" cy="411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3" name="Picture 23" descr="967977eyyq78pmbq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6324600" y="1905000"/>
            <a:ext cx="381000" cy="419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4" name="Picture 19" descr="954897Barres_fleurs__4_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6324600"/>
            <a:ext cx="25146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5" name="Picture 19" descr="954897Barres_fleurs__4_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6324600"/>
            <a:ext cx="2209800" cy="53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>
    <p:wipe dir="d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5124" name="Picture 4" descr="khung-hinh-dep-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9887" y="-304800"/>
            <a:ext cx="9906000" cy="7450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0053" name="Rectangle 5"/>
          <p:cNvSpPr/>
          <p:nvPr/>
        </p:nvSpPr>
        <p:spPr>
          <a:xfrm>
            <a:off x="-76200" y="1524000"/>
            <a:ext cx="9067800" cy="2971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sz="7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Trẻ đi tham quan vườn hoa</a:t>
            </a:r>
            <a:endParaRPr sz="76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HoaTruongEmBeat-VA-477162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8700" y="4394200"/>
            <a:ext cx="1371600" cy="137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00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WordArt 2"/>
          <p:cNvSpPr>
            <a:spLocks noTextEdit="1"/>
          </p:cNvSpPr>
          <p:nvPr/>
        </p:nvSpPr>
        <p:spPr>
          <a:xfrm>
            <a:off x="1371600" y="1295400"/>
            <a:ext cx="1371600" cy="6096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9972569"/>
              </a:avLst>
            </a:prstTxWarp>
            <a:normAutofit/>
          </a:bodyPr>
          <a:p>
            <a:pPr algn="ctr"/>
            <a:endParaRPr lang="en-US" sz="3600" normalizeH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.VnArial" charset="0"/>
              <a:ea typeface=".VnArial" charset="0"/>
            </a:endParaRPr>
          </a:p>
        </p:txBody>
      </p:sp>
      <p:sp>
        <p:nvSpPr>
          <p:cNvPr id="6147" name="WordArt 3"/>
          <p:cNvSpPr>
            <a:spLocks noTextEdit="1"/>
          </p:cNvSpPr>
          <p:nvPr/>
        </p:nvSpPr>
        <p:spPr>
          <a:xfrm>
            <a:off x="3048000" y="1524000"/>
            <a:ext cx="20574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5435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ial" charset="0"/>
                <a:ea typeface=".VnArial" charset="0"/>
              </a:rPr>
              <a:t> 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.VnArial" charset="0"/>
              <a:ea typeface=".VnArial" charset="0"/>
            </a:endParaRPr>
          </a:p>
        </p:txBody>
      </p:sp>
      <p:sp>
        <p:nvSpPr>
          <p:cNvPr id="6148" name="WordArt 4"/>
          <p:cNvSpPr>
            <a:spLocks noTextEdit="1"/>
          </p:cNvSpPr>
          <p:nvPr/>
        </p:nvSpPr>
        <p:spPr>
          <a:xfrm>
            <a:off x="5305425" y="2290763"/>
            <a:ext cx="2074863" cy="18145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7843"/>
                <a:gd name="adj2" fmla="val 0"/>
              </a:avLst>
            </a:prstTxWarp>
            <a:normAutofit/>
          </a:bodyPr>
          <a:p>
            <a:pPr algn="ctr"/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.VnTime" charset="0"/>
              <a:ea typeface=".VnTime" charset="0"/>
            </a:endParaRPr>
          </a:p>
        </p:txBody>
      </p:sp>
      <p:sp>
        <p:nvSpPr>
          <p:cNvPr id="6149" name="WordArt 5"/>
          <p:cNvSpPr>
            <a:spLocks noTextEdit="1"/>
          </p:cNvSpPr>
          <p:nvPr/>
        </p:nvSpPr>
        <p:spPr>
          <a:xfrm>
            <a:off x="6553200" y="4038600"/>
            <a:ext cx="1524000" cy="1524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8833"/>
              </a:avLst>
            </a:prstTxWarp>
            <a:normAutofit/>
          </a:bodyPr>
          <a:p>
            <a:pPr algn="ctr"/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+mn-lt" charset="0"/>
              <a:ea typeface="+mn-lt" charset="0"/>
            </a:endParaRPr>
          </a:p>
        </p:txBody>
      </p:sp>
      <p:sp>
        <p:nvSpPr>
          <p:cNvPr id="23565" name="Oval 13"/>
          <p:cNvSpPr/>
          <p:nvPr/>
        </p:nvSpPr>
        <p:spPr>
          <a:xfrm>
            <a:off x="304800" y="0"/>
            <a:ext cx="2971800" cy="1143000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6151" name="Group 11"/>
          <p:cNvGrpSpPr/>
          <p:nvPr/>
        </p:nvGrpSpPr>
        <p:grpSpPr>
          <a:xfrm>
            <a:off x="-144462" y="-12700"/>
            <a:ext cx="9144000" cy="6858000"/>
            <a:chOff x="0" y="0"/>
            <a:chExt cx="5760" cy="4320"/>
          </a:xfrm>
        </p:grpSpPr>
        <p:grpSp>
          <p:nvGrpSpPr>
            <p:cNvPr id="6159" name="Group 12"/>
            <p:cNvGrpSpPr/>
            <p:nvPr/>
          </p:nvGrpSpPr>
          <p:grpSpPr>
            <a:xfrm>
              <a:off x="0" y="0"/>
              <a:ext cx="5760" cy="300"/>
              <a:chOff x="0" y="0"/>
              <a:chExt cx="5760" cy="492"/>
            </a:xfrm>
          </p:grpSpPr>
          <p:pic>
            <p:nvPicPr>
              <p:cNvPr id="6169" name="Picture 13" descr="2035212a4ew5iua1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2789" cy="49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170" name="Picture 14" descr="2035212a4ew5iua1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744" y="0"/>
                <a:ext cx="3016" cy="49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160" name="Group 15"/>
            <p:cNvGrpSpPr/>
            <p:nvPr/>
          </p:nvGrpSpPr>
          <p:grpSpPr>
            <a:xfrm>
              <a:off x="0" y="4020"/>
              <a:ext cx="5760" cy="300"/>
              <a:chOff x="0" y="0"/>
              <a:chExt cx="5760" cy="492"/>
            </a:xfrm>
          </p:grpSpPr>
          <p:pic>
            <p:nvPicPr>
              <p:cNvPr id="6167" name="Picture 16" descr="2035212a4ew5iua1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2789" cy="49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168" name="Picture 17" descr="2035212a4ew5iua1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744" y="0"/>
                <a:ext cx="3016" cy="49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161" name="Group 18"/>
            <p:cNvGrpSpPr/>
            <p:nvPr/>
          </p:nvGrpSpPr>
          <p:grpSpPr>
            <a:xfrm rot="5400000">
              <a:off x="-1881" y="2000"/>
              <a:ext cx="4062" cy="300"/>
              <a:chOff x="0" y="0"/>
              <a:chExt cx="5760" cy="492"/>
            </a:xfrm>
          </p:grpSpPr>
          <p:pic>
            <p:nvPicPr>
              <p:cNvPr id="6165" name="Picture 19" descr="2035212a4ew5iua1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2789" cy="49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166" name="Picture 20" descr="2035212a4ew5iua1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744" y="0"/>
                <a:ext cx="3016" cy="49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162" name="Group 21"/>
            <p:cNvGrpSpPr/>
            <p:nvPr/>
          </p:nvGrpSpPr>
          <p:grpSpPr>
            <a:xfrm rot="5400000">
              <a:off x="3579" y="2139"/>
              <a:ext cx="4062" cy="300"/>
              <a:chOff x="0" y="0"/>
              <a:chExt cx="5760" cy="492"/>
            </a:xfrm>
          </p:grpSpPr>
          <p:pic>
            <p:nvPicPr>
              <p:cNvPr id="6163" name="Picture 22" descr="2035212a4ew5iua1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2789" cy="49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164" name="Picture 23" descr="2035212a4ew5iua1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744" y="0"/>
                <a:ext cx="3016" cy="49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6152" name="WordArt 30"/>
          <p:cNvSpPr>
            <a:spLocks noTextEdit="1"/>
          </p:cNvSpPr>
          <p:nvPr/>
        </p:nvSpPr>
        <p:spPr>
          <a:xfrm>
            <a:off x="736600" y="1736725"/>
            <a:ext cx="7645400" cy="2492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44"/>
              </a:avLst>
            </a:prstTxWarp>
            <a:normAutofit/>
          </a:bodyPr>
          <a:p>
            <a:pPr algn="ctr"/>
            <a:r>
              <a:rPr lang="en-US" sz="360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___     ___ ___ ___ ___       </a:t>
            </a:r>
            <a:endParaRPr lang="en-US" sz="360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3" name="Picture 28" descr="lecteur_0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181600"/>
            <a:ext cx="1447800" cy="1204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29" descr="lecteur_0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457200"/>
            <a:ext cx="1547813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5" name="Picture 33" descr="6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1000"/>
            <a:ext cx="8382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5" descr="Picturemicky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388" y="5157788"/>
            <a:ext cx="1981200" cy="1339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5" descr="Picturemicky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500" y="184150"/>
            <a:ext cx="1981200" cy="1339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Picture 5" descr="Picturemicky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260350"/>
            <a:ext cx="1981200" cy="1339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3" name="Rectangle 5"/>
          <p:cNvSpPr>
            <a:spLocks noGrp="1"/>
          </p:cNvSpPr>
          <p:nvPr>
            <p:ph type="title"/>
          </p:nvPr>
        </p:nvSpPr>
        <p:spPr>
          <a:xfrm>
            <a:off x="495300" y="5435600"/>
            <a:ext cx="77724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9800" b="1" dirty="0">
                <a:solidFill>
                  <a:srgbClr val="3333FF"/>
                </a:solidFill>
                <a:latin typeface=".VnAvant" pitchFamily="34" charset="0"/>
              </a:rPr>
              <a:t>hoa loa k</a:t>
            </a:r>
            <a:r>
              <a:rPr sz="12000" b="1" dirty="0">
                <a:solidFill>
                  <a:srgbClr val="3333FF"/>
                </a:solidFill>
              </a:rPr>
              <a:t>è</a:t>
            </a:r>
            <a:r>
              <a:rPr sz="9800" b="1" dirty="0">
                <a:solidFill>
                  <a:srgbClr val="3333FF"/>
                </a:solidFill>
                <a:latin typeface=".VnAvant" pitchFamily="34" charset="0"/>
              </a:rPr>
              <a:t>n</a:t>
            </a:r>
            <a:endParaRPr sz="9800" b="1" dirty="0">
              <a:solidFill>
                <a:srgbClr val="3333FF"/>
              </a:solidFill>
              <a:latin typeface=".VnAvant" pitchFamily="34" charset="0"/>
            </a:endParaRPr>
          </a:p>
        </p:txBody>
      </p:sp>
      <p:sp>
        <p:nvSpPr>
          <p:cNvPr id="7171" name="Rectangle 11"/>
          <p:cNvSpPr/>
          <p:nvPr/>
        </p:nvSpPr>
        <p:spPr>
          <a:xfrm>
            <a:off x="3657600" y="5715000"/>
            <a:ext cx="1371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1" hangingPunct="1"/>
            <a:endParaRPr sz="9800" b="1" dirty="0">
              <a:solidFill>
                <a:srgbClr val="FF9900"/>
              </a:solidFill>
              <a:latin typeface=".VnAvant" pitchFamily="34" charset="0"/>
            </a:endParaRPr>
          </a:p>
        </p:txBody>
      </p:sp>
      <p:sp>
        <p:nvSpPr>
          <p:cNvPr id="7172" name="Rectangle 13"/>
          <p:cNvSpPr/>
          <p:nvPr/>
        </p:nvSpPr>
        <p:spPr>
          <a:xfrm>
            <a:off x="1543050" y="5715000"/>
            <a:ext cx="11049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1" hangingPunct="1"/>
            <a:endParaRPr sz="10000" b="1" dirty="0">
              <a:solidFill>
                <a:srgbClr val="FF9900"/>
              </a:solidFill>
              <a:latin typeface=".VnAvant" pitchFamily="34" charset="0"/>
            </a:endParaRPr>
          </a:p>
        </p:txBody>
      </p:sp>
      <p:sp>
        <p:nvSpPr>
          <p:cNvPr id="7173" name="Rectangle 15"/>
          <p:cNvSpPr/>
          <p:nvPr/>
        </p:nvSpPr>
        <p:spPr>
          <a:xfrm>
            <a:off x="0" y="10287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1" hangingPunct="1"/>
            <a:endParaRPr lang="vi-VN" altLang="x-none" sz="9800" b="1" dirty="0">
              <a:solidFill>
                <a:srgbClr val="3333FF"/>
              </a:solidFill>
              <a:latin typeface=".VnAvant" pitchFamily="34" charset="0"/>
            </a:endParaRPr>
          </a:p>
        </p:txBody>
      </p:sp>
      <p:sp>
        <p:nvSpPr>
          <p:cNvPr id="7174" name="Rectangle 19"/>
          <p:cNvSpPr/>
          <p:nvPr/>
        </p:nvSpPr>
        <p:spPr>
          <a:xfrm>
            <a:off x="4381500" y="5715000"/>
            <a:ext cx="1590675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1" hangingPunct="1"/>
            <a:endParaRPr sz="9800" b="1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7175" name="Rectangle 20"/>
          <p:cNvSpPr/>
          <p:nvPr/>
        </p:nvSpPr>
        <p:spPr>
          <a:xfrm>
            <a:off x="1905000" y="5715000"/>
            <a:ext cx="20002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1" hangingPunct="1"/>
            <a:endParaRPr sz="9800" b="1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7176" name="Rectangle 21"/>
          <p:cNvSpPr/>
          <p:nvPr/>
        </p:nvSpPr>
        <p:spPr>
          <a:xfrm>
            <a:off x="5224463" y="5715000"/>
            <a:ext cx="2147887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1" hangingPunct="1"/>
            <a:endParaRPr sz="98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7177" name="Content Placeholder 10" descr="C:\Users\SONY VIAO\Desktop\1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435600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996950" y="1558925"/>
            <a:ext cx="987425" cy="292893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1984375" y="1579563"/>
            <a:ext cx="765175" cy="2895600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sz="8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3900" y="1620838"/>
            <a:ext cx="914400" cy="2867025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</a:t>
            </a:r>
            <a:endParaRPr sz="9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114800" y="1622425"/>
            <a:ext cx="914400" cy="2895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5029200" y="1633538"/>
            <a:ext cx="796925" cy="2895600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sz="8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Rectangle 2"/>
          <p:cNvSpPr/>
          <p:nvPr/>
        </p:nvSpPr>
        <p:spPr>
          <a:xfrm>
            <a:off x="5927725" y="1633538"/>
            <a:ext cx="914400" cy="2895600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7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sz="72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200" name="Picture 15" descr="bar6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16" descr="bar6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3162300" y="3390900"/>
            <a:ext cx="66294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Picture 17" descr="bar6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Picture 18" descr="bar6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676900" y="3390900"/>
            <a:ext cx="66294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4" name="Picture 24" descr="Hinh-Anh-Dong-Cuc-Dep-Sieu-De-Thuong-Trang-Tri-Blog-+(7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45300" y="-463550"/>
            <a:ext cx="860425" cy="2292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Rectangle 2"/>
          <p:cNvSpPr/>
          <p:nvPr/>
        </p:nvSpPr>
        <p:spPr>
          <a:xfrm>
            <a:off x="304800" y="1606550"/>
            <a:ext cx="796925" cy="2895600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sz="9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206" name="Picture 24" descr="Hinh-Anh-Dong-Cuc-Dep-Sieu-De-Thuong-Trang-Tri-Blog-+(7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762000"/>
            <a:ext cx="860425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7" name="Picture 23" descr="Hinh-Anh-Dong-Cuc-Dep-Sieu-De-Thuong-Trang-Tri-Blog-+(7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554163" y="-411162"/>
            <a:ext cx="860425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8" name="Picture 23" descr="Hinh-Anh-Dong-Cuc-Dep-Sieu-De-Thuong-Trang-Tri-Blog-+(7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88163" y="4999038"/>
            <a:ext cx="860425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9" name="Picture 23" descr="Hinh-Anh-Dong-Cuc-Dep-Sieu-De-Thuong-Trang-Tri-Blog-+(7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173163" y="4999038"/>
            <a:ext cx="860425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0" name="Picture 23" descr="Hinh-Anh-Dong-Cuc-Dep-Sieu-De-Thuong-Trang-Tri-Blog-+(7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001000" y="3733800"/>
            <a:ext cx="860425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1" name="Picture 23" descr="Hinh-Anh-Dong-Cuc-Dep-Sieu-De-Thuong-Trang-Tri-Blog-+(7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41300" y="3571875"/>
            <a:ext cx="860425" cy="2292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Rectangle 2"/>
          <p:cNvSpPr/>
          <p:nvPr/>
        </p:nvSpPr>
        <p:spPr>
          <a:xfrm>
            <a:off x="6842125" y="1649413"/>
            <a:ext cx="982663" cy="2895600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</a:t>
            </a:r>
            <a:endParaRPr sz="9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" name="Rectangle 2"/>
          <p:cNvSpPr/>
          <p:nvPr/>
        </p:nvSpPr>
        <p:spPr>
          <a:xfrm>
            <a:off x="7856538" y="1622425"/>
            <a:ext cx="982662" cy="2895600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sz="9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18" grpId="1" animBg="1"/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8" grpId="0" animBg="1"/>
      <p:bldP spid="8" grpId="1" animBg="1"/>
      <p:bldP spid="8" grpId="2" animBg="1"/>
      <p:bldP spid="9" grpId="0" animBg="1"/>
      <p:bldP spid="18" grpId="0" animBg="1"/>
      <p:bldP spid="21" grpId="0" animBg="1"/>
      <p:bldP spid="21" grpId="1" animBg="1"/>
      <p:bldP spid="22" grpId="0" animBg="1"/>
      <p:bldP spid="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Text Box 2"/>
          <p:cNvSpPr txBox="1"/>
          <p:nvPr/>
        </p:nvSpPr>
        <p:spPr>
          <a:xfrm>
            <a:off x="2441575" y="444500"/>
            <a:ext cx="5256213" cy="618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40000" b="1" dirty="0">
                <a:solidFill>
                  <a:srgbClr val="FF3300"/>
                </a:solidFill>
                <a:latin typeface=".VnAvant" pitchFamily="34" charset="0"/>
                <a:cs typeface="Arial" panose="020B0604020202020204" pitchFamily="34" charset="0"/>
              </a:rPr>
              <a:t>h</a:t>
            </a:r>
            <a:endParaRPr sz="40000" b="1" dirty="0">
              <a:solidFill>
                <a:srgbClr val="FF33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1200" y="444500"/>
            <a:ext cx="7899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Làm</a:t>
            </a:r>
            <a:r>
              <a:rPr kumimoji="0" lang="en-US" sz="5400" b="1" i="0" u="none" strike="noStrike" kern="1200" cap="none" spc="0" normalizeH="0" baseline="0" noProof="0" dirty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quen</a:t>
            </a:r>
            <a:r>
              <a:rPr kumimoji="0" lang="en-US" sz="5400" b="1" i="0" u="none" strike="noStrike" kern="1200" cap="none" spc="0" normalizeH="0" baseline="0" noProof="0" dirty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chữ</a:t>
            </a:r>
            <a:r>
              <a:rPr kumimoji="0" lang="en-US" sz="5400" b="1" i="0" u="none" strike="noStrike" kern="1200" cap="none" spc="0" normalizeH="0" baseline="0" noProof="0" dirty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cái</a:t>
            </a:r>
            <a:r>
              <a:rPr kumimoji="0" lang="en-US" sz="5400" b="1" i="0" u="none" strike="noStrike" kern="1200" cap="none" spc="0" normalizeH="0" baseline="0" noProof="0" dirty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h</a:t>
            </a:r>
            <a:endParaRPr kumimoji="0" lang="en-US" sz="5400" b="1" i="0" u="none" strike="noStrike" kern="1200" cap="none" spc="0" normalizeH="0" baseline="0" noProof="0" dirty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7828" name="Picture 4" descr="h 2222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5138" y="1433513"/>
            <a:ext cx="719137" cy="4065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9" name="Picture 5" descr="h 1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925" y="2319338"/>
            <a:ext cx="1973263" cy="3179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lackadder ITC" panose="04020505051007020D02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lackadder ITC" panose="04020505051007020D02" pitchFamily="8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0</TotalTime>
  <Words>629</Words>
  <Application>WPS Slides</Application>
  <PresentationFormat/>
  <Paragraphs>107</Paragraphs>
  <Slides>22</Slides>
  <Notes>1</Notes>
  <HiddenSlides>0</HiddenSlides>
  <MMClips>5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  <vt:variant>
        <vt:lpstr>自定义放映</vt:lpstr>
      </vt:variant>
      <vt:variant>
        <vt:i4>1</vt:i4>
      </vt:variant>
    </vt:vector>
  </HeadingPairs>
  <TitlesOfParts>
    <vt:vector size="40" baseType="lpstr">
      <vt:lpstr>Arial</vt:lpstr>
      <vt:lpstr>SimSun</vt:lpstr>
      <vt:lpstr>Wingdings</vt:lpstr>
      <vt:lpstr>Blackadder ITC</vt:lpstr>
      <vt:lpstr>Times New Roman</vt:lpstr>
      <vt:lpstr>.VnAvant</vt:lpstr>
      <vt:lpstr>Segoe Print</vt:lpstr>
      <vt:lpstr>Comic Sans MS</vt:lpstr>
      <vt:lpstr>.VnTime</vt:lpstr>
      <vt:lpstr>+mn-lt</vt:lpstr>
      <vt:lpstr>.VnArial</vt:lpstr>
      <vt:lpstr>.VnTime</vt:lpstr>
      <vt:lpstr>Microsoft YaHei</vt:lpstr>
      <vt:lpstr>Arial Unicode MS</vt:lpstr>
      <vt:lpstr>Arial Narrow</vt:lpstr>
      <vt:lpstr>+mj-lt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Gi¸o ¸n</dc:title>
  <dc:creator>Lª Thu Trang</dc:creator>
  <cp:lastModifiedBy>THUY TIEN</cp:lastModifiedBy>
  <cp:revision>113</cp:revision>
  <dcterms:created xsi:type="dcterms:W3CDTF">2004-03-29T17:15:47Z</dcterms:created>
  <dcterms:modified xsi:type="dcterms:W3CDTF">2025-04-22T14:37:37Z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F8DB61F47C554A309EA3A4D101CEF523_13</vt:lpwstr>
  </property>
  <property fmtid="{D5CDD505-2E9C-101B-9397-08002B2CF9AE}" pid="3" name="KSOProductBuildVer">
    <vt:lpwstr>1033-12.2.0.20795</vt:lpwstr>
  </property>
</Properties>
</file>