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9" r:id="rId6"/>
    <p:sldMasterId id="2147483712" r:id="rId7"/>
    <p:sldMasterId id="2147483725" r:id="rId8"/>
  </p:sldMasterIdLst>
  <p:notesMasterIdLst>
    <p:notesMasterId r:id="rId14"/>
  </p:notesMasterIdLst>
  <p:sldIdLst>
    <p:sldId id="324" r:id="rId9"/>
    <p:sldId id="260" r:id="rId10"/>
    <p:sldId id="340" r:id="rId11"/>
    <p:sldId id="413" r:id="rId12"/>
    <p:sldId id="384" r:id="rId13"/>
    <p:sldId id="385" r:id="rId15"/>
    <p:sldId id="415" r:id="rId16"/>
    <p:sldId id="414" r:id="rId17"/>
    <p:sldId id="389" r:id="rId18"/>
    <p:sldId id="417" r:id="rId19"/>
    <p:sldId id="416" r:id="rId20"/>
    <p:sldId id="418" r:id="rId21"/>
    <p:sldId id="406" r:id="rId22"/>
    <p:sldId id="362" r:id="rId23"/>
    <p:sldId id="419" r:id="rId24"/>
    <p:sldId id="364" r:id="rId25"/>
    <p:sldId id="421" r:id="rId26"/>
    <p:sldId id="409" r:id="rId27"/>
    <p:sldId id="359" r:id="rId28"/>
    <p:sldId id="441" r:id="rId29"/>
    <p:sldId id="410" r:id="rId30"/>
    <p:sldId id="412" r:id="rId31"/>
    <p:sldId id="365" r:id="rId32"/>
    <p:sldId id="422" r:id="rId33"/>
    <p:sldId id="446" r:id="rId34"/>
    <p:sldId id="368" r:id="rId35"/>
    <p:sldId id="447" r:id="rId36"/>
    <p:sldId id="449" r:id="rId37"/>
    <p:sldId id="450" r:id="rId38"/>
    <p:sldId id="373" r:id="rId39"/>
    <p:sldId id="451" r:id="rId40"/>
    <p:sldId id="377" r:id="rId41"/>
    <p:sldId id="448" r:id="rId42"/>
    <p:sldId id="445" r:id="rId43"/>
    <p:sldId id="442" r:id="rId44"/>
    <p:sldId id="443" r:id="rId45"/>
    <p:sldId id="444" r:id="rId46"/>
    <p:sldId id="372" r:id="rId47"/>
    <p:sldId id="375" r:id="rId48"/>
    <p:sldId id="376" r:id="rId49"/>
    <p:sldId id="332" r:id="rId50"/>
    <p:sldId id="325" r:id="rId5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FF0000"/>
    <a:srgbClr val="FDFED8"/>
    <a:srgbClr val="FAFCA2"/>
    <a:srgbClr val="0000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2"/>
    <p:restoredTop sz="85193"/>
  </p:normalViewPr>
  <p:slideViewPr>
    <p:cSldViewPr showGuides="1">
      <p:cViewPr varScale="1">
        <p:scale>
          <a:sx n="62" d="100"/>
          <a:sy n="62" d="100"/>
        </p:scale>
        <p:origin x="-1560" y="228"/>
      </p:cViewPr>
      <p:guideLst>
        <p:guide orient="horz" pos="213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  <p:sp>
        <p:nvSpPr>
          <p:cNvPr id="184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42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6300000" y="0"/>
              </a:cxn>
              <a:cxn ang="0">
                <a:pos x="0" y="1826667"/>
              </a:cxn>
              <a:cxn ang="0">
                <a:pos x="4842204" y="6780213"/>
              </a:cxn>
              <a:cxn ang="0">
                <a:pos x="8896350" y="2107693"/>
              </a:cxn>
              <a:cxn ang="0">
                <a:pos x="6300000" y="0"/>
              </a:cxn>
              <a:cxn ang="0">
                <a:pos x="6300000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8195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196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250" y="970"/>
                </a:cxn>
                <a:cxn ang="0">
                  <a:pos x="2012" y="781"/>
                </a:cxn>
                <a:cxn ang="0">
                  <a:pos x="1576" y="516"/>
                </a:cxn>
                <a:cxn ang="0">
                  <a:pos x="201" y="0"/>
                </a:cxn>
                <a:cxn ang="0">
                  <a:pos x="65" y="49"/>
                </a:cxn>
                <a:cxn ang="0">
                  <a:pos x="0" y="204"/>
                </a:cxn>
                <a:cxn ang="0">
                  <a:pos x="79" y="381"/>
                </a:cxn>
                <a:cxn ang="0">
                  <a:pos x="1615" y="1005"/>
                </a:cxn>
                <a:cxn ang="0">
                  <a:pos x="1952" y="965"/>
                </a:cxn>
                <a:cxn ang="0">
                  <a:pos x="2224" y="1017"/>
                </a:cxn>
                <a:cxn ang="0">
                  <a:pos x="2250" y="970"/>
                </a:cxn>
                <a:cxn ang="0">
                  <a:pos x="2250" y="97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197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883" y="637"/>
                </a:cxn>
                <a:cxn ang="0">
                  <a:pos x="2020" y="783"/>
                </a:cxn>
                <a:cxn ang="0">
                  <a:pos x="2244" y="971"/>
                </a:cxn>
                <a:cxn ang="0">
                  <a:pos x="2214" y="1007"/>
                </a:cxn>
                <a:cxn ang="0">
                  <a:pos x="1910" y="965"/>
                </a:cxn>
                <a:cxn ang="0">
                  <a:pos x="1620" y="995"/>
                </a:cxn>
                <a:cxn ang="0">
                  <a:pos x="59" y="366"/>
                </a:cxn>
                <a:cxn ang="0">
                  <a:pos x="0" y="184"/>
                </a:cxn>
                <a:cxn ang="0">
                  <a:pos x="65" y="39"/>
                </a:cxn>
                <a:cxn ang="0">
                  <a:pos x="194" y="0"/>
                </a:cxn>
                <a:cxn ang="0">
                  <a:pos x="19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198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1308" y="919"/>
                </a:cxn>
                <a:cxn ang="0">
                  <a:pos x="1332" y="657"/>
                </a:cxn>
                <a:cxn ang="0">
                  <a:pos x="1488" y="519"/>
                </a:cxn>
                <a:cxn ang="0">
                  <a:pos x="111" y="0"/>
                </a:cxn>
                <a:cxn ang="0">
                  <a:pos x="0" y="156"/>
                </a:cxn>
                <a:cxn ang="0">
                  <a:pos x="0" y="400"/>
                </a:cxn>
                <a:cxn ang="0">
                  <a:pos x="0" y="400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8199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200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57" y="82"/>
                  </a:cxn>
                  <a:cxn ang="0">
                    <a:pos x="0" y="214"/>
                  </a:cxn>
                  <a:cxn ang="0">
                    <a:pos x="113" y="198"/>
                  </a:cxn>
                  <a:cxn ang="0">
                    <a:pos x="146" y="104"/>
                  </a:cxn>
                  <a:cxn ang="0">
                    <a:pos x="212" y="33"/>
                  </a:cxn>
                  <a:cxn ang="0">
                    <a:pos x="155" y="0"/>
                  </a:cxn>
                  <a:cxn ang="0">
                    <a:pos x="155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01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89" y="64"/>
                  </a:cxn>
                  <a:cxn ang="0">
                    <a:pos x="0" y="256"/>
                  </a:cxn>
                  <a:cxn ang="0">
                    <a:pos x="95" y="440"/>
                  </a:cxn>
                  <a:cxn ang="0">
                    <a:pos x="1675" y="1065"/>
                  </a:cxn>
                  <a:cxn ang="0">
                    <a:pos x="2015" y="1026"/>
                  </a:cxn>
                  <a:cxn ang="0">
                    <a:pos x="2290" y="1081"/>
                  </a:cxn>
                  <a:cxn ang="0">
                    <a:pos x="2386" y="993"/>
                  </a:cxn>
                  <a:cxn ang="0">
                    <a:pos x="2128" y="816"/>
                  </a:cxn>
                  <a:cxn ang="0">
                    <a:pos x="2023" y="629"/>
                  </a:cxn>
                  <a:cxn ang="0">
                    <a:pos x="1940" y="647"/>
                  </a:cxn>
                  <a:cxn ang="0">
                    <a:pos x="2039" y="816"/>
                  </a:cxn>
                  <a:cxn ang="0">
                    <a:pos x="2236" y="995"/>
                  </a:cxn>
                  <a:cxn ang="0">
                    <a:pos x="2002" y="967"/>
                  </a:cxn>
                  <a:cxn ang="0">
                    <a:pos x="1727" y="1000"/>
                  </a:cxn>
                  <a:cxn ang="0">
                    <a:pos x="1778" y="798"/>
                  </a:cxn>
                  <a:cxn ang="0">
                    <a:pos x="1896" y="661"/>
                  </a:cxn>
                  <a:cxn ang="0">
                    <a:pos x="1758" y="678"/>
                  </a:cxn>
                  <a:cxn ang="0">
                    <a:pos x="1651" y="808"/>
                  </a:cxn>
                  <a:cxn ang="0">
                    <a:pos x="1614" y="972"/>
                  </a:cxn>
                  <a:cxn ang="0">
                    <a:pos x="152" y="381"/>
                  </a:cxn>
                  <a:cxn ang="0">
                    <a:pos x="113" y="264"/>
                  </a:cxn>
                  <a:cxn ang="0">
                    <a:pos x="146" y="117"/>
                  </a:cxn>
                  <a:cxn ang="0">
                    <a:pos x="307" y="0"/>
                  </a:cxn>
                  <a:cxn ang="0">
                    <a:pos x="221" y="0"/>
                  </a:cxn>
                  <a:cxn ang="0">
                    <a:pos x="221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02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686" y="602"/>
                  </a:cxn>
                  <a:cxn ang="0">
                    <a:pos x="1524" y="614"/>
                  </a:cxn>
                  <a:cxn ang="0">
                    <a:pos x="0" y="33"/>
                  </a:cxn>
                  <a:cxn ang="0">
                    <a:pos x="142" y="0"/>
                  </a:cxn>
                  <a:cxn ang="0">
                    <a:pos x="142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03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27" y="130"/>
                  </a:cxn>
                  <a:cxn ang="0">
                    <a:pos x="0" y="281"/>
                  </a:cxn>
                  <a:cxn ang="0">
                    <a:pos x="47" y="384"/>
                  </a:cxn>
                  <a:cxn ang="0">
                    <a:pos x="133" y="410"/>
                  </a:cxn>
                  <a:cxn ang="0">
                    <a:pos x="108" y="188"/>
                  </a:cxn>
                  <a:cxn ang="0">
                    <a:pos x="227" y="21"/>
                  </a:cxn>
                  <a:cxn ang="0">
                    <a:pos x="165" y="0"/>
                  </a:cxn>
                  <a:cxn ang="0">
                    <a:pos x="165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04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26" y="81"/>
                  </a:cxn>
                  <a:cxn ang="0">
                    <a:pos x="458" y="168"/>
                  </a:cxn>
                  <a:cxn ang="0">
                    <a:pos x="622" y="299"/>
                  </a:cxn>
                  <a:cxn ang="0">
                    <a:pos x="461" y="283"/>
                  </a:cxn>
                  <a:cxn ang="0">
                    <a:pos x="196" y="180"/>
                  </a:cxn>
                  <a:cxn ang="0">
                    <a:pos x="71" y="98"/>
                  </a:cxn>
                  <a:cxn ang="0">
                    <a:pos x="151" y="200"/>
                  </a:cxn>
                  <a:cxn ang="0">
                    <a:pos x="384" y="332"/>
                  </a:cxn>
                  <a:cxn ang="0">
                    <a:pos x="658" y="364"/>
                  </a:cxn>
                  <a:cxn ang="0">
                    <a:pos x="691" y="275"/>
                  </a:cxn>
                  <a:cxn ang="0">
                    <a:pos x="557" y="148"/>
                  </a:cxn>
                  <a:cxn ang="0">
                    <a:pos x="240" y="21"/>
                  </a:cxn>
                  <a:cxn ang="0">
                    <a:pos x="0" y="0"/>
                  </a:cxn>
                  <a:cxn ang="0">
                    <a:pos x="20" y="42"/>
                  </a:cxn>
                  <a:cxn ang="0">
                    <a:pos x="20" y="4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205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206" name="Freeform 19"/>
            <p:cNvSpPr/>
            <p:nvPr userDrawn="1"/>
          </p:nvSpPr>
          <p:spPr>
            <a:xfrm rot="7320404">
              <a:off x="4906" y="2933"/>
              <a:ext cx="629" cy="293"/>
            </a:xfrm>
            <a:custGeom>
              <a:avLst/>
              <a:gdLst/>
              <a:ahLst/>
              <a:cxnLst>
                <a:cxn ang="0">
                  <a:pos x="629" y="280"/>
                </a:cxn>
                <a:cxn ang="0">
                  <a:pos x="562" y="225"/>
                </a:cxn>
                <a:cxn ang="0">
                  <a:pos x="440" y="149"/>
                </a:cxn>
                <a:cxn ang="0">
                  <a:pos x="56" y="0"/>
                </a:cxn>
                <a:cxn ang="0">
                  <a:pos x="18" y="14"/>
                </a:cxn>
                <a:cxn ang="0">
                  <a:pos x="0" y="59"/>
                </a:cxn>
                <a:cxn ang="0">
                  <a:pos x="22" y="110"/>
                </a:cxn>
                <a:cxn ang="0">
                  <a:pos x="452" y="289"/>
                </a:cxn>
                <a:cxn ang="0">
                  <a:pos x="546" y="278"/>
                </a:cxn>
                <a:cxn ang="0">
                  <a:pos x="622" y="293"/>
                </a:cxn>
                <a:cxn ang="0">
                  <a:pos x="629" y="280"/>
                </a:cxn>
                <a:cxn ang="0">
                  <a:pos x="629" y="28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7" name="Freeform 20"/>
            <p:cNvSpPr/>
            <p:nvPr userDrawn="1"/>
          </p:nvSpPr>
          <p:spPr>
            <a:xfrm rot="7320404">
              <a:off x="4890" y="2919"/>
              <a:ext cx="627" cy="29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26" y="183"/>
                </a:cxn>
                <a:cxn ang="0">
                  <a:pos x="565" y="225"/>
                </a:cxn>
                <a:cxn ang="0">
                  <a:pos x="627" y="280"/>
                </a:cxn>
                <a:cxn ang="0">
                  <a:pos x="619" y="290"/>
                </a:cxn>
                <a:cxn ang="0">
                  <a:pos x="534" y="278"/>
                </a:cxn>
                <a:cxn ang="0">
                  <a:pos x="453" y="286"/>
                </a:cxn>
                <a:cxn ang="0">
                  <a:pos x="17" y="105"/>
                </a:cxn>
                <a:cxn ang="0">
                  <a:pos x="0" y="53"/>
                </a:cxn>
                <a:cxn ang="0">
                  <a:pos x="18" y="11"/>
                </a:cxn>
                <a:cxn ang="0">
                  <a:pos x="54" y="0"/>
                </a:cxn>
                <a:cxn ang="0">
                  <a:pos x="5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21"/>
            <p:cNvSpPr/>
            <p:nvPr userDrawn="1"/>
          </p:nvSpPr>
          <p:spPr>
            <a:xfrm rot="7320404">
              <a:off x="4996" y="2909"/>
              <a:ext cx="416" cy="26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66" y="265"/>
                </a:cxn>
                <a:cxn ang="0">
                  <a:pos x="372" y="189"/>
                </a:cxn>
                <a:cxn ang="0">
                  <a:pos x="416" y="150"/>
                </a:cxn>
                <a:cxn ang="0">
                  <a:pos x="31" y="0"/>
                </a:cxn>
                <a:cxn ang="0">
                  <a:pos x="0" y="45"/>
                </a:cxn>
                <a:cxn ang="0">
                  <a:pos x="0" y="115"/>
                </a:cxn>
                <a:cxn ang="0">
                  <a:pos x="0" y="115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8209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210" name="Freeform 23"/>
              <p:cNvSpPr/>
              <p:nvPr userDrawn="1"/>
            </p:nvSpPr>
            <p:spPr>
              <a:xfrm rot="7320404">
                <a:off x="4984" y="3187"/>
                <a:ext cx="59" cy="6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6" y="23"/>
                  </a:cxn>
                  <a:cxn ang="0">
                    <a:pos x="0" y="61"/>
                  </a:cxn>
                  <a:cxn ang="0">
                    <a:pos x="31" y="56"/>
                  </a:cxn>
                  <a:cxn ang="0">
                    <a:pos x="41" y="30"/>
                  </a:cxn>
                  <a:cxn ang="0">
                    <a:pos x="59" y="1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1" name="Freeform 24"/>
              <p:cNvSpPr/>
              <p:nvPr userDrawn="1"/>
            </p:nvSpPr>
            <p:spPr>
              <a:xfrm rot="7320404">
                <a:off x="4884" y="2927"/>
                <a:ext cx="667" cy="31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25" y="18"/>
                  </a:cxn>
                  <a:cxn ang="0">
                    <a:pos x="0" y="74"/>
                  </a:cxn>
                  <a:cxn ang="0">
                    <a:pos x="27" y="127"/>
                  </a:cxn>
                  <a:cxn ang="0">
                    <a:pos x="468" y="306"/>
                  </a:cxn>
                  <a:cxn ang="0">
                    <a:pos x="563" y="295"/>
                  </a:cxn>
                  <a:cxn ang="0">
                    <a:pos x="640" y="311"/>
                  </a:cxn>
                  <a:cxn ang="0">
                    <a:pos x="667" y="286"/>
                  </a:cxn>
                  <a:cxn ang="0">
                    <a:pos x="595" y="235"/>
                  </a:cxn>
                  <a:cxn ang="0">
                    <a:pos x="566" y="181"/>
                  </a:cxn>
                  <a:cxn ang="0">
                    <a:pos x="542" y="186"/>
                  </a:cxn>
                  <a:cxn ang="0">
                    <a:pos x="570" y="235"/>
                  </a:cxn>
                  <a:cxn ang="0">
                    <a:pos x="625" y="286"/>
                  </a:cxn>
                  <a:cxn ang="0">
                    <a:pos x="560" y="278"/>
                  </a:cxn>
                  <a:cxn ang="0">
                    <a:pos x="483" y="288"/>
                  </a:cxn>
                  <a:cxn ang="0">
                    <a:pos x="497" y="230"/>
                  </a:cxn>
                  <a:cxn ang="0">
                    <a:pos x="530" y="190"/>
                  </a:cxn>
                  <a:cxn ang="0">
                    <a:pos x="492" y="195"/>
                  </a:cxn>
                  <a:cxn ang="0">
                    <a:pos x="461" y="233"/>
                  </a:cxn>
                  <a:cxn ang="0">
                    <a:pos x="451" y="280"/>
                  </a:cxn>
                  <a:cxn ang="0">
                    <a:pos x="42" y="110"/>
                  </a:cxn>
                  <a:cxn ang="0">
                    <a:pos x="32" y="76"/>
                  </a:cxn>
                  <a:cxn ang="0">
                    <a:pos x="41" y="34"/>
                  </a:cxn>
                  <a:cxn ang="0">
                    <a:pos x="86" y="0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2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2" y="172"/>
                  </a:cxn>
                  <a:cxn ang="0">
                    <a:pos x="427" y="176"/>
                  </a:cxn>
                  <a:cxn ang="0">
                    <a:pos x="0" y="1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3" name="Freeform 26"/>
              <p:cNvSpPr/>
              <p:nvPr userDrawn="1"/>
            </p:nvSpPr>
            <p:spPr>
              <a:xfrm rot="7320404">
                <a:off x="5360" y="2870"/>
                <a:ext cx="63" cy="11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7" y="37"/>
                  </a:cxn>
                  <a:cxn ang="0">
                    <a:pos x="0" y="81"/>
                  </a:cxn>
                  <a:cxn ang="0">
                    <a:pos x="13" y="111"/>
                  </a:cxn>
                  <a:cxn ang="0">
                    <a:pos x="37" y="118"/>
                  </a:cxn>
                  <a:cxn ang="0">
                    <a:pos x="30" y="54"/>
                  </a:cxn>
                  <a:cxn ang="0">
                    <a:pos x="63" y="6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4" name="Freeform 27"/>
              <p:cNvSpPr/>
              <p:nvPr userDrawn="1"/>
            </p:nvSpPr>
            <p:spPr>
              <a:xfrm rot="7320404">
                <a:off x="5133" y="2996"/>
                <a:ext cx="193" cy="104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3" y="23"/>
                  </a:cxn>
                  <a:cxn ang="0">
                    <a:pos x="128" y="48"/>
                  </a:cxn>
                  <a:cxn ang="0">
                    <a:pos x="174" y="85"/>
                  </a:cxn>
                  <a:cxn ang="0">
                    <a:pos x="129" y="81"/>
                  </a:cxn>
                  <a:cxn ang="0">
                    <a:pos x="55" y="51"/>
                  </a:cxn>
                  <a:cxn ang="0">
                    <a:pos x="20" y="28"/>
                  </a:cxn>
                  <a:cxn ang="0">
                    <a:pos x="42" y="57"/>
                  </a:cxn>
                  <a:cxn ang="0">
                    <a:pos x="107" y="95"/>
                  </a:cxn>
                  <a:cxn ang="0">
                    <a:pos x="184" y="104"/>
                  </a:cxn>
                  <a:cxn ang="0">
                    <a:pos x="193" y="79"/>
                  </a:cxn>
                  <a:cxn ang="0">
                    <a:pos x="156" y="42"/>
                  </a:cxn>
                  <a:cxn ang="0">
                    <a:pos x="67" y="6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8215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5400" y="406400"/>
              </a:cxn>
              <a:cxn ang="0">
                <a:pos x="2476500" y="228600"/>
              </a:cxn>
              <a:cxn ang="0">
                <a:pos x="2946400" y="596900"/>
              </a:cxn>
              <a:cxn ang="0">
                <a:pos x="3721100" y="241300"/>
              </a:cxn>
              <a:cxn ang="0">
                <a:pos x="5613400" y="723900"/>
              </a:cxn>
              <a:cxn ang="0">
                <a:pos x="6807200" y="215900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16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50800"/>
              </a:cxn>
              <a:cxn ang="0">
                <a:pos x="444500" y="228600"/>
              </a:cxn>
              <a:cxn ang="0">
                <a:pos x="711200" y="25400"/>
              </a:cxn>
              <a:cxn ang="0">
                <a:pos x="889000" y="381000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strike="noStrike" noProof="0" smtClean="0"/>
              <a:t>Click to edit Master title style</a:t>
            </a:r>
            <a:endParaRPr lang="en-US" strike="noStrike" noProof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strike="noStrike" noProof="0" smtClean="0"/>
              <a:t>Click to edit Master subtitle style</a:t>
            </a:r>
            <a:endParaRPr lang="en-US" strike="noStrike" noProof="0" smtClean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6300000" y="0"/>
              </a:cxn>
              <a:cxn ang="0">
                <a:pos x="0" y="1826667"/>
              </a:cxn>
              <a:cxn ang="0">
                <a:pos x="4842204" y="6780213"/>
              </a:cxn>
              <a:cxn ang="0">
                <a:pos x="8896350" y="2107693"/>
              </a:cxn>
              <a:cxn ang="0">
                <a:pos x="6300000" y="0"/>
              </a:cxn>
              <a:cxn ang="0">
                <a:pos x="6300000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9219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220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250" y="970"/>
                </a:cxn>
                <a:cxn ang="0">
                  <a:pos x="2012" y="781"/>
                </a:cxn>
                <a:cxn ang="0">
                  <a:pos x="1576" y="516"/>
                </a:cxn>
                <a:cxn ang="0">
                  <a:pos x="201" y="0"/>
                </a:cxn>
                <a:cxn ang="0">
                  <a:pos x="65" y="49"/>
                </a:cxn>
                <a:cxn ang="0">
                  <a:pos x="0" y="204"/>
                </a:cxn>
                <a:cxn ang="0">
                  <a:pos x="79" y="381"/>
                </a:cxn>
                <a:cxn ang="0">
                  <a:pos x="1615" y="1005"/>
                </a:cxn>
                <a:cxn ang="0">
                  <a:pos x="1952" y="965"/>
                </a:cxn>
                <a:cxn ang="0">
                  <a:pos x="2224" y="1017"/>
                </a:cxn>
                <a:cxn ang="0">
                  <a:pos x="2250" y="970"/>
                </a:cxn>
                <a:cxn ang="0">
                  <a:pos x="2250" y="97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1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883" y="637"/>
                </a:cxn>
                <a:cxn ang="0">
                  <a:pos x="2020" y="783"/>
                </a:cxn>
                <a:cxn ang="0">
                  <a:pos x="2244" y="971"/>
                </a:cxn>
                <a:cxn ang="0">
                  <a:pos x="2214" y="1007"/>
                </a:cxn>
                <a:cxn ang="0">
                  <a:pos x="1910" y="965"/>
                </a:cxn>
                <a:cxn ang="0">
                  <a:pos x="1620" y="995"/>
                </a:cxn>
                <a:cxn ang="0">
                  <a:pos x="59" y="366"/>
                </a:cxn>
                <a:cxn ang="0">
                  <a:pos x="0" y="184"/>
                </a:cxn>
                <a:cxn ang="0">
                  <a:pos x="65" y="39"/>
                </a:cxn>
                <a:cxn ang="0">
                  <a:pos x="194" y="0"/>
                </a:cxn>
                <a:cxn ang="0">
                  <a:pos x="19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2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1308" y="919"/>
                </a:cxn>
                <a:cxn ang="0">
                  <a:pos x="1332" y="657"/>
                </a:cxn>
                <a:cxn ang="0">
                  <a:pos x="1488" y="519"/>
                </a:cxn>
                <a:cxn ang="0">
                  <a:pos x="111" y="0"/>
                </a:cxn>
                <a:cxn ang="0">
                  <a:pos x="0" y="156"/>
                </a:cxn>
                <a:cxn ang="0">
                  <a:pos x="0" y="400"/>
                </a:cxn>
                <a:cxn ang="0">
                  <a:pos x="0" y="400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9223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224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57" y="82"/>
                  </a:cxn>
                  <a:cxn ang="0">
                    <a:pos x="0" y="214"/>
                  </a:cxn>
                  <a:cxn ang="0">
                    <a:pos x="113" y="198"/>
                  </a:cxn>
                  <a:cxn ang="0">
                    <a:pos x="146" y="104"/>
                  </a:cxn>
                  <a:cxn ang="0">
                    <a:pos x="212" y="33"/>
                  </a:cxn>
                  <a:cxn ang="0">
                    <a:pos x="155" y="0"/>
                  </a:cxn>
                  <a:cxn ang="0">
                    <a:pos x="155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5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89" y="64"/>
                  </a:cxn>
                  <a:cxn ang="0">
                    <a:pos x="0" y="256"/>
                  </a:cxn>
                  <a:cxn ang="0">
                    <a:pos x="95" y="440"/>
                  </a:cxn>
                  <a:cxn ang="0">
                    <a:pos x="1675" y="1065"/>
                  </a:cxn>
                  <a:cxn ang="0">
                    <a:pos x="2015" y="1026"/>
                  </a:cxn>
                  <a:cxn ang="0">
                    <a:pos x="2290" y="1081"/>
                  </a:cxn>
                  <a:cxn ang="0">
                    <a:pos x="2386" y="993"/>
                  </a:cxn>
                  <a:cxn ang="0">
                    <a:pos x="2128" y="816"/>
                  </a:cxn>
                  <a:cxn ang="0">
                    <a:pos x="2023" y="629"/>
                  </a:cxn>
                  <a:cxn ang="0">
                    <a:pos x="1940" y="647"/>
                  </a:cxn>
                  <a:cxn ang="0">
                    <a:pos x="2039" y="816"/>
                  </a:cxn>
                  <a:cxn ang="0">
                    <a:pos x="2236" y="995"/>
                  </a:cxn>
                  <a:cxn ang="0">
                    <a:pos x="2002" y="967"/>
                  </a:cxn>
                  <a:cxn ang="0">
                    <a:pos x="1727" y="1000"/>
                  </a:cxn>
                  <a:cxn ang="0">
                    <a:pos x="1778" y="798"/>
                  </a:cxn>
                  <a:cxn ang="0">
                    <a:pos x="1896" y="661"/>
                  </a:cxn>
                  <a:cxn ang="0">
                    <a:pos x="1758" y="678"/>
                  </a:cxn>
                  <a:cxn ang="0">
                    <a:pos x="1651" y="808"/>
                  </a:cxn>
                  <a:cxn ang="0">
                    <a:pos x="1614" y="972"/>
                  </a:cxn>
                  <a:cxn ang="0">
                    <a:pos x="152" y="381"/>
                  </a:cxn>
                  <a:cxn ang="0">
                    <a:pos x="113" y="264"/>
                  </a:cxn>
                  <a:cxn ang="0">
                    <a:pos x="146" y="117"/>
                  </a:cxn>
                  <a:cxn ang="0">
                    <a:pos x="307" y="0"/>
                  </a:cxn>
                  <a:cxn ang="0">
                    <a:pos x="221" y="0"/>
                  </a:cxn>
                  <a:cxn ang="0">
                    <a:pos x="221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6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686" y="602"/>
                  </a:cxn>
                  <a:cxn ang="0">
                    <a:pos x="1524" y="614"/>
                  </a:cxn>
                  <a:cxn ang="0">
                    <a:pos x="0" y="33"/>
                  </a:cxn>
                  <a:cxn ang="0">
                    <a:pos x="142" y="0"/>
                  </a:cxn>
                  <a:cxn ang="0">
                    <a:pos x="142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7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27" y="130"/>
                  </a:cxn>
                  <a:cxn ang="0">
                    <a:pos x="0" y="281"/>
                  </a:cxn>
                  <a:cxn ang="0">
                    <a:pos x="47" y="384"/>
                  </a:cxn>
                  <a:cxn ang="0">
                    <a:pos x="133" y="410"/>
                  </a:cxn>
                  <a:cxn ang="0">
                    <a:pos x="108" y="188"/>
                  </a:cxn>
                  <a:cxn ang="0">
                    <a:pos x="227" y="21"/>
                  </a:cxn>
                  <a:cxn ang="0">
                    <a:pos x="165" y="0"/>
                  </a:cxn>
                  <a:cxn ang="0">
                    <a:pos x="165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8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26" y="81"/>
                  </a:cxn>
                  <a:cxn ang="0">
                    <a:pos x="458" y="168"/>
                  </a:cxn>
                  <a:cxn ang="0">
                    <a:pos x="622" y="299"/>
                  </a:cxn>
                  <a:cxn ang="0">
                    <a:pos x="461" y="283"/>
                  </a:cxn>
                  <a:cxn ang="0">
                    <a:pos x="196" y="180"/>
                  </a:cxn>
                  <a:cxn ang="0">
                    <a:pos x="71" y="98"/>
                  </a:cxn>
                  <a:cxn ang="0">
                    <a:pos x="151" y="200"/>
                  </a:cxn>
                  <a:cxn ang="0">
                    <a:pos x="384" y="332"/>
                  </a:cxn>
                  <a:cxn ang="0">
                    <a:pos x="658" y="364"/>
                  </a:cxn>
                  <a:cxn ang="0">
                    <a:pos x="691" y="275"/>
                  </a:cxn>
                  <a:cxn ang="0">
                    <a:pos x="557" y="148"/>
                  </a:cxn>
                  <a:cxn ang="0">
                    <a:pos x="240" y="21"/>
                  </a:cxn>
                  <a:cxn ang="0">
                    <a:pos x="0" y="0"/>
                  </a:cxn>
                  <a:cxn ang="0">
                    <a:pos x="20" y="42"/>
                  </a:cxn>
                  <a:cxn ang="0">
                    <a:pos x="20" y="4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9229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230" name="Freeform 19"/>
            <p:cNvSpPr/>
            <p:nvPr userDrawn="1"/>
          </p:nvSpPr>
          <p:spPr>
            <a:xfrm rot="7320404">
              <a:off x="4906" y="2933"/>
              <a:ext cx="629" cy="293"/>
            </a:xfrm>
            <a:custGeom>
              <a:avLst/>
              <a:gdLst/>
              <a:ahLst/>
              <a:cxnLst>
                <a:cxn ang="0">
                  <a:pos x="629" y="280"/>
                </a:cxn>
                <a:cxn ang="0">
                  <a:pos x="562" y="225"/>
                </a:cxn>
                <a:cxn ang="0">
                  <a:pos x="440" y="149"/>
                </a:cxn>
                <a:cxn ang="0">
                  <a:pos x="56" y="0"/>
                </a:cxn>
                <a:cxn ang="0">
                  <a:pos x="18" y="14"/>
                </a:cxn>
                <a:cxn ang="0">
                  <a:pos x="0" y="59"/>
                </a:cxn>
                <a:cxn ang="0">
                  <a:pos x="22" y="110"/>
                </a:cxn>
                <a:cxn ang="0">
                  <a:pos x="452" y="289"/>
                </a:cxn>
                <a:cxn ang="0">
                  <a:pos x="546" y="278"/>
                </a:cxn>
                <a:cxn ang="0">
                  <a:pos x="622" y="293"/>
                </a:cxn>
                <a:cxn ang="0">
                  <a:pos x="629" y="280"/>
                </a:cxn>
                <a:cxn ang="0">
                  <a:pos x="629" y="28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1" name="Freeform 20"/>
            <p:cNvSpPr/>
            <p:nvPr userDrawn="1"/>
          </p:nvSpPr>
          <p:spPr>
            <a:xfrm rot="7320404">
              <a:off x="4890" y="2919"/>
              <a:ext cx="627" cy="29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26" y="183"/>
                </a:cxn>
                <a:cxn ang="0">
                  <a:pos x="565" y="225"/>
                </a:cxn>
                <a:cxn ang="0">
                  <a:pos x="627" y="280"/>
                </a:cxn>
                <a:cxn ang="0">
                  <a:pos x="619" y="290"/>
                </a:cxn>
                <a:cxn ang="0">
                  <a:pos x="534" y="278"/>
                </a:cxn>
                <a:cxn ang="0">
                  <a:pos x="453" y="286"/>
                </a:cxn>
                <a:cxn ang="0">
                  <a:pos x="17" y="105"/>
                </a:cxn>
                <a:cxn ang="0">
                  <a:pos x="0" y="53"/>
                </a:cxn>
                <a:cxn ang="0">
                  <a:pos x="18" y="11"/>
                </a:cxn>
                <a:cxn ang="0">
                  <a:pos x="54" y="0"/>
                </a:cxn>
                <a:cxn ang="0">
                  <a:pos x="5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2" name="Freeform 21"/>
            <p:cNvSpPr/>
            <p:nvPr userDrawn="1"/>
          </p:nvSpPr>
          <p:spPr>
            <a:xfrm rot="7320404">
              <a:off x="4996" y="2909"/>
              <a:ext cx="416" cy="26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66" y="265"/>
                </a:cxn>
                <a:cxn ang="0">
                  <a:pos x="372" y="189"/>
                </a:cxn>
                <a:cxn ang="0">
                  <a:pos x="416" y="150"/>
                </a:cxn>
                <a:cxn ang="0">
                  <a:pos x="31" y="0"/>
                </a:cxn>
                <a:cxn ang="0">
                  <a:pos x="0" y="45"/>
                </a:cxn>
                <a:cxn ang="0">
                  <a:pos x="0" y="115"/>
                </a:cxn>
                <a:cxn ang="0">
                  <a:pos x="0" y="115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9233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234" name="Freeform 23"/>
              <p:cNvSpPr/>
              <p:nvPr userDrawn="1"/>
            </p:nvSpPr>
            <p:spPr>
              <a:xfrm rot="7320404">
                <a:off x="4984" y="3187"/>
                <a:ext cx="59" cy="6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6" y="23"/>
                  </a:cxn>
                  <a:cxn ang="0">
                    <a:pos x="0" y="61"/>
                  </a:cxn>
                  <a:cxn ang="0">
                    <a:pos x="31" y="56"/>
                  </a:cxn>
                  <a:cxn ang="0">
                    <a:pos x="41" y="30"/>
                  </a:cxn>
                  <a:cxn ang="0">
                    <a:pos x="59" y="1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5" name="Freeform 24"/>
              <p:cNvSpPr/>
              <p:nvPr userDrawn="1"/>
            </p:nvSpPr>
            <p:spPr>
              <a:xfrm rot="7320404">
                <a:off x="4884" y="2927"/>
                <a:ext cx="667" cy="31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25" y="18"/>
                  </a:cxn>
                  <a:cxn ang="0">
                    <a:pos x="0" y="74"/>
                  </a:cxn>
                  <a:cxn ang="0">
                    <a:pos x="27" y="127"/>
                  </a:cxn>
                  <a:cxn ang="0">
                    <a:pos x="468" y="306"/>
                  </a:cxn>
                  <a:cxn ang="0">
                    <a:pos x="563" y="295"/>
                  </a:cxn>
                  <a:cxn ang="0">
                    <a:pos x="640" y="311"/>
                  </a:cxn>
                  <a:cxn ang="0">
                    <a:pos x="667" y="286"/>
                  </a:cxn>
                  <a:cxn ang="0">
                    <a:pos x="595" y="235"/>
                  </a:cxn>
                  <a:cxn ang="0">
                    <a:pos x="566" y="181"/>
                  </a:cxn>
                  <a:cxn ang="0">
                    <a:pos x="542" y="186"/>
                  </a:cxn>
                  <a:cxn ang="0">
                    <a:pos x="570" y="235"/>
                  </a:cxn>
                  <a:cxn ang="0">
                    <a:pos x="625" y="286"/>
                  </a:cxn>
                  <a:cxn ang="0">
                    <a:pos x="560" y="278"/>
                  </a:cxn>
                  <a:cxn ang="0">
                    <a:pos x="483" y="288"/>
                  </a:cxn>
                  <a:cxn ang="0">
                    <a:pos x="497" y="230"/>
                  </a:cxn>
                  <a:cxn ang="0">
                    <a:pos x="530" y="190"/>
                  </a:cxn>
                  <a:cxn ang="0">
                    <a:pos x="492" y="195"/>
                  </a:cxn>
                  <a:cxn ang="0">
                    <a:pos x="461" y="233"/>
                  </a:cxn>
                  <a:cxn ang="0">
                    <a:pos x="451" y="280"/>
                  </a:cxn>
                  <a:cxn ang="0">
                    <a:pos x="42" y="110"/>
                  </a:cxn>
                  <a:cxn ang="0">
                    <a:pos x="32" y="76"/>
                  </a:cxn>
                  <a:cxn ang="0">
                    <a:pos x="41" y="34"/>
                  </a:cxn>
                  <a:cxn ang="0">
                    <a:pos x="86" y="0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6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2" y="172"/>
                  </a:cxn>
                  <a:cxn ang="0">
                    <a:pos x="427" y="176"/>
                  </a:cxn>
                  <a:cxn ang="0">
                    <a:pos x="0" y="1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7" name="Freeform 26"/>
              <p:cNvSpPr/>
              <p:nvPr userDrawn="1"/>
            </p:nvSpPr>
            <p:spPr>
              <a:xfrm rot="7320404">
                <a:off x="5360" y="2870"/>
                <a:ext cx="63" cy="11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7" y="37"/>
                  </a:cxn>
                  <a:cxn ang="0">
                    <a:pos x="0" y="81"/>
                  </a:cxn>
                  <a:cxn ang="0">
                    <a:pos x="13" y="111"/>
                  </a:cxn>
                  <a:cxn ang="0">
                    <a:pos x="37" y="118"/>
                  </a:cxn>
                  <a:cxn ang="0">
                    <a:pos x="30" y="54"/>
                  </a:cxn>
                  <a:cxn ang="0">
                    <a:pos x="63" y="6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8" name="Freeform 27"/>
              <p:cNvSpPr/>
              <p:nvPr userDrawn="1"/>
            </p:nvSpPr>
            <p:spPr>
              <a:xfrm rot="7320404">
                <a:off x="5133" y="2996"/>
                <a:ext cx="193" cy="104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3" y="23"/>
                  </a:cxn>
                  <a:cxn ang="0">
                    <a:pos x="128" y="48"/>
                  </a:cxn>
                  <a:cxn ang="0">
                    <a:pos x="174" y="85"/>
                  </a:cxn>
                  <a:cxn ang="0">
                    <a:pos x="129" y="81"/>
                  </a:cxn>
                  <a:cxn ang="0">
                    <a:pos x="55" y="51"/>
                  </a:cxn>
                  <a:cxn ang="0">
                    <a:pos x="20" y="28"/>
                  </a:cxn>
                  <a:cxn ang="0">
                    <a:pos x="42" y="57"/>
                  </a:cxn>
                  <a:cxn ang="0">
                    <a:pos x="107" y="95"/>
                  </a:cxn>
                  <a:cxn ang="0">
                    <a:pos x="184" y="104"/>
                  </a:cxn>
                  <a:cxn ang="0">
                    <a:pos x="193" y="79"/>
                  </a:cxn>
                  <a:cxn ang="0">
                    <a:pos x="156" y="42"/>
                  </a:cxn>
                  <a:cxn ang="0">
                    <a:pos x="67" y="6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9239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5400" y="406400"/>
              </a:cxn>
              <a:cxn ang="0">
                <a:pos x="2476500" y="228600"/>
              </a:cxn>
              <a:cxn ang="0">
                <a:pos x="2946400" y="596900"/>
              </a:cxn>
              <a:cxn ang="0">
                <a:pos x="3721100" y="241300"/>
              </a:cxn>
              <a:cxn ang="0">
                <a:pos x="5613400" y="723900"/>
              </a:cxn>
              <a:cxn ang="0">
                <a:pos x="6807200" y="215900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240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50800"/>
              </a:cxn>
              <a:cxn ang="0">
                <a:pos x="444500" y="228600"/>
              </a:cxn>
              <a:cxn ang="0">
                <a:pos x="711200" y="25400"/>
              </a:cxn>
              <a:cxn ang="0">
                <a:pos x="889000" y="381000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strike="noStrike" noProof="0" smtClean="0"/>
              <a:t>Click to edit Master title style</a:t>
            </a:r>
            <a:endParaRPr lang="en-US" strike="noStrike" noProof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en-US" strike="noStrike" noProof="0" smtClean="0"/>
              <a:t>Click to edit Master subtitle style</a:t>
            </a:r>
            <a:endParaRPr lang="en-US" strike="noStrike" noProof="0" smtClean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2"/>
          <p:cNvSpPr/>
          <p:nvPr/>
        </p:nvSpPr>
        <p:spPr>
          <a:xfrm rot="-3172564">
            <a:off x="7777163" y="-14287"/>
            <a:ext cx="1162050" cy="2082800"/>
          </a:xfrm>
          <a:custGeom>
            <a:avLst/>
            <a:gdLst/>
            <a:ahLst/>
            <a:cxnLst>
              <a:cxn ang="0">
                <a:pos x="1162050" y="244856"/>
              </a:cxn>
              <a:cxn ang="0">
                <a:pos x="1026751" y="45239"/>
              </a:cxn>
              <a:cxn ang="0">
                <a:pos x="897056" y="0"/>
              </a:cxn>
              <a:cxn ang="0">
                <a:pos x="44032" y="1589585"/>
              </a:cxn>
              <a:cxn ang="0">
                <a:pos x="44032" y="1825394"/>
              </a:cxn>
              <a:cxn ang="0">
                <a:pos x="0" y="2053285"/>
              </a:cxn>
              <a:cxn ang="0">
                <a:pos x="28821" y="2084387"/>
              </a:cxn>
              <a:cxn ang="0">
                <a:pos x="176529" y="1897211"/>
              </a:cxn>
              <a:cxn ang="0">
                <a:pos x="296217" y="1825394"/>
              </a:cxn>
              <a:cxn ang="0">
                <a:pos x="1162050" y="244856"/>
              </a:cxn>
              <a:cxn ang="0">
                <a:pos x="1162050" y="244856"/>
              </a:cxn>
            </a:cxnLst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056" name="Freeform 8"/>
          <p:cNvSpPr/>
          <p:nvPr/>
        </p:nvSpPr>
        <p:spPr>
          <a:xfrm rot="-3172564">
            <a:off x="7862888" y="20638"/>
            <a:ext cx="1165225" cy="2098675"/>
          </a:xfrm>
          <a:custGeom>
            <a:avLst/>
            <a:gdLst/>
            <a:ahLst/>
            <a:cxnLst>
              <a:cxn ang="0">
                <a:pos x="917850" y="0"/>
              </a:cxn>
              <a:cxn ang="0">
                <a:pos x="52037" y="1605520"/>
              </a:cxn>
              <a:cxn ang="0">
                <a:pos x="52437" y="1812794"/>
              </a:cxn>
              <a:cxn ang="0">
                <a:pos x="0" y="2057445"/>
              </a:cxn>
              <a:cxn ang="0">
                <a:pos x="20014" y="2097087"/>
              </a:cxn>
              <a:cxn ang="0">
                <a:pos x="168920" y="1898308"/>
              </a:cxn>
              <a:cxn ang="0">
                <a:pos x="305416" y="1823554"/>
              </a:cxn>
              <a:cxn ang="0">
                <a:pos x="1165225" y="242385"/>
              </a:cxn>
              <a:cxn ang="0">
                <a:pos x="1036334" y="54367"/>
              </a:cxn>
              <a:cxn ang="0">
                <a:pos x="917850" y="0"/>
              </a:cxn>
              <a:cxn ang="0">
                <a:pos x="917850" y="0"/>
              </a:cxn>
            </a:cxnLst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7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1406370"/>
              </a:cxn>
              <a:cxn ang="0">
                <a:pos x="172990" y="1444854"/>
              </a:cxn>
              <a:cxn ang="0">
                <a:pos x="294723" y="1571625"/>
              </a:cxn>
              <a:cxn ang="0">
                <a:pos x="1025525" y="225811"/>
              </a:cxn>
              <a:cxn ang="0">
                <a:pos x="848130" y="46407"/>
              </a:cxn>
              <a:cxn ang="0">
                <a:pos x="760034" y="0"/>
              </a:cxn>
              <a:cxn ang="0">
                <a:pos x="0" y="1406370"/>
              </a:cxn>
              <a:cxn ang="0">
                <a:pos x="0" y="1406370"/>
              </a:cxn>
            </a:cxnLst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58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59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794" y="630"/>
                </a:cxn>
                <a:cxn ang="0">
                  <a:pos x="710" y="553"/>
                </a:cxn>
                <a:cxn ang="0">
                  <a:pos x="666" y="239"/>
                </a:cxn>
                <a:cxn ang="0">
                  <a:pos x="1070" y="165"/>
                </a:cxn>
                <a:cxn ang="0">
                  <a:pos x="1089" y="102"/>
                </a:cxn>
                <a:cxn ang="0">
                  <a:pos x="1050" y="50"/>
                </a:cxn>
                <a:cxn ang="0">
                  <a:pos x="638" y="106"/>
                </a:cxn>
                <a:cxn ang="0">
                  <a:pos x="610" y="16"/>
                </a:cxn>
                <a:cxn ang="0">
                  <a:pos x="543" y="0"/>
                </a:cxn>
                <a:cxn ang="0">
                  <a:pos x="479" y="14"/>
                </a:cxn>
                <a:cxn ang="0">
                  <a:pos x="444" y="53"/>
                </a:cxn>
                <a:cxn ang="0">
                  <a:pos x="469" y="143"/>
                </a:cxn>
                <a:cxn ang="0">
                  <a:pos x="330" y="221"/>
                </a:cxn>
                <a:cxn ang="0">
                  <a:pos x="492" y="237"/>
                </a:cxn>
                <a:cxn ang="0">
                  <a:pos x="556" y="445"/>
                </a:cxn>
                <a:cxn ang="0">
                  <a:pos x="71" y="235"/>
                </a:cxn>
                <a:cxn ang="0">
                  <a:pos x="23" y="255"/>
                </a:cxn>
                <a:cxn ang="0">
                  <a:pos x="0" y="318"/>
                </a:cxn>
                <a:cxn ang="0">
                  <a:pos x="28" y="390"/>
                </a:cxn>
                <a:cxn ang="0">
                  <a:pos x="570" y="644"/>
                </a:cxn>
                <a:cxn ang="0">
                  <a:pos x="689" y="628"/>
                </a:cxn>
                <a:cxn ang="0">
                  <a:pos x="785" y="649"/>
                </a:cxn>
                <a:cxn ang="0">
                  <a:pos x="794" y="630"/>
                </a:cxn>
                <a:cxn ang="0">
                  <a:pos x="794" y="630"/>
                </a:cxn>
              </a:cxnLst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0" y="0"/>
                </a:cxn>
                <a:cxn ang="0">
                  <a:pos x="71" y="117"/>
                </a:cxn>
                <a:cxn ang="0">
                  <a:pos x="4" y="129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65" y="259"/>
                </a:cxn>
                <a:cxn ang="0">
                  <a:pos x="713" y="319"/>
                </a:cxn>
                <a:cxn ang="0">
                  <a:pos x="792" y="396"/>
                </a:cxn>
                <a:cxn ang="0">
                  <a:pos x="782" y="410"/>
                </a:cxn>
                <a:cxn ang="0">
                  <a:pos x="674" y="393"/>
                </a:cxn>
                <a:cxn ang="0">
                  <a:pos x="572" y="405"/>
                </a:cxn>
                <a:cxn ang="0">
                  <a:pos x="21" y="149"/>
                </a:cxn>
                <a:cxn ang="0">
                  <a:pos x="0" y="75"/>
                </a:cxn>
                <a:cxn ang="0">
                  <a:pos x="23" y="16"/>
                </a:cxn>
                <a:cxn ang="0">
                  <a:pos x="68" y="0"/>
                </a:cxn>
                <a:cxn ang="0">
                  <a:pos x="68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461" y="374"/>
                </a:cxn>
                <a:cxn ang="0">
                  <a:pos x="470" y="267"/>
                </a:cxn>
                <a:cxn ang="0">
                  <a:pos x="525" y="211"/>
                </a:cxn>
                <a:cxn ang="0">
                  <a:pos x="39" y="0"/>
                </a:cxn>
                <a:cxn ang="0">
                  <a:pos x="0" y="64"/>
                </a:cxn>
                <a:cxn ang="0">
                  <a:pos x="0" y="163"/>
                </a:cxn>
                <a:cxn ang="0">
                  <a:pos x="0" y="163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9" y="0"/>
                </a:cxn>
                <a:cxn ang="0">
                  <a:pos x="125" y="18"/>
                </a:cxn>
                <a:cxn ang="0">
                  <a:pos x="135" y="70"/>
                </a:cxn>
                <a:cxn ang="0">
                  <a:pos x="81" y="73"/>
                </a:cxn>
                <a:cxn ang="0">
                  <a:pos x="16" y="121"/>
                </a:cxn>
                <a:cxn ang="0">
                  <a:pos x="0" y="14"/>
                </a:cxn>
                <a:cxn ang="0">
                  <a:pos x="0" y="14"/>
                </a:cxn>
              </a:cxnLst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6" y="112"/>
                </a:cxn>
                <a:cxn ang="0">
                  <a:pos x="0" y="4"/>
                </a:cxn>
                <a:cxn ang="0">
                  <a:pos x="36" y="0"/>
                </a:cxn>
                <a:cxn ang="0">
                  <a:pos x="76" y="2"/>
                </a:cxn>
                <a:cxn ang="0">
                  <a:pos x="76" y="2"/>
                </a:cxn>
              </a:cxnLst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0"/>
                </a:cxn>
                <a:cxn ang="0">
                  <a:pos x="116" y="3"/>
                </a:cxn>
                <a:cxn ang="0">
                  <a:pos x="193" y="383"/>
                </a:cxn>
                <a:cxn ang="0">
                  <a:pos x="140" y="361"/>
                </a:cxn>
                <a:cxn ang="0">
                  <a:pos x="76" y="339"/>
                </a:cxn>
                <a:cxn ang="0">
                  <a:pos x="0" y="40"/>
                </a:cxn>
                <a:cxn ang="0">
                  <a:pos x="0" y="40"/>
                </a:cxn>
              </a:cxnLst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53"/>
                </a:cxn>
                <a:cxn ang="0">
                  <a:pos x="14" y="174"/>
                </a:cxn>
                <a:cxn ang="0">
                  <a:pos x="358" y="119"/>
                </a:cxn>
                <a:cxn ang="0">
                  <a:pos x="364" y="22"/>
                </a:cxn>
                <a:cxn ang="0">
                  <a:pos x="346" y="0"/>
                </a:cxn>
                <a:cxn ang="0">
                  <a:pos x="346" y="0"/>
                </a:cxn>
              </a:cxnLst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39"/>
                </a:cxn>
                <a:cxn ang="0">
                  <a:pos x="156" y="67"/>
                </a:cxn>
                <a:cxn ang="0">
                  <a:pos x="136" y="0"/>
                </a:cxn>
                <a:cxn ang="0">
                  <a:pos x="136" y="0"/>
                </a:cxn>
              </a:cxnLst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2068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69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70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57" y="5"/>
                    </a:cxn>
                    <a:cxn ang="0">
                      <a:pos x="107" y="0"/>
                    </a:cxn>
                    <a:cxn ang="0">
                      <a:pos x="146" y="13"/>
                    </a:cxn>
                    <a:cxn ang="0">
                      <a:pos x="157" y="45"/>
                    </a:cxn>
                    <a:cxn ang="0">
                      <a:pos x="84" y="33"/>
                    </a:cxn>
                    <a:cxn ang="0">
                      <a:pos x="37" y="50"/>
                    </a:cxn>
                    <a:cxn ang="0">
                      <a:pos x="7" y="87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71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80" y="133"/>
                    </a:cxn>
                    <a:cxn ang="0">
                      <a:pos x="115" y="126"/>
                    </a:cxn>
                    <a:cxn ang="0">
                      <a:pos x="112" y="9"/>
                    </a:cxn>
                    <a:cxn ang="0">
                      <a:pos x="83" y="0"/>
                    </a:cxn>
                    <a:cxn ang="0">
                      <a:pos x="90" y="99"/>
                    </a:cxn>
                    <a:cxn ang="0">
                      <a:pos x="36" y="2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72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47"/>
                    </a:cxn>
                    <a:cxn ang="0">
                      <a:pos x="22" y="77"/>
                    </a:cxn>
                    <a:cxn ang="0">
                      <a:pos x="13" y="117"/>
                    </a:cxn>
                    <a:cxn ang="0">
                      <a:pos x="40" y="110"/>
                    </a:cxn>
                    <a:cxn ang="0">
                      <a:pos x="43" y="58"/>
                    </a:cxn>
                    <a:cxn ang="0">
                      <a:pos x="23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2073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5" y="245"/>
                  </a:cxn>
                  <a:cxn ang="0">
                    <a:pos x="538" y="250"/>
                  </a:cxn>
                  <a:cxn ang="0">
                    <a:pos x="0" y="1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4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80" y="33"/>
                  </a:cxn>
                  <a:cxn ang="0">
                    <a:pos x="162" y="69"/>
                  </a:cxn>
                  <a:cxn ang="0">
                    <a:pos x="220" y="122"/>
                  </a:cxn>
                  <a:cxn ang="0">
                    <a:pos x="163" y="115"/>
                  </a:cxn>
                  <a:cxn ang="0">
                    <a:pos x="69" y="73"/>
                  </a:cxn>
                  <a:cxn ang="0">
                    <a:pos x="25" y="40"/>
                  </a:cxn>
                  <a:cxn ang="0">
                    <a:pos x="53" y="82"/>
                  </a:cxn>
                  <a:cxn ang="0">
                    <a:pos x="136" y="135"/>
                  </a:cxn>
                  <a:cxn ang="0">
                    <a:pos x="233" y="148"/>
                  </a:cxn>
                  <a:cxn ang="0">
                    <a:pos x="244" y="112"/>
                  </a:cxn>
                  <a:cxn ang="0">
                    <a:pos x="197" y="60"/>
                  </a:cxn>
                  <a:cxn ang="0">
                    <a:pos x="85" y="9"/>
                  </a:cxn>
                  <a:cxn ang="0">
                    <a:pos x="0" y="0"/>
                  </a:cxn>
                  <a:cxn ang="0">
                    <a:pos x="7" y="17"/>
                  </a:cxn>
                  <a:cxn ang="0">
                    <a:pos x="7" y="17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5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6" y="12"/>
                  </a:cxn>
                  <a:cxn ang="0">
                    <a:pos x="40" y="96"/>
                  </a:cxn>
                  <a:cxn ang="0">
                    <a:pos x="53" y="163"/>
                  </a:cxn>
                  <a:cxn ang="0">
                    <a:pos x="107" y="225"/>
                  </a:cxn>
                  <a:cxn ang="0">
                    <a:pos x="49" y="238"/>
                  </a:cxn>
                  <a:cxn ang="0">
                    <a:pos x="15" y="171"/>
                  </a:cxn>
                  <a:cxn ang="0">
                    <a:pos x="0" y="28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2076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77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20" y="33"/>
                    </a:cxn>
                    <a:cxn ang="0">
                      <a:pos x="0" y="87"/>
                    </a:cxn>
                    <a:cxn ang="0">
                      <a:pos x="40" y="80"/>
                    </a:cxn>
                    <a:cxn ang="0">
                      <a:pos x="52" y="42"/>
                    </a:cxn>
                    <a:cxn ang="0">
                      <a:pos x="75" y="14"/>
                    </a:cxn>
                    <a:cxn ang="0">
                      <a:pos x="55" y="0"/>
                    </a:cxn>
                    <a:cxn ang="0">
                      <a:pos x="55" y="0"/>
                    </a:cxn>
                  </a:cxnLst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78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32" y="26"/>
                    </a:cxn>
                    <a:cxn ang="0">
                      <a:pos x="0" y="104"/>
                    </a:cxn>
                    <a:cxn ang="0">
                      <a:pos x="34" y="179"/>
                    </a:cxn>
                    <a:cxn ang="0">
                      <a:pos x="591" y="434"/>
                    </a:cxn>
                    <a:cxn ang="0">
                      <a:pos x="711" y="418"/>
                    </a:cxn>
                    <a:cxn ang="0">
                      <a:pos x="808" y="440"/>
                    </a:cxn>
                    <a:cxn ang="0">
                      <a:pos x="842" y="404"/>
                    </a:cxn>
                    <a:cxn ang="0">
                      <a:pos x="751" y="332"/>
                    </a:cxn>
                    <a:cxn ang="0">
                      <a:pos x="714" y="256"/>
                    </a:cxn>
                    <a:cxn ang="0">
                      <a:pos x="685" y="264"/>
                    </a:cxn>
                    <a:cxn ang="0">
                      <a:pos x="720" y="332"/>
                    </a:cxn>
                    <a:cxn ang="0">
                      <a:pos x="789" y="405"/>
                    </a:cxn>
                    <a:cxn ang="0">
                      <a:pos x="707" y="394"/>
                    </a:cxn>
                    <a:cxn ang="0">
                      <a:pos x="610" y="407"/>
                    </a:cxn>
                    <a:cxn ang="0">
                      <a:pos x="628" y="325"/>
                    </a:cxn>
                    <a:cxn ang="0">
                      <a:pos x="669" y="269"/>
                    </a:cxn>
                    <a:cxn ang="0">
                      <a:pos x="621" y="276"/>
                    </a:cxn>
                    <a:cxn ang="0">
                      <a:pos x="583" y="329"/>
                    </a:cxn>
                    <a:cxn ang="0">
                      <a:pos x="570" y="396"/>
                    </a:cxn>
                    <a:cxn ang="0">
                      <a:pos x="54" y="155"/>
                    </a:cxn>
                    <a:cxn ang="0">
                      <a:pos x="40" y="108"/>
                    </a:cxn>
                    <a:cxn ang="0">
                      <a:pos x="52" y="48"/>
                    </a:cxn>
                    <a:cxn ang="0">
                      <a:pos x="109" y="0"/>
                    </a:cxn>
                    <a:cxn ang="0">
                      <a:pos x="78" y="0"/>
                    </a:cxn>
                    <a:cxn ang="0">
                      <a:pos x="78" y="0"/>
                    </a:cxn>
                  </a:cxnLst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79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10" y="53"/>
                    </a:cxn>
                    <a:cxn ang="0">
                      <a:pos x="0" y="115"/>
                    </a:cxn>
                    <a:cxn ang="0">
                      <a:pos x="17" y="157"/>
                    </a:cxn>
                    <a:cxn ang="0">
                      <a:pos x="47" y="167"/>
                    </a:cxn>
                    <a:cxn ang="0">
                      <a:pos x="38" y="77"/>
                    </a:cxn>
                    <a:cxn ang="0">
                      <a:pos x="80" y="8"/>
                    </a:cxn>
                    <a:cxn ang="0">
                      <a:pos x="58" y="0"/>
                    </a:cxn>
                    <a:cxn ang="0">
                      <a:pos x="58" y="0"/>
                    </a:cxn>
                  </a:cxnLst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80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09" y="448"/>
                    </a:cxn>
                    <a:cxn ang="0">
                      <a:pos x="0" y="62"/>
                    </a:cxn>
                    <a:cxn ang="0">
                      <a:pos x="41" y="19"/>
                    </a:cxn>
                    <a:cxn ang="0">
                      <a:pos x="129" y="0"/>
                    </a:cxn>
                    <a:cxn ang="0">
                      <a:pos x="200" y="29"/>
                    </a:cxn>
                    <a:cxn ang="0">
                      <a:pos x="322" y="594"/>
                    </a:cxn>
                    <a:cxn ang="0">
                      <a:pos x="278" y="546"/>
                    </a:cxn>
                    <a:cxn ang="0">
                      <a:pos x="178" y="49"/>
                    </a:cxn>
                    <a:cxn ang="0">
                      <a:pos x="113" y="31"/>
                    </a:cxn>
                    <a:cxn ang="0">
                      <a:pos x="60" y="37"/>
                    </a:cxn>
                    <a:cxn ang="0">
                      <a:pos x="38" y="71"/>
                    </a:cxn>
                    <a:cxn ang="0">
                      <a:pos x="153" y="462"/>
                    </a:cxn>
                    <a:cxn ang="0">
                      <a:pos x="109" y="448"/>
                    </a:cxn>
                    <a:cxn ang="0">
                      <a:pos x="109" y="448"/>
                    </a:cxn>
                  </a:cxnLst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81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97"/>
                    </a:cxn>
                    <a:cxn ang="0">
                      <a:pos x="57" y="159"/>
                    </a:cxn>
                    <a:cxn ang="0">
                      <a:pos x="58" y="252"/>
                    </a:cxn>
                    <a:cxn ang="0">
                      <a:pos x="96" y="252"/>
                    </a:cxn>
                    <a:cxn ang="0">
                      <a:pos x="94" y="180"/>
                    </a:cxn>
                    <a:cxn ang="0">
                      <a:pos x="81" y="104"/>
                    </a:cxn>
                    <a:cxn ang="0">
                      <a:pos x="50" y="30"/>
                    </a:cxn>
                    <a:cxn ang="0">
                      <a:pos x="32" y="0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82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49" y="0"/>
                    </a:cxn>
                    <a:cxn ang="0">
                      <a:pos x="129" y="9"/>
                    </a:cxn>
                    <a:cxn ang="0">
                      <a:pos x="127" y="33"/>
                    </a:cxn>
                    <a:cxn ang="0">
                      <a:pos x="0" y="85"/>
                    </a:cxn>
                    <a:cxn ang="0">
                      <a:pos x="0" y="111"/>
                    </a:cxn>
                    <a:cxn ang="0">
                      <a:pos x="142" y="113"/>
                    </a:cxn>
                    <a:cxn ang="0">
                      <a:pos x="160" y="135"/>
                    </a:cxn>
                    <a:cxn ang="0">
                      <a:pos x="195" y="133"/>
                    </a:cxn>
                    <a:cxn ang="0">
                      <a:pos x="192" y="95"/>
                    </a:cxn>
                    <a:cxn ang="0">
                      <a:pos x="58" y="88"/>
                    </a:cxn>
                    <a:cxn ang="0">
                      <a:pos x="167" y="45"/>
                    </a:cxn>
                    <a:cxn ang="0">
                      <a:pos x="149" y="0"/>
                    </a:cxn>
                    <a:cxn ang="0">
                      <a:pos x="149" y="0"/>
                    </a:cxn>
                  </a:cxnLst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83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432" y="0"/>
                    </a:cxn>
                    <a:cxn ang="0">
                      <a:pos x="463" y="39"/>
                    </a:cxn>
                    <a:cxn ang="0">
                      <a:pos x="471" y="91"/>
                    </a:cxn>
                    <a:cxn ang="0">
                      <a:pos x="452" y="141"/>
                    </a:cxn>
                    <a:cxn ang="0">
                      <a:pos x="29" y="212"/>
                    </a:cxn>
                    <a:cxn ang="0">
                      <a:pos x="27" y="192"/>
                    </a:cxn>
                    <a:cxn ang="0">
                      <a:pos x="432" y="121"/>
                    </a:cxn>
                    <a:cxn ang="0">
                      <a:pos x="447" y="73"/>
                    </a:cxn>
                    <a:cxn ang="0">
                      <a:pos x="420" y="29"/>
                    </a:cxn>
                    <a:cxn ang="0">
                      <a:pos x="0" y="93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84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63"/>
                    </a:cxn>
                    <a:cxn ang="0">
                      <a:pos x="33" y="86"/>
                    </a:cxn>
                    <a:cxn ang="0">
                      <a:pos x="111" y="83"/>
                    </a:cxn>
                    <a:cxn ang="0">
                      <a:pos x="210" y="58"/>
                    </a:cxn>
                    <a:cxn ang="0">
                      <a:pos x="245" y="21"/>
                    </a:cxn>
                    <a:cxn ang="0">
                      <a:pos x="222" y="1"/>
                    </a:cxn>
                    <a:cxn ang="0">
                      <a:pos x="127" y="0"/>
                    </a:cxn>
                    <a:cxn ang="0">
                      <a:pos x="55" y="6"/>
                    </a:cxn>
                    <a:cxn ang="0">
                      <a:pos x="8" y="38"/>
                    </a:cxn>
                    <a:cxn ang="0">
                      <a:pos x="56" y="47"/>
                    </a:cxn>
                    <a:cxn ang="0">
                      <a:pos x="138" y="26"/>
                    </a:cxn>
                    <a:cxn ang="0">
                      <a:pos x="209" y="26"/>
                    </a:cxn>
                    <a:cxn ang="0">
                      <a:pos x="135" y="55"/>
                    </a:cxn>
                    <a:cxn ang="0">
                      <a:pos x="71" y="63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2085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86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184" y="1379"/>
                </a:cxn>
                <a:cxn ang="0">
                  <a:pos x="101" y="1287"/>
                </a:cxn>
                <a:cxn ang="0">
                  <a:pos x="85" y="1216"/>
                </a:cxn>
                <a:cxn ang="0">
                  <a:pos x="99" y="1111"/>
                </a:cxn>
                <a:cxn ang="0">
                  <a:pos x="157" y="984"/>
                </a:cxn>
                <a:cxn ang="0">
                  <a:pos x="170" y="904"/>
                </a:cxn>
                <a:cxn ang="0">
                  <a:pos x="157" y="851"/>
                </a:cxn>
                <a:cxn ang="0">
                  <a:pos x="106" y="812"/>
                </a:cxn>
                <a:cxn ang="0">
                  <a:pos x="96" y="763"/>
                </a:cxn>
                <a:cxn ang="0">
                  <a:pos x="114" y="693"/>
                </a:cxn>
                <a:cxn ang="0">
                  <a:pos x="197" y="505"/>
                </a:cxn>
                <a:cxn ang="0">
                  <a:pos x="205" y="413"/>
                </a:cxn>
                <a:cxn ang="0">
                  <a:pos x="184" y="312"/>
                </a:cxn>
                <a:cxn ang="0">
                  <a:pos x="114" y="263"/>
                </a:cxn>
                <a:cxn ang="0">
                  <a:pos x="53" y="184"/>
                </a:cxn>
                <a:cxn ang="0">
                  <a:pos x="0" y="0"/>
                </a:cxn>
                <a:cxn ang="0">
                  <a:pos x="8" y="167"/>
                </a:cxn>
                <a:cxn ang="0">
                  <a:pos x="48" y="267"/>
                </a:cxn>
                <a:cxn ang="0">
                  <a:pos x="101" y="329"/>
                </a:cxn>
                <a:cxn ang="0">
                  <a:pos x="160" y="364"/>
                </a:cxn>
                <a:cxn ang="0">
                  <a:pos x="163" y="456"/>
                </a:cxn>
                <a:cxn ang="0">
                  <a:pos x="133" y="553"/>
                </a:cxn>
                <a:cxn ang="0">
                  <a:pos x="64" y="724"/>
                </a:cxn>
                <a:cxn ang="0">
                  <a:pos x="61" y="834"/>
                </a:cxn>
                <a:cxn ang="0">
                  <a:pos x="125" y="895"/>
                </a:cxn>
                <a:cxn ang="0">
                  <a:pos x="122" y="952"/>
                </a:cxn>
                <a:cxn ang="0">
                  <a:pos x="66" y="1071"/>
                </a:cxn>
                <a:cxn ang="0">
                  <a:pos x="42" y="1185"/>
                </a:cxn>
                <a:cxn ang="0">
                  <a:pos x="64" y="1308"/>
                </a:cxn>
                <a:cxn ang="0">
                  <a:pos x="114" y="1374"/>
                </a:cxn>
                <a:cxn ang="0">
                  <a:pos x="178" y="1427"/>
                </a:cxn>
                <a:cxn ang="0">
                  <a:pos x="184" y="1379"/>
                </a:cxn>
                <a:cxn ang="0">
                  <a:pos x="184" y="1379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87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184" y="1578"/>
                </a:cxn>
                <a:cxn ang="0">
                  <a:pos x="101" y="1473"/>
                </a:cxn>
                <a:cxn ang="0">
                  <a:pos x="85" y="1392"/>
                </a:cxn>
                <a:cxn ang="0">
                  <a:pos x="99" y="1271"/>
                </a:cxn>
                <a:cxn ang="0">
                  <a:pos x="157" y="1126"/>
                </a:cxn>
                <a:cxn ang="0">
                  <a:pos x="170" y="1035"/>
                </a:cxn>
                <a:cxn ang="0">
                  <a:pos x="157" y="974"/>
                </a:cxn>
                <a:cxn ang="0">
                  <a:pos x="106" y="930"/>
                </a:cxn>
                <a:cxn ang="0">
                  <a:pos x="96" y="874"/>
                </a:cxn>
                <a:cxn ang="0">
                  <a:pos x="114" y="794"/>
                </a:cxn>
                <a:cxn ang="0">
                  <a:pos x="197" y="578"/>
                </a:cxn>
                <a:cxn ang="0">
                  <a:pos x="205" y="473"/>
                </a:cxn>
                <a:cxn ang="0">
                  <a:pos x="184" y="357"/>
                </a:cxn>
                <a:cxn ang="0">
                  <a:pos x="114" y="302"/>
                </a:cxn>
                <a:cxn ang="0">
                  <a:pos x="53" y="211"/>
                </a:cxn>
                <a:cxn ang="0">
                  <a:pos x="0" y="0"/>
                </a:cxn>
                <a:cxn ang="0">
                  <a:pos x="8" y="191"/>
                </a:cxn>
                <a:cxn ang="0">
                  <a:pos x="48" y="306"/>
                </a:cxn>
                <a:cxn ang="0">
                  <a:pos x="101" y="377"/>
                </a:cxn>
                <a:cxn ang="0">
                  <a:pos x="160" y="417"/>
                </a:cxn>
                <a:cxn ang="0">
                  <a:pos x="163" y="522"/>
                </a:cxn>
                <a:cxn ang="0">
                  <a:pos x="133" y="633"/>
                </a:cxn>
                <a:cxn ang="0">
                  <a:pos x="64" y="829"/>
                </a:cxn>
                <a:cxn ang="0">
                  <a:pos x="61" y="955"/>
                </a:cxn>
                <a:cxn ang="0">
                  <a:pos x="125" y="1025"/>
                </a:cxn>
                <a:cxn ang="0">
                  <a:pos x="122" y="1090"/>
                </a:cxn>
                <a:cxn ang="0">
                  <a:pos x="66" y="1226"/>
                </a:cxn>
                <a:cxn ang="0">
                  <a:pos x="42" y="1357"/>
                </a:cxn>
                <a:cxn ang="0">
                  <a:pos x="64" y="1497"/>
                </a:cxn>
                <a:cxn ang="0">
                  <a:pos x="114" y="1572"/>
                </a:cxn>
                <a:cxn ang="0">
                  <a:pos x="178" y="1633"/>
                </a:cxn>
                <a:cxn ang="0">
                  <a:pos x="184" y="1578"/>
                </a:cxn>
                <a:cxn ang="0">
                  <a:pos x="184" y="1578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88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89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90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33" y="122"/>
                  </a:cxn>
                  <a:cxn ang="0">
                    <a:pos x="0" y="288"/>
                  </a:cxn>
                  <a:cxn ang="0">
                    <a:pos x="20" y="282"/>
                  </a:cxn>
                  <a:cxn ang="0">
                    <a:pos x="55" y="134"/>
                  </a:cxn>
                  <a:cxn ang="0">
                    <a:pos x="62" y="0"/>
                  </a:cxn>
                  <a:cxn ang="0">
                    <a:pos x="31" y="3"/>
                  </a:cxn>
                  <a:cxn ang="0">
                    <a:pos x="31" y="3"/>
                  </a:cxn>
                </a:cxnLst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2091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92" name="Freeform 44"/>
                <p:cNvSpPr/>
                <p:nvPr userDrawn="1"/>
              </p:nvSpPr>
              <p:spPr>
                <a:xfrm rot="-3172564">
                  <a:off x="4963" y="68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66"/>
                    </a:cxn>
                    <a:cxn ang="0">
                      <a:pos x="127" y="125"/>
                    </a:cxn>
                    <a:cxn ang="0">
                      <a:pos x="153" y="50"/>
                    </a:cxn>
                    <a:cxn ang="0">
                      <a:pos x="91" y="3"/>
                    </a:cxn>
                    <a:cxn ang="0">
                      <a:pos x="118" y="66"/>
                    </a:cxn>
                    <a:cxn ang="0">
                      <a:pos x="33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3" name="Freeform 45"/>
                <p:cNvSpPr/>
                <p:nvPr userDrawn="1"/>
              </p:nvSpPr>
              <p:spPr>
                <a:xfrm rot="-3172564">
                  <a:off x="5045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187" y="46"/>
                    </a:cxn>
                    <a:cxn ang="0">
                      <a:pos x="123" y="125"/>
                    </a:cxn>
                    <a:cxn ang="0">
                      <a:pos x="41" y="271"/>
                    </a:cxn>
                    <a:cxn ang="0">
                      <a:pos x="0" y="392"/>
                    </a:cxn>
                    <a:cxn ang="0">
                      <a:pos x="15" y="438"/>
                    </a:cxn>
                    <a:cxn ang="0">
                      <a:pos x="66" y="428"/>
                    </a:cxn>
                    <a:cxn ang="0">
                      <a:pos x="146" y="325"/>
                    </a:cxn>
                    <a:cxn ang="0">
                      <a:pos x="221" y="190"/>
                    </a:cxn>
                    <a:cxn ang="0">
                      <a:pos x="261" y="96"/>
                    </a:cxn>
                    <a:cxn ang="0">
                      <a:pos x="269" y="30"/>
                    </a:cxn>
                    <a:cxn ang="0">
                      <a:pos x="247" y="0"/>
                    </a:cxn>
                    <a:cxn ang="0">
                      <a:pos x="211" y="23"/>
                    </a:cxn>
                    <a:cxn ang="0">
                      <a:pos x="245" y="38"/>
                    </a:cxn>
                    <a:cxn ang="0">
                      <a:pos x="221" y="125"/>
                    </a:cxn>
                    <a:cxn ang="0">
                      <a:pos x="174" y="234"/>
                    </a:cxn>
                    <a:cxn ang="0">
                      <a:pos x="88" y="359"/>
                    </a:cxn>
                    <a:cxn ang="0">
                      <a:pos x="29" y="397"/>
                    </a:cxn>
                    <a:cxn ang="0">
                      <a:pos x="34" y="336"/>
                    </a:cxn>
                    <a:cxn ang="0">
                      <a:pos x="110" y="179"/>
                    </a:cxn>
                    <a:cxn ang="0">
                      <a:pos x="210" y="42"/>
                    </a:cxn>
                    <a:cxn ang="0">
                      <a:pos x="187" y="46"/>
                    </a:cxn>
                    <a:cxn ang="0">
                      <a:pos x="187" y="46"/>
                    </a:cxn>
                  </a:cxnLst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4" name="Freeform 46"/>
                <p:cNvSpPr/>
                <p:nvPr userDrawn="1"/>
              </p:nvSpPr>
              <p:spPr>
                <a:xfrm rot="-3172564">
                  <a:off x="4855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0" y="898"/>
                    </a:cxn>
                    <a:cxn ang="0">
                      <a:pos x="48" y="873"/>
                    </a:cxn>
                    <a:cxn ang="0">
                      <a:pos x="505" y="22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5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24" y="1014"/>
                    </a:cxn>
                    <a:cxn ang="0">
                      <a:pos x="99" y="1010"/>
                    </a:cxn>
                    <a:cxn ang="0">
                      <a:pos x="207" y="1072"/>
                    </a:cxn>
                    <a:cxn ang="0">
                      <a:pos x="172" y="1004"/>
                    </a:cxn>
                    <a:cxn ang="0">
                      <a:pos x="93" y="963"/>
                    </a:cxn>
                    <a:cxn ang="0">
                      <a:pos x="161" y="969"/>
                    </a:cxn>
                    <a:cxn ang="0">
                      <a:pos x="247" y="1023"/>
                    </a:cxn>
                    <a:cxn ang="0">
                      <a:pos x="721" y="150"/>
                    </a:cxn>
                    <a:cxn ang="0">
                      <a:pos x="650" y="53"/>
                    </a:cxn>
                    <a:cxn ang="0">
                      <a:pos x="582" y="0"/>
                    </a:cxn>
                    <a:cxn ang="0">
                      <a:pos x="679" y="28"/>
                    </a:cxn>
                    <a:cxn ang="0">
                      <a:pos x="758" y="153"/>
                    </a:cxn>
                    <a:cxn ang="0">
                      <a:pos x="209" y="1167"/>
                    </a:cxn>
                    <a:cxn ang="0">
                      <a:pos x="121" y="1216"/>
                    </a:cxn>
                    <a:cxn ang="0">
                      <a:pos x="26" y="1344"/>
                    </a:cxn>
                    <a:cxn ang="0">
                      <a:pos x="0" y="1307"/>
                    </a:cxn>
                    <a:cxn ang="0">
                      <a:pos x="33" y="1294"/>
                    </a:cxn>
                    <a:cxn ang="0">
                      <a:pos x="95" y="1206"/>
                    </a:cxn>
                    <a:cxn ang="0">
                      <a:pos x="42" y="1167"/>
                    </a:cxn>
                    <a:cxn ang="0">
                      <a:pos x="42" y="1132"/>
                    </a:cxn>
                    <a:cxn ang="0">
                      <a:pos x="104" y="1175"/>
                    </a:cxn>
                    <a:cxn ang="0">
                      <a:pos x="104" y="1136"/>
                    </a:cxn>
                    <a:cxn ang="0">
                      <a:pos x="152" y="1148"/>
                    </a:cxn>
                    <a:cxn ang="0">
                      <a:pos x="108" y="1097"/>
                    </a:cxn>
                    <a:cxn ang="0">
                      <a:pos x="159" y="1091"/>
                    </a:cxn>
                    <a:cxn ang="0">
                      <a:pos x="24" y="1014"/>
                    </a:cxn>
                    <a:cxn ang="0">
                      <a:pos x="24" y="1014"/>
                    </a:cxn>
                  </a:cxnLst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6" name="Freeform 48"/>
                <p:cNvSpPr/>
                <p:nvPr userDrawn="1"/>
              </p:nvSpPr>
              <p:spPr>
                <a:xfrm rot="-3172564">
                  <a:off x="5294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64" y="38"/>
                    </a:cxn>
                    <a:cxn ang="0">
                      <a:pos x="160" y="122"/>
                    </a:cxn>
                    <a:cxn ang="0">
                      <a:pos x="169" y="103"/>
                    </a:cxn>
                    <a:cxn ang="0">
                      <a:pos x="112" y="41"/>
                    </a:cxn>
                    <a:cxn ang="0">
                      <a:pos x="7" y="0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7" name="Freeform 49"/>
                <p:cNvSpPr/>
                <p:nvPr userDrawn="1"/>
              </p:nvSpPr>
              <p:spPr>
                <a:xfrm rot="-3172564">
                  <a:off x="5250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6" y="53"/>
                    </a:cxn>
                    <a:cxn ang="0">
                      <a:pos x="161" y="144"/>
                    </a:cxn>
                    <a:cxn ang="0">
                      <a:pos x="181" y="106"/>
                    </a:cxn>
                    <a:cxn ang="0">
                      <a:pos x="106" y="41"/>
                    </a:cxn>
                    <a:cxn ang="0">
                      <a:pos x="18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8" name="Freeform 50"/>
                <p:cNvSpPr/>
                <p:nvPr userDrawn="1"/>
              </p:nvSpPr>
              <p:spPr>
                <a:xfrm rot="-3172564">
                  <a:off x="4982" y="207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0" y="50"/>
                    </a:cxn>
                    <a:cxn ang="0">
                      <a:pos x="164" y="147"/>
                    </a:cxn>
                    <a:cxn ang="0">
                      <a:pos x="181" y="112"/>
                    </a:cxn>
                    <a:cxn ang="0">
                      <a:pos x="99" y="31"/>
                    </a:cxn>
                    <a:cxn ang="0">
                      <a:pos x="14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099" name="Freeform 51"/>
                <p:cNvSpPr/>
                <p:nvPr userDrawn="1"/>
              </p:nvSpPr>
              <p:spPr>
                <a:xfrm rot="-3172564">
                  <a:off x="4945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69" y="47"/>
                    </a:cxn>
                    <a:cxn ang="0">
                      <a:pos x="168" y="138"/>
                    </a:cxn>
                    <a:cxn ang="0">
                      <a:pos x="179" y="110"/>
                    </a:cxn>
                    <a:cxn ang="0">
                      <a:pos x="77" y="19"/>
                    </a:cxn>
                    <a:cxn ang="0">
                      <a:pos x="11" y="0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2100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3075" name="Text Placeholder 1026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Freeform 2"/>
          <p:cNvSpPr/>
          <p:nvPr/>
        </p:nvSpPr>
        <p:spPr>
          <a:xfrm rot="-3172564">
            <a:off x="7777163" y="-14287"/>
            <a:ext cx="1162050" cy="2082800"/>
          </a:xfrm>
          <a:custGeom>
            <a:avLst/>
            <a:gdLst/>
            <a:ahLst/>
            <a:cxnLst>
              <a:cxn ang="0">
                <a:pos x="1162050" y="244856"/>
              </a:cxn>
              <a:cxn ang="0">
                <a:pos x="1026751" y="45239"/>
              </a:cxn>
              <a:cxn ang="0">
                <a:pos x="897056" y="0"/>
              </a:cxn>
              <a:cxn ang="0">
                <a:pos x="44032" y="1589585"/>
              </a:cxn>
              <a:cxn ang="0">
                <a:pos x="44032" y="1825394"/>
              </a:cxn>
              <a:cxn ang="0">
                <a:pos x="0" y="2053285"/>
              </a:cxn>
              <a:cxn ang="0">
                <a:pos x="28821" y="2084387"/>
              </a:cxn>
              <a:cxn ang="0">
                <a:pos x="176529" y="1897211"/>
              </a:cxn>
              <a:cxn ang="0">
                <a:pos x="296217" y="1825394"/>
              </a:cxn>
              <a:cxn ang="0">
                <a:pos x="1162050" y="244856"/>
              </a:cxn>
              <a:cxn ang="0">
                <a:pos x="1162050" y="244856"/>
              </a:cxn>
            </a:cxnLst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5124" name="Rectangle 4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omic Sans MS" panose="030F0702030302020204" pitchFamily="66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128" name="Freeform 8"/>
          <p:cNvSpPr/>
          <p:nvPr/>
        </p:nvSpPr>
        <p:spPr>
          <a:xfrm rot="-3172564">
            <a:off x="7862888" y="20638"/>
            <a:ext cx="1165225" cy="2098675"/>
          </a:xfrm>
          <a:custGeom>
            <a:avLst/>
            <a:gdLst/>
            <a:ahLst/>
            <a:cxnLst>
              <a:cxn ang="0">
                <a:pos x="917850" y="0"/>
              </a:cxn>
              <a:cxn ang="0">
                <a:pos x="52037" y="1605520"/>
              </a:cxn>
              <a:cxn ang="0">
                <a:pos x="52437" y="1812794"/>
              </a:cxn>
              <a:cxn ang="0">
                <a:pos x="0" y="2057445"/>
              </a:cxn>
              <a:cxn ang="0">
                <a:pos x="20014" y="2097087"/>
              </a:cxn>
              <a:cxn ang="0">
                <a:pos x="168920" y="1898308"/>
              </a:cxn>
              <a:cxn ang="0">
                <a:pos x="305416" y="1823554"/>
              </a:cxn>
              <a:cxn ang="0">
                <a:pos x="1165225" y="242385"/>
              </a:cxn>
              <a:cxn ang="0">
                <a:pos x="1036334" y="54367"/>
              </a:cxn>
              <a:cxn ang="0">
                <a:pos x="917850" y="0"/>
              </a:cxn>
              <a:cxn ang="0">
                <a:pos x="917850" y="0"/>
              </a:cxn>
            </a:cxnLst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9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1406370"/>
              </a:cxn>
              <a:cxn ang="0">
                <a:pos x="172990" y="1444854"/>
              </a:cxn>
              <a:cxn ang="0">
                <a:pos x="294723" y="1571625"/>
              </a:cxn>
              <a:cxn ang="0">
                <a:pos x="1025525" y="225811"/>
              </a:cxn>
              <a:cxn ang="0">
                <a:pos x="848130" y="46407"/>
              </a:cxn>
              <a:cxn ang="0">
                <a:pos x="760034" y="0"/>
              </a:cxn>
              <a:cxn ang="0">
                <a:pos x="0" y="1406370"/>
              </a:cxn>
              <a:cxn ang="0">
                <a:pos x="0" y="1406370"/>
              </a:cxn>
            </a:cxnLst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30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794" y="630"/>
                </a:cxn>
                <a:cxn ang="0">
                  <a:pos x="710" y="553"/>
                </a:cxn>
                <a:cxn ang="0">
                  <a:pos x="666" y="239"/>
                </a:cxn>
                <a:cxn ang="0">
                  <a:pos x="1070" y="165"/>
                </a:cxn>
                <a:cxn ang="0">
                  <a:pos x="1089" y="102"/>
                </a:cxn>
                <a:cxn ang="0">
                  <a:pos x="1050" y="50"/>
                </a:cxn>
                <a:cxn ang="0">
                  <a:pos x="638" y="106"/>
                </a:cxn>
                <a:cxn ang="0">
                  <a:pos x="610" y="16"/>
                </a:cxn>
                <a:cxn ang="0">
                  <a:pos x="543" y="0"/>
                </a:cxn>
                <a:cxn ang="0">
                  <a:pos x="479" y="14"/>
                </a:cxn>
                <a:cxn ang="0">
                  <a:pos x="444" y="53"/>
                </a:cxn>
                <a:cxn ang="0">
                  <a:pos x="469" y="143"/>
                </a:cxn>
                <a:cxn ang="0">
                  <a:pos x="330" y="221"/>
                </a:cxn>
                <a:cxn ang="0">
                  <a:pos x="492" y="237"/>
                </a:cxn>
                <a:cxn ang="0">
                  <a:pos x="556" y="445"/>
                </a:cxn>
                <a:cxn ang="0">
                  <a:pos x="71" y="235"/>
                </a:cxn>
                <a:cxn ang="0">
                  <a:pos x="23" y="255"/>
                </a:cxn>
                <a:cxn ang="0">
                  <a:pos x="0" y="318"/>
                </a:cxn>
                <a:cxn ang="0">
                  <a:pos x="28" y="390"/>
                </a:cxn>
                <a:cxn ang="0">
                  <a:pos x="570" y="644"/>
                </a:cxn>
                <a:cxn ang="0">
                  <a:pos x="689" y="628"/>
                </a:cxn>
                <a:cxn ang="0">
                  <a:pos x="785" y="649"/>
                </a:cxn>
                <a:cxn ang="0">
                  <a:pos x="794" y="630"/>
                </a:cxn>
                <a:cxn ang="0">
                  <a:pos x="794" y="630"/>
                </a:cxn>
              </a:cxnLst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0" y="0"/>
                </a:cxn>
                <a:cxn ang="0">
                  <a:pos x="71" y="117"/>
                </a:cxn>
                <a:cxn ang="0">
                  <a:pos x="4" y="129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3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65" y="259"/>
                </a:cxn>
                <a:cxn ang="0">
                  <a:pos x="713" y="319"/>
                </a:cxn>
                <a:cxn ang="0">
                  <a:pos x="792" y="396"/>
                </a:cxn>
                <a:cxn ang="0">
                  <a:pos x="782" y="410"/>
                </a:cxn>
                <a:cxn ang="0">
                  <a:pos x="674" y="393"/>
                </a:cxn>
                <a:cxn ang="0">
                  <a:pos x="572" y="405"/>
                </a:cxn>
                <a:cxn ang="0">
                  <a:pos x="21" y="149"/>
                </a:cxn>
                <a:cxn ang="0">
                  <a:pos x="0" y="75"/>
                </a:cxn>
                <a:cxn ang="0">
                  <a:pos x="23" y="16"/>
                </a:cxn>
                <a:cxn ang="0">
                  <a:pos x="68" y="0"/>
                </a:cxn>
                <a:cxn ang="0">
                  <a:pos x="68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461" y="374"/>
                </a:cxn>
                <a:cxn ang="0">
                  <a:pos x="470" y="267"/>
                </a:cxn>
                <a:cxn ang="0">
                  <a:pos x="525" y="211"/>
                </a:cxn>
                <a:cxn ang="0">
                  <a:pos x="39" y="0"/>
                </a:cxn>
                <a:cxn ang="0">
                  <a:pos x="0" y="64"/>
                </a:cxn>
                <a:cxn ang="0">
                  <a:pos x="0" y="163"/>
                </a:cxn>
                <a:cxn ang="0">
                  <a:pos x="0" y="163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9" y="0"/>
                </a:cxn>
                <a:cxn ang="0">
                  <a:pos x="125" y="18"/>
                </a:cxn>
                <a:cxn ang="0">
                  <a:pos x="135" y="70"/>
                </a:cxn>
                <a:cxn ang="0">
                  <a:pos x="81" y="73"/>
                </a:cxn>
                <a:cxn ang="0">
                  <a:pos x="16" y="121"/>
                </a:cxn>
                <a:cxn ang="0">
                  <a:pos x="0" y="14"/>
                </a:cxn>
                <a:cxn ang="0">
                  <a:pos x="0" y="14"/>
                </a:cxn>
              </a:cxnLst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6" y="112"/>
                </a:cxn>
                <a:cxn ang="0">
                  <a:pos x="0" y="4"/>
                </a:cxn>
                <a:cxn ang="0">
                  <a:pos x="36" y="0"/>
                </a:cxn>
                <a:cxn ang="0">
                  <a:pos x="76" y="2"/>
                </a:cxn>
                <a:cxn ang="0">
                  <a:pos x="76" y="2"/>
                </a:cxn>
              </a:cxnLst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7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0"/>
                </a:cxn>
                <a:cxn ang="0">
                  <a:pos x="116" y="3"/>
                </a:cxn>
                <a:cxn ang="0">
                  <a:pos x="193" y="383"/>
                </a:cxn>
                <a:cxn ang="0">
                  <a:pos x="140" y="361"/>
                </a:cxn>
                <a:cxn ang="0">
                  <a:pos x="76" y="339"/>
                </a:cxn>
                <a:cxn ang="0">
                  <a:pos x="0" y="40"/>
                </a:cxn>
                <a:cxn ang="0">
                  <a:pos x="0" y="40"/>
                </a:cxn>
              </a:cxnLst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8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53"/>
                </a:cxn>
                <a:cxn ang="0">
                  <a:pos x="14" y="174"/>
                </a:cxn>
                <a:cxn ang="0">
                  <a:pos x="358" y="119"/>
                </a:cxn>
                <a:cxn ang="0">
                  <a:pos x="364" y="22"/>
                </a:cxn>
                <a:cxn ang="0">
                  <a:pos x="346" y="0"/>
                </a:cxn>
                <a:cxn ang="0">
                  <a:pos x="346" y="0"/>
                </a:cxn>
              </a:cxnLst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9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39"/>
                </a:cxn>
                <a:cxn ang="0">
                  <a:pos x="156" y="67"/>
                </a:cxn>
                <a:cxn ang="0">
                  <a:pos x="136" y="0"/>
                </a:cxn>
                <a:cxn ang="0">
                  <a:pos x="136" y="0"/>
                </a:cxn>
              </a:cxnLst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4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57" y="5"/>
                    </a:cxn>
                    <a:cxn ang="0">
                      <a:pos x="107" y="0"/>
                    </a:cxn>
                    <a:cxn ang="0">
                      <a:pos x="146" y="13"/>
                    </a:cxn>
                    <a:cxn ang="0">
                      <a:pos x="157" y="45"/>
                    </a:cxn>
                    <a:cxn ang="0">
                      <a:pos x="84" y="33"/>
                    </a:cxn>
                    <a:cxn ang="0">
                      <a:pos x="37" y="50"/>
                    </a:cxn>
                    <a:cxn ang="0">
                      <a:pos x="7" y="87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43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80" y="133"/>
                    </a:cxn>
                    <a:cxn ang="0">
                      <a:pos x="115" y="126"/>
                    </a:cxn>
                    <a:cxn ang="0">
                      <a:pos x="112" y="9"/>
                    </a:cxn>
                    <a:cxn ang="0">
                      <a:pos x="83" y="0"/>
                    </a:cxn>
                    <a:cxn ang="0">
                      <a:pos x="90" y="99"/>
                    </a:cxn>
                    <a:cxn ang="0">
                      <a:pos x="36" y="2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44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47"/>
                    </a:cxn>
                    <a:cxn ang="0">
                      <a:pos x="22" y="77"/>
                    </a:cxn>
                    <a:cxn ang="0">
                      <a:pos x="13" y="117"/>
                    </a:cxn>
                    <a:cxn ang="0">
                      <a:pos x="40" y="110"/>
                    </a:cxn>
                    <a:cxn ang="0">
                      <a:pos x="43" y="58"/>
                    </a:cxn>
                    <a:cxn ang="0">
                      <a:pos x="23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5145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5" y="245"/>
                  </a:cxn>
                  <a:cxn ang="0">
                    <a:pos x="538" y="250"/>
                  </a:cxn>
                  <a:cxn ang="0">
                    <a:pos x="0" y="1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6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80" y="33"/>
                  </a:cxn>
                  <a:cxn ang="0">
                    <a:pos x="162" y="69"/>
                  </a:cxn>
                  <a:cxn ang="0">
                    <a:pos x="220" y="122"/>
                  </a:cxn>
                  <a:cxn ang="0">
                    <a:pos x="163" y="115"/>
                  </a:cxn>
                  <a:cxn ang="0">
                    <a:pos x="69" y="73"/>
                  </a:cxn>
                  <a:cxn ang="0">
                    <a:pos x="25" y="40"/>
                  </a:cxn>
                  <a:cxn ang="0">
                    <a:pos x="53" y="82"/>
                  </a:cxn>
                  <a:cxn ang="0">
                    <a:pos x="136" y="135"/>
                  </a:cxn>
                  <a:cxn ang="0">
                    <a:pos x="233" y="148"/>
                  </a:cxn>
                  <a:cxn ang="0">
                    <a:pos x="244" y="112"/>
                  </a:cxn>
                  <a:cxn ang="0">
                    <a:pos x="197" y="60"/>
                  </a:cxn>
                  <a:cxn ang="0">
                    <a:pos x="85" y="9"/>
                  </a:cxn>
                  <a:cxn ang="0">
                    <a:pos x="0" y="0"/>
                  </a:cxn>
                  <a:cxn ang="0">
                    <a:pos x="7" y="17"/>
                  </a:cxn>
                  <a:cxn ang="0">
                    <a:pos x="7" y="17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7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6" y="12"/>
                  </a:cxn>
                  <a:cxn ang="0">
                    <a:pos x="40" y="96"/>
                  </a:cxn>
                  <a:cxn ang="0">
                    <a:pos x="53" y="163"/>
                  </a:cxn>
                  <a:cxn ang="0">
                    <a:pos x="107" y="225"/>
                  </a:cxn>
                  <a:cxn ang="0">
                    <a:pos x="49" y="238"/>
                  </a:cxn>
                  <a:cxn ang="0">
                    <a:pos x="15" y="171"/>
                  </a:cxn>
                  <a:cxn ang="0">
                    <a:pos x="0" y="28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5148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20" y="33"/>
                    </a:cxn>
                    <a:cxn ang="0">
                      <a:pos x="0" y="87"/>
                    </a:cxn>
                    <a:cxn ang="0">
                      <a:pos x="40" y="80"/>
                    </a:cxn>
                    <a:cxn ang="0">
                      <a:pos x="52" y="42"/>
                    </a:cxn>
                    <a:cxn ang="0">
                      <a:pos x="75" y="14"/>
                    </a:cxn>
                    <a:cxn ang="0">
                      <a:pos x="55" y="0"/>
                    </a:cxn>
                    <a:cxn ang="0">
                      <a:pos x="55" y="0"/>
                    </a:cxn>
                  </a:cxnLst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0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32" y="26"/>
                    </a:cxn>
                    <a:cxn ang="0">
                      <a:pos x="0" y="104"/>
                    </a:cxn>
                    <a:cxn ang="0">
                      <a:pos x="34" y="179"/>
                    </a:cxn>
                    <a:cxn ang="0">
                      <a:pos x="591" y="434"/>
                    </a:cxn>
                    <a:cxn ang="0">
                      <a:pos x="711" y="418"/>
                    </a:cxn>
                    <a:cxn ang="0">
                      <a:pos x="808" y="440"/>
                    </a:cxn>
                    <a:cxn ang="0">
                      <a:pos x="842" y="404"/>
                    </a:cxn>
                    <a:cxn ang="0">
                      <a:pos x="751" y="332"/>
                    </a:cxn>
                    <a:cxn ang="0">
                      <a:pos x="714" y="256"/>
                    </a:cxn>
                    <a:cxn ang="0">
                      <a:pos x="685" y="264"/>
                    </a:cxn>
                    <a:cxn ang="0">
                      <a:pos x="720" y="332"/>
                    </a:cxn>
                    <a:cxn ang="0">
                      <a:pos x="789" y="405"/>
                    </a:cxn>
                    <a:cxn ang="0">
                      <a:pos x="707" y="394"/>
                    </a:cxn>
                    <a:cxn ang="0">
                      <a:pos x="610" y="407"/>
                    </a:cxn>
                    <a:cxn ang="0">
                      <a:pos x="628" y="325"/>
                    </a:cxn>
                    <a:cxn ang="0">
                      <a:pos x="669" y="269"/>
                    </a:cxn>
                    <a:cxn ang="0">
                      <a:pos x="621" y="276"/>
                    </a:cxn>
                    <a:cxn ang="0">
                      <a:pos x="583" y="329"/>
                    </a:cxn>
                    <a:cxn ang="0">
                      <a:pos x="570" y="396"/>
                    </a:cxn>
                    <a:cxn ang="0">
                      <a:pos x="54" y="155"/>
                    </a:cxn>
                    <a:cxn ang="0">
                      <a:pos x="40" y="108"/>
                    </a:cxn>
                    <a:cxn ang="0">
                      <a:pos x="52" y="48"/>
                    </a:cxn>
                    <a:cxn ang="0">
                      <a:pos x="109" y="0"/>
                    </a:cxn>
                    <a:cxn ang="0">
                      <a:pos x="78" y="0"/>
                    </a:cxn>
                    <a:cxn ang="0">
                      <a:pos x="78" y="0"/>
                    </a:cxn>
                  </a:cxnLst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1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10" y="53"/>
                    </a:cxn>
                    <a:cxn ang="0">
                      <a:pos x="0" y="115"/>
                    </a:cxn>
                    <a:cxn ang="0">
                      <a:pos x="17" y="157"/>
                    </a:cxn>
                    <a:cxn ang="0">
                      <a:pos x="47" y="167"/>
                    </a:cxn>
                    <a:cxn ang="0">
                      <a:pos x="38" y="77"/>
                    </a:cxn>
                    <a:cxn ang="0">
                      <a:pos x="80" y="8"/>
                    </a:cxn>
                    <a:cxn ang="0">
                      <a:pos x="58" y="0"/>
                    </a:cxn>
                    <a:cxn ang="0">
                      <a:pos x="58" y="0"/>
                    </a:cxn>
                  </a:cxnLst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2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09" y="448"/>
                    </a:cxn>
                    <a:cxn ang="0">
                      <a:pos x="0" y="62"/>
                    </a:cxn>
                    <a:cxn ang="0">
                      <a:pos x="41" y="19"/>
                    </a:cxn>
                    <a:cxn ang="0">
                      <a:pos x="129" y="0"/>
                    </a:cxn>
                    <a:cxn ang="0">
                      <a:pos x="200" y="29"/>
                    </a:cxn>
                    <a:cxn ang="0">
                      <a:pos x="322" y="594"/>
                    </a:cxn>
                    <a:cxn ang="0">
                      <a:pos x="278" y="546"/>
                    </a:cxn>
                    <a:cxn ang="0">
                      <a:pos x="178" y="49"/>
                    </a:cxn>
                    <a:cxn ang="0">
                      <a:pos x="113" y="31"/>
                    </a:cxn>
                    <a:cxn ang="0">
                      <a:pos x="60" y="37"/>
                    </a:cxn>
                    <a:cxn ang="0">
                      <a:pos x="38" y="71"/>
                    </a:cxn>
                    <a:cxn ang="0">
                      <a:pos x="153" y="462"/>
                    </a:cxn>
                    <a:cxn ang="0">
                      <a:pos x="109" y="448"/>
                    </a:cxn>
                    <a:cxn ang="0">
                      <a:pos x="109" y="448"/>
                    </a:cxn>
                  </a:cxnLst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3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97"/>
                    </a:cxn>
                    <a:cxn ang="0">
                      <a:pos x="57" y="159"/>
                    </a:cxn>
                    <a:cxn ang="0">
                      <a:pos x="58" y="252"/>
                    </a:cxn>
                    <a:cxn ang="0">
                      <a:pos x="96" y="252"/>
                    </a:cxn>
                    <a:cxn ang="0">
                      <a:pos x="94" y="180"/>
                    </a:cxn>
                    <a:cxn ang="0">
                      <a:pos x="81" y="104"/>
                    </a:cxn>
                    <a:cxn ang="0">
                      <a:pos x="50" y="30"/>
                    </a:cxn>
                    <a:cxn ang="0">
                      <a:pos x="32" y="0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4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49" y="0"/>
                    </a:cxn>
                    <a:cxn ang="0">
                      <a:pos x="129" y="9"/>
                    </a:cxn>
                    <a:cxn ang="0">
                      <a:pos x="127" y="33"/>
                    </a:cxn>
                    <a:cxn ang="0">
                      <a:pos x="0" y="85"/>
                    </a:cxn>
                    <a:cxn ang="0">
                      <a:pos x="0" y="111"/>
                    </a:cxn>
                    <a:cxn ang="0">
                      <a:pos x="142" y="113"/>
                    </a:cxn>
                    <a:cxn ang="0">
                      <a:pos x="160" y="135"/>
                    </a:cxn>
                    <a:cxn ang="0">
                      <a:pos x="195" y="133"/>
                    </a:cxn>
                    <a:cxn ang="0">
                      <a:pos x="192" y="95"/>
                    </a:cxn>
                    <a:cxn ang="0">
                      <a:pos x="58" y="88"/>
                    </a:cxn>
                    <a:cxn ang="0">
                      <a:pos x="167" y="45"/>
                    </a:cxn>
                    <a:cxn ang="0">
                      <a:pos x="149" y="0"/>
                    </a:cxn>
                    <a:cxn ang="0">
                      <a:pos x="149" y="0"/>
                    </a:cxn>
                  </a:cxnLst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5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432" y="0"/>
                    </a:cxn>
                    <a:cxn ang="0">
                      <a:pos x="463" y="39"/>
                    </a:cxn>
                    <a:cxn ang="0">
                      <a:pos x="471" y="91"/>
                    </a:cxn>
                    <a:cxn ang="0">
                      <a:pos x="452" y="141"/>
                    </a:cxn>
                    <a:cxn ang="0">
                      <a:pos x="29" y="212"/>
                    </a:cxn>
                    <a:cxn ang="0">
                      <a:pos x="27" y="192"/>
                    </a:cxn>
                    <a:cxn ang="0">
                      <a:pos x="432" y="121"/>
                    </a:cxn>
                    <a:cxn ang="0">
                      <a:pos x="447" y="73"/>
                    </a:cxn>
                    <a:cxn ang="0">
                      <a:pos x="420" y="29"/>
                    </a:cxn>
                    <a:cxn ang="0">
                      <a:pos x="0" y="93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56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63"/>
                    </a:cxn>
                    <a:cxn ang="0">
                      <a:pos x="33" y="86"/>
                    </a:cxn>
                    <a:cxn ang="0">
                      <a:pos x="111" y="83"/>
                    </a:cxn>
                    <a:cxn ang="0">
                      <a:pos x="210" y="58"/>
                    </a:cxn>
                    <a:cxn ang="0">
                      <a:pos x="245" y="21"/>
                    </a:cxn>
                    <a:cxn ang="0">
                      <a:pos x="222" y="1"/>
                    </a:cxn>
                    <a:cxn ang="0">
                      <a:pos x="127" y="0"/>
                    </a:cxn>
                    <a:cxn ang="0">
                      <a:pos x="55" y="6"/>
                    </a:cxn>
                    <a:cxn ang="0">
                      <a:pos x="8" y="38"/>
                    </a:cxn>
                    <a:cxn ang="0">
                      <a:pos x="56" y="47"/>
                    </a:cxn>
                    <a:cxn ang="0">
                      <a:pos x="138" y="26"/>
                    </a:cxn>
                    <a:cxn ang="0">
                      <a:pos x="209" y="26"/>
                    </a:cxn>
                    <a:cxn ang="0">
                      <a:pos x="135" y="55"/>
                    </a:cxn>
                    <a:cxn ang="0">
                      <a:pos x="71" y="63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5157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184" y="1379"/>
                </a:cxn>
                <a:cxn ang="0">
                  <a:pos x="101" y="1287"/>
                </a:cxn>
                <a:cxn ang="0">
                  <a:pos x="85" y="1216"/>
                </a:cxn>
                <a:cxn ang="0">
                  <a:pos x="99" y="1111"/>
                </a:cxn>
                <a:cxn ang="0">
                  <a:pos x="157" y="984"/>
                </a:cxn>
                <a:cxn ang="0">
                  <a:pos x="170" y="904"/>
                </a:cxn>
                <a:cxn ang="0">
                  <a:pos x="157" y="851"/>
                </a:cxn>
                <a:cxn ang="0">
                  <a:pos x="106" y="812"/>
                </a:cxn>
                <a:cxn ang="0">
                  <a:pos x="96" y="763"/>
                </a:cxn>
                <a:cxn ang="0">
                  <a:pos x="114" y="693"/>
                </a:cxn>
                <a:cxn ang="0">
                  <a:pos x="197" y="505"/>
                </a:cxn>
                <a:cxn ang="0">
                  <a:pos x="205" y="413"/>
                </a:cxn>
                <a:cxn ang="0">
                  <a:pos x="184" y="312"/>
                </a:cxn>
                <a:cxn ang="0">
                  <a:pos x="114" y="263"/>
                </a:cxn>
                <a:cxn ang="0">
                  <a:pos x="53" y="184"/>
                </a:cxn>
                <a:cxn ang="0">
                  <a:pos x="0" y="0"/>
                </a:cxn>
                <a:cxn ang="0">
                  <a:pos x="8" y="167"/>
                </a:cxn>
                <a:cxn ang="0">
                  <a:pos x="48" y="267"/>
                </a:cxn>
                <a:cxn ang="0">
                  <a:pos x="101" y="329"/>
                </a:cxn>
                <a:cxn ang="0">
                  <a:pos x="160" y="364"/>
                </a:cxn>
                <a:cxn ang="0">
                  <a:pos x="163" y="456"/>
                </a:cxn>
                <a:cxn ang="0">
                  <a:pos x="133" y="553"/>
                </a:cxn>
                <a:cxn ang="0">
                  <a:pos x="64" y="724"/>
                </a:cxn>
                <a:cxn ang="0">
                  <a:pos x="61" y="834"/>
                </a:cxn>
                <a:cxn ang="0">
                  <a:pos x="125" y="895"/>
                </a:cxn>
                <a:cxn ang="0">
                  <a:pos x="122" y="952"/>
                </a:cxn>
                <a:cxn ang="0">
                  <a:pos x="66" y="1071"/>
                </a:cxn>
                <a:cxn ang="0">
                  <a:pos x="42" y="1185"/>
                </a:cxn>
                <a:cxn ang="0">
                  <a:pos x="64" y="1308"/>
                </a:cxn>
                <a:cxn ang="0">
                  <a:pos x="114" y="1374"/>
                </a:cxn>
                <a:cxn ang="0">
                  <a:pos x="178" y="1427"/>
                </a:cxn>
                <a:cxn ang="0">
                  <a:pos x="184" y="1379"/>
                </a:cxn>
                <a:cxn ang="0">
                  <a:pos x="184" y="1379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184" y="1578"/>
                </a:cxn>
                <a:cxn ang="0">
                  <a:pos x="101" y="1473"/>
                </a:cxn>
                <a:cxn ang="0">
                  <a:pos x="85" y="1392"/>
                </a:cxn>
                <a:cxn ang="0">
                  <a:pos x="99" y="1271"/>
                </a:cxn>
                <a:cxn ang="0">
                  <a:pos x="157" y="1126"/>
                </a:cxn>
                <a:cxn ang="0">
                  <a:pos x="170" y="1035"/>
                </a:cxn>
                <a:cxn ang="0">
                  <a:pos x="157" y="974"/>
                </a:cxn>
                <a:cxn ang="0">
                  <a:pos x="106" y="930"/>
                </a:cxn>
                <a:cxn ang="0">
                  <a:pos x="96" y="874"/>
                </a:cxn>
                <a:cxn ang="0">
                  <a:pos x="114" y="794"/>
                </a:cxn>
                <a:cxn ang="0">
                  <a:pos x="197" y="578"/>
                </a:cxn>
                <a:cxn ang="0">
                  <a:pos x="205" y="473"/>
                </a:cxn>
                <a:cxn ang="0">
                  <a:pos x="184" y="357"/>
                </a:cxn>
                <a:cxn ang="0">
                  <a:pos x="114" y="302"/>
                </a:cxn>
                <a:cxn ang="0">
                  <a:pos x="53" y="211"/>
                </a:cxn>
                <a:cxn ang="0">
                  <a:pos x="0" y="0"/>
                </a:cxn>
                <a:cxn ang="0">
                  <a:pos x="8" y="191"/>
                </a:cxn>
                <a:cxn ang="0">
                  <a:pos x="48" y="306"/>
                </a:cxn>
                <a:cxn ang="0">
                  <a:pos x="101" y="377"/>
                </a:cxn>
                <a:cxn ang="0">
                  <a:pos x="160" y="417"/>
                </a:cxn>
                <a:cxn ang="0">
                  <a:pos x="163" y="522"/>
                </a:cxn>
                <a:cxn ang="0">
                  <a:pos x="133" y="633"/>
                </a:cxn>
                <a:cxn ang="0">
                  <a:pos x="64" y="829"/>
                </a:cxn>
                <a:cxn ang="0">
                  <a:pos x="61" y="955"/>
                </a:cxn>
                <a:cxn ang="0">
                  <a:pos x="125" y="1025"/>
                </a:cxn>
                <a:cxn ang="0">
                  <a:pos x="122" y="1090"/>
                </a:cxn>
                <a:cxn ang="0">
                  <a:pos x="66" y="1226"/>
                </a:cxn>
                <a:cxn ang="0">
                  <a:pos x="42" y="1357"/>
                </a:cxn>
                <a:cxn ang="0">
                  <a:pos x="64" y="1497"/>
                </a:cxn>
                <a:cxn ang="0">
                  <a:pos x="114" y="1572"/>
                </a:cxn>
                <a:cxn ang="0">
                  <a:pos x="178" y="1633"/>
                </a:cxn>
                <a:cxn ang="0">
                  <a:pos x="184" y="1578"/>
                </a:cxn>
                <a:cxn ang="0">
                  <a:pos x="184" y="1578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60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33" y="122"/>
                  </a:cxn>
                  <a:cxn ang="0">
                    <a:pos x="0" y="288"/>
                  </a:cxn>
                  <a:cxn ang="0">
                    <a:pos x="20" y="282"/>
                  </a:cxn>
                  <a:cxn ang="0">
                    <a:pos x="55" y="134"/>
                  </a:cxn>
                  <a:cxn ang="0">
                    <a:pos x="62" y="0"/>
                  </a:cxn>
                  <a:cxn ang="0">
                    <a:pos x="31" y="3"/>
                  </a:cxn>
                  <a:cxn ang="0">
                    <a:pos x="31" y="3"/>
                  </a:cxn>
                </a:cxnLst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5163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/>
                <p:nvPr userDrawn="1"/>
              </p:nvSpPr>
              <p:spPr>
                <a:xfrm rot="-3172564">
                  <a:off x="4963" y="68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66"/>
                    </a:cxn>
                    <a:cxn ang="0">
                      <a:pos x="127" y="125"/>
                    </a:cxn>
                    <a:cxn ang="0">
                      <a:pos x="153" y="50"/>
                    </a:cxn>
                    <a:cxn ang="0">
                      <a:pos x="91" y="3"/>
                    </a:cxn>
                    <a:cxn ang="0">
                      <a:pos x="118" y="66"/>
                    </a:cxn>
                    <a:cxn ang="0">
                      <a:pos x="33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65" name="Freeform 45"/>
                <p:cNvSpPr/>
                <p:nvPr userDrawn="1"/>
              </p:nvSpPr>
              <p:spPr>
                <a:xfrm rot="-3172564">
                  <a:off x="5045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187" y="46"/>
                    </a:cxn>
                    <a:cxn ang="0">
                      <a:pos x="123" y="125"/>
                    </a:cxn>
                    <a:cxn ang="0">
                      <a:pos x="41" y="271"/>
                    </a:cxn>
                    <a:cxn ang="0">
                      <a:pos x="0" y="392"/>
                    </a:cxn>
                    <a:cxn ang="0">
                      <a:pos x="15" y="438"/>
                    </a:cxn>
                    <a:cxn ang="0">
                      <a:pos x="66" y="428"/>
                    </a:cxn>
                    <a:cxn ang="0">
                      <a:pos x="146" y="325"/>
                    </a:cxn>
                    <a:cxn ang="0">
                      <a:pos x="221" y="190"/>
                    </a:cxn>
                    <a:cxn ang="0">
                      <a:pos x="261" y="96"/>
                    </a:cxn>
                    <a:cxn ang="0">
                      <a:pos x="269" y="30"/>
                    </a:cxn>
                    <a:cxn ang="0">
                      <a:pos x="247" y="0"/>
                    </a:cxn>
                    <a:cxn ang="0">
                      <a:pos x="211" y="23"/>
                    </a:cxn>
                    <a:cxn ang="0">
                      <a:pos x="245" y="38"/>
                    </a:cxn>
                    <a:cxn ang="0">
                      <a:pos x="221" y="125"/>
                    </a:cxn>
                    <a:cxn ang="0">
                      <a:pos x="174" y="234"/>
                    </a:cxn>
                    <a:cxn ang="0">
                      <a:pos x="88" y="359"/>
                    </a:cxn>
                    <a:cxn ang="0">
                      <a:pos x="29" y="397"/>
                    </a:cxn>
                    <a:cxn ang="0">
                      <a:pos x="34" y="336"/>
                    </a:cxn>
                    <a:cxn ang="0">
                      <a:pos x="110" y="179"/>
                    </a:cxn>
                    <a:cxn ang="0">
                      <a:pos x="210" y="42"/>
                    </a:cxn>
                    <a:cxn ang="0">
                      <a:pos x="187" y="46"/>
                    </a:cxn>
                    <a:cxn ang="0">
                      <a:pos x="187" y="46"/>
                    </a:cxn>
                  </a:cxnLst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66" name="Freeform 46"/>
                <p:cNvSpPr/>
                <p:nvPr userDrawn="1"/>
              </p:nvSpPr>
              <p:spPr>
                <a:xfrm rot="-3172564">
                  <a:off x="4855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0" y="898"/>
                    </a:cxn>
                    <a:cxn ang="0">
                      <a:pos x="48" y="873"/>
                    </a:cxn>
                    <a:cxn ang="0">
                      <a:pos x="505" y="22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67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24" y="1014"/>
                    </a:cxn>
                    <a:cxn ang="0">
                      <a:pos x="99" y="1010"/>
                    </a:cxn>
                    <a:cxn ang="0">
                      <a:pos x="207" y="1072"/>
                    </a:cxn>
                    <a:cxn ang="0">
                      <a:pos x="172" y="1004"/>
                    </a:cxn>
                    <a:cxn ang="0">
                      <a:pos x="93" y="963"/>
                    </a:cxn>
                    <a:cxn ang="0">
                      <a:pos x="161" y="969"/>
                    </a:cxn>
                    <a:cxn ang="0">
                      <a:pos x="247" y="1023"/>
                    </a:cxn>
                    <a:cxn ang="0">
                      <a:pos x="721" y="150"/>
                    </a:cxn>
                    <a:cxn ang="0">
                      <a:pos x="650" y="53"/>
                    </a:cxn>
                    <a:cxn ang="0">
                      <a:pos x="582" y="0"/>
                    </a:cxn>
                    <a:cxn ang="0">
                      <a:pos x="679" y="28"/>
                    </a:cxn>
                    <a:cxn ang="0">
                      <a:pos x="758" y="153"/>
                    </a:cxn>
                    <a:cxn ang="0">
                      <a:pos x="209" y="1167"/>
                    </a:cxn>
                    <a:cxn ang="0">
                      <a:pos x="121" y="1216"/>
                    </a:cxn>
                    <a:cxn ang="0">
                      <a:pos x="26" y="1344"/>
                    </a:cxn>
                    <a:cxn ang="0">
                      <a:pos x="0" y="1307"/>
                    </a:cxn>
                    <a:cxn ang="0">
                      <a:pos x="33" y="1294"/>
                    </a:cxn>
                    <a:cxn ang="0">
                      <a:pos x="95" y="1206"/>
                    </a:cxn>
                    <a:cxn ang="0">
                      <a:pos x="42" y="1167"/>
                    </a:cxn>
                    <a:cxn ang="0">
                      <a:pos x="42" y="1132"/>
                    </a:cxn>
                    <a:cxn ang="0">
                      <a:pos x="104" y="1175"/>
                    </a:cxn>
                    <a:cxn ang="0">
                      <a:pos x="104" y="1136"/>
                    </a:cxn>
                    <a:cxn ang="0">
                      <a:pos x="152" y="1148"/>
                    </a:cxn>
                    <a:cxn ang="0">
                      <a:pos x="108" y="1097"/>
                    </a:cxn>
                    <a:cxn ang="0">
                      <a:pos x="159" y="1091"/>
                    </a:cxn>
                    <a:cxn ang="0">
                      <a:pos x="24" y="1014"/>
                    </a:cxn>
                    <a:cxn ang="0">
                      <a:pos x="24" y="1014"/>
                    </a:cxn>
                  </a:cxnLst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68" name="Freeform 48"/>
                <p:cNvSpPr/>
                <p:nvPr userDrawn="1"/>
              </p:nvSpPr>
              <p:spPr>
                <a:xfrm rot="-3172564">
                  <a:off x="5294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64" y="38"/>
                    </a:cxn>
                    <a:cxn ang="0">
                      <a:pos x="160" y="122"/>
                    </a:cxn>
                    <a:cxn ang="0">
                      <a:pos x="169" y="103"/>
                    </a:cxn>
                    <a:cxn ang="0">
                      <a:pos x="112" y="41"/>
                    </a:cxn>
                    <a:cxn ang="0">
                      <a:pos x="7" y="0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69" name="Freeform 49"/>
                <p:cNvSpPr/>
                <p:nvPr userDrawn="1"/>
              </p:nvSpPr>
              <p:spPr>
                <a:xfrm rot="-3172564">
                  <a:off x="5250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6" y="53"/>
                    </a:cxn>
                    <a:cxn ang="0">
                      <a:pos x="161" y="144"/>
                    </a:cxn>
                    <a:cxn ang="0">
                      <a:pos x="181" y="106"/>
                    </a:cxn>
                    <a:cxn ang="0">
                      <a:pos x="106" y="41"/>
                    </a:cxn>
                    <a:cxn ang="0">
                      <a:pos x="18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70" name="Freeform 50"/>
                <p:cNvSpPr/>
                <p:nvPr userDrawn="1"/>
              </p:nvSpPr>
              <p:spPr>
                <a:xfrm rot="-3172564">
                  <a:off x="4982" y="207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0" y="50"/>
                    </a:cxn>
                    <a:cxn ang="0">
                      <a:pos x="164" y="147"/>
                    </a:cxn>
                    <a:cxn ang="0">
                      <a:pos x="181" y="112"/>
                    </a:cxn>
                    <a:cxn ang="0">
                      <a:pos x="99" y="31"/>
                    </a:cxn>
                    <a:cxn ang="0">
                      <a:pos x="14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5171" name="Freeform 51"/>
                <p:cNvSpPr/>
                <p:nvPr userDrawn="1"/>
              </p:nvSpPr>
              <p:spPr>
                <a:xfrm rot="-3172564">
                  <a:off x="4945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69" y="47"/>
                    </a:cxn>
                    <a:cxn ang="0">
                      <a:pos x="168" y="138"/>
                    </a:cxn>
                    <a:cxn ang="0">
                      <a:pos x="179" y="110"/>
                    </a:cxn>
                    <a:cxn ang="0">
                      <a:pos x="77" y="19"/>
                    </a:cxn>
                    <a:cxn ang="0">
                      <a:pos x="11" y="0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5172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7171" name="Text Placeholder 1026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jpeg"/><Relationship Id="rId3" Type="http://schemas.openxmlformats.org/officeDocument/2006/relationships/hyperlink" Target="http://hinhanh.1ty.vn/datafiles/hinh-kham-pha-the-gioi-7/12950861374148_1ty.vn-chu-ga-ngo-nghinh-chook001.jpg" TargetMode="External"/><Relationship Id="rId2" Type="http://schemas.openxmlformats.org/officeDocument/2006/relationships/image" Target="../media/image16.jpeg"/><Relationship Id="rId1" Type="http://schemas.openxmlformats.org/officeDocument/2006/relationships/hyperlink" Target="http://hinhanh.1ty.vn/datafiles/hinh-kham-pha-the-gioi-7/12950861462666_1ty.vn-chu-ga-ngo-nghinh-chook01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3.wmf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23.wmf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23.wmf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microsoft.com/office/2007/relationships/media" Target="file:///E:\THANH\tr&#242;%20ch&#417;i%20&#244;%20c&#7917;a%20b&#237;%20m&#7853;t\Saj.wav" TargetMode="External"/><Relationship Id="rId6" Type="http://schemas.openxmlformats.org/officeDocument/2006/relationships/audio" Target="file:///E:\THANH\tr&#242;%20ch&#417;i%20&#244;%20c&#7917;a%20b&#237;%20m&#7853;t\Saj.wav" TargetMode="External"/><Relationship Id="rId5" Type="http://schemas.openxmlformats.org/officeDocument/2006/relationships/image" Target="../media/image26.png"/><Relationship Id="rId4" Type="http://schemas.microsoft.com/office/2007/relationships/media" Target="file:///E:\THANH\tr&#242;%20ch&#417;i%20&#244;%20c&#7917;a%20b&#237;%20m&#7853;t\Dug.wav" TargetMode="External"/><Relationship Id="rId3" Type="http://schemas.openxmlformats.org/officeDocument/2006/relationships/audio" Target="file:///E:\THANH\tr&#242;%20ch&#417;i%20&#244;%20c&#7917;a%20b&#237;%20m&#7853;t\Dug.wav" TargetMode="Externa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microsoft.com/office/2007/relationships/media" Target="file:///E:\THANH\tr&#242;%20ch&#417;i%20&#244;%20c&#7917;a%20b&#237;%20m&#7853;t\Saj.wav" TargetMode="External"/><Relationship Id="rId4" Type="http://schemas.openxmlformats.org/officeDocument/2006/relationships/audio" Target="file:///E:\THANH\tr&#242;%20ch&#417;i%20&#244;%20c&#7917;a%20b&#237;%20m&#7853;t\Saj.wav" TargetMode="External"/><Relationship Id="rId3" Type="http://schemas.openxmlformats.org/officeDocument/2006/relationships/image" Target="../media/image26.png"/><Relationship Id="rId2" Type="http://schemas.microsoft.com/office/2007/relationships/media" Target="file:///E:\THANH\tr&#242;%20ch&#417;i%20&#244;%20c&#7917;a%20b&#237;%20m&#7853;t\Dug.wav" TargetMode="External"/><Relationship Id="rId1" Type="http://schemas.openxmlformats.org/officeDocument/2006/relationships/audio" Target="file:///E:\THANH\tr&#242;%20ch&#417;i%20&#244;%20c&#7917;a%20b&#237;%20m&#7853;t\Dug.wa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10.jpeg"/><Relationship Id="rId6" Type="http://schemas.openxmlformats.org/officeDocument/2006/relationships/image" Target="../media/image27.jpeg"/><Relationship Id="rId5" Type="http://schemas.microsoft.com/office/2007/relationships/media" Target="file:///E:\THANH\tr&#242;%20ch&#417;i%20&#244;%20c&#7917;a%20b&#237;%20m&#7853;t\Saj.wav" TargetMode="External"/><Relationship Id="rId4" Type="http://schemas.openxmlformats.org/officeDocument/2006/relationships/audio" Target="file:///E:\THANH\tr&#242;%20ch&#417;i%20&#244;%20c&#7917;a%20b&#237;%20m&#7853;t\Saj.wav" TargetMode="External"/><Relationship Id="rId3" Type="http://schemas.openxmlformats.org/officeDocument/2006/relationships/image" Target="../media/image26.png"/><Relationship Id="rId2" Type="http://schemas.microsoft.com/office/2007/relationships/media" Target="file:///E:\THANH\tr&#242;%20ch&#417;i%20&#244;%20c&#7917;a%20b&#237;%20m&#7853;t\Dug.wav" TargetMode="External"/><Relationship Id="rId1" Type="http://schemas.openxmlformats.org/officeDocument/2006/relationships/audio" Target="file:///E:\THANH\tr&#242;%20ch&#417;i%20&#244;%20c&#7917;a%20b&#237;%20m&#7853;t\Dug.wav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microsoft.com/office/2007/relationships/media" Target="file:///D:\giao%20an%20Mam%20non%20thi\nhac%20chuong%201.wav" TargetMode="External"/><Relationship Id="rId3" Type="http://schemas.openxmlformats.org/officeDocument/2006/relationships/audio" Target="file:///D:\giao%20an%20Mam%20non%20thi\nhac%20chuong%201.wav" TargetMode="External"/><Relationship Id="rId2" Type="http://schemas.openxmlformats.org/officeDocument/2006/relationships/image" Target="../media/image14.GIF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media" Target="file:///D:\My%20Documents\My%20Music\Khan_quang_thap_sang_binh_minh.mp3" TargetMode="External"/><Relationship Id="rId4" Type="http://schemas.openxmlformats.org/officeDocument/2006/relationships/audio" Target="file:///D:\My%20Documents\My%20Music\Khan_quang_thap_sang_binh_minh.mp3" TargetMode="External"/><Relationship Id="rId3" Type="http://schemas.openxmlformats.org/officeDocument/2006/relationships/image" Target="../media/image30.wmf"/><Relationship Id="rId2" Type="http://schemas.openxmlformats.org/officeDocument/2006/relationships/image" Target="../media/image12.wmf"/><Relationship Id="rId1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jpeg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jpeg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jpeg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jpeg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 descr="BD2053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BD2053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08831">
            <a:off x="6324600" y="5278438"/>
            <a:ext cx="2819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6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7"/>
          <p:cNvSpPr/>
          <p:nvPr/>
        </p:nvSpPr>
        <p:spPr>
          <a:xfrm>
            <a:off x="457200" y="609600"/>
            <a:ext cx="8382000" cy="4276725"/>
          </a:xfrm>
          <a:prstGeom prst="rect">
            <a:avLst/>
          </a:prstGeom>
          <a:noFill/>
          <a:ln w="9525" cap="flat" cmpd="sng">
            <a:pattFill prst="pct5">
              <a:fgClr>
                <a:srgbClr val="3333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endParaRPr lang="pt-BR" altLang="x-none" sz="4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pt-BR" altLang="x-none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pt-BR" altLang="x-none" sz="1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pt-BR" altLang="x-none" sz="3600" b="1" i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</a:t>
            </a:r>
            <a:endParaRPr lang="pt-BR" altLang="x-none" sz="4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Time" pitchFamily="34" charset="0"/>
            </a:endParaRPr>
          </a:p>
          <a:p>
            <a:pPr algn="ctr"/>
            <a:r>
              <a:rPr lang="en-US" altLang="pt-BR" sz="4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Bé làm quen với chữ     i  t c</a:t>
            </a:r>
            <a:endParaRPr lang="pt-BR" altLang="x-none" sz="4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pt-BR" altLang="x-none" sz="4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pt-BR" altLang="x-none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pt-BR" altLang="x-none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pt-BR" altLang="x-none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</a:t>
            </a:r>
            <a:r>
              <a:rPr lang="pt-BR" altLang="x-none" sz="28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Giáo viên</a:t>
            </a:r>
            <a:r>
              <a:rPr lang="pt-BR" altLang="x-none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pt-BR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Nguyễn Thị THủy Tiên</a:t>
            </a:r>
            <a:r>
              <a:rPr lang="pt-BR" altLang="x-none" sz="2400" b="1" i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</a:t>
            </a:r>
            <a:endParaRPr lang="en-US" altLang="zh-CN" sz="2400" b="1" i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1271" name="Picture 8" descr="hoa li t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095500" y="5143500"/>
            <a:ext cx="7620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9" descr="hoa li t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4533900" y="5067300"/>
            <a:ext cx="7620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20" name="Picture 12" descr="Co b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876800"/>
            <a:ext cx="1371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31" descr="1067-001-02-10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404813"/>
            <a:ext cx="1447800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WordArt 29"/>
          <p:cNvSpPr>
            <a:spLocks noTextEdit="1"/>
          </p:cNvSpPr>
          <p:nvPr/>
        </p:nvSpPr>
        <p:spPr>
          <a:xfrm>
            <a:off x="761998" y="762000"/>
            <a:ext cx="7620000" cy="3352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ctr" eaLnBrk="0" fontAlgn="base" hangingPunct="0"/>
            <a:r>
              <a:rPr lang="en-US" sz="2400" b="1" strike="noStrike" noProof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mừng các bé đến với chương trình</a:t>
            </a:r>
            <a:endParaRPr lang="en-US" sz="2400" b="1" strike="noStrike" noProof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1" strike="noStrike" noProof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ngôn ngữ với trẻ thơ</a:t>
            </a:r>
            <a:endParaRPr lang="en-US" sz="2400" b="1" strike="noStrike" noProof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2400" b="1" strike="noStrike" noProof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5" descr="nhom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857375" y="-1019175"/>
            <a:ext cx="53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6" descr="nhom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353175" y="-790575"/>
            <a:ext cx="53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7" descr="nhom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857375" y="5076825"/>
            <a:ext cx="53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8" descr="nhom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524375" y="5076825"/>
            <a:ext cx="53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21" descr="nhom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382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22" descr="nhom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400" y="0"/>
            <a:ext cx="8382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23" descr="nhom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72025"/>
            <a:ext cx="1143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24" descr="nhom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4572000"/>
            <a:ext cx="838200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3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7010" y="2967335"/>
            <a:ext cx="6313490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</a:t>
            </a: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vi-VN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3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1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9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en-US" altLang="zh-CN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en-US" altLang="zh-CN"/>
          </a:p>
        </p:txBody>
      </p:sp>
      <p:sp>
        <p:nvSpPr>
          <p:cNvPr id="6" name="Rectangles 5"/>
          <p:cNvSpPr/>
          <p:nvPr/>
        </p:nvSpPr>
        <p:spPr>
          <a:xfrm>
            <a:off x="4114800" y="329088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i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737" y="-10668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519555"/>
            <a:ext cx="7197725" cy="25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 cấu tạo chữ i</a:t>
            </a:r>
            <a:endParaRPr kumimoji="0" lang="vi-VN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651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313" y="2254250"/>
            <a:ext cx="1019175" cy="3871913"/>
          </a:xfrm>
          <a:ln/>
        </p:spPr>
        <p:txBody>
          <a:bodyPr anchor="t" anchorCtr="0"/>
          <a:p>
            <a:endParaRPr lang="en-US" altLang="zh-CN"/>
          </a:p>
        </p:txBody>
      </p:sp>
      <p:sp>
        <p:nvSpPr>
          <p:cNvPr id="6" name="Rectangles 5"/>
          <p:cNvSpPr/>
          <p:nvPr/>
        </p:nvSpPr>
        <p:spPr>
          <a:xfrm>
            <a:off x="3048000" y="3124200"/>
            <a:ext cx="3275013" cy="3605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I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810000" y="196850"/>
            <a:ext cx="1668463" cy="2927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.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bldLvl="0" animBg="1"/>
      <p:bldP spid="6" grpId="1" animBg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6" name="Text Box 2"/>
          <p:cNvSpPr txBox="1"/>
          <p:nvPr/>
        </p:nvSpPr>
        <p:spPr>
          <a:xfrm>
            <a:off x="1295400" y="1676400"/>
            <a:ext cx="1600200" cy="3922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900" b="1" dirty="0">
                <a:solidFill>
                  <a:srgbClr val="0033CC"/>
                </a:solidFill>
                <a:latin typeface="Century Gothic" panose="020B0502020202020204" charset="0"/>
              </a:rPr>
              <a:t>I</a:t>
            </a:r>
            <a:endParaRPr lang="en-US" altLang="zh-CN" sz="24900" b="1" dirty="0">
              <a:solidFill>
                <a:srgbClr val="0033CC"/>
              </a:solidFill>
              <a:latin typeface="Century Gothic" panose="020B0502020202020204" charset="0"/>
            </a:endParaRPr>
          </a:p>
        </p:txBody>
      </p:sp>
      <p:sp>
        <p:nvSpPr>
          <p:cNvPr id="175107" name="Text Box 3"/>
          <p:cNvSpPr txBox="1"/>
          <p:nvPr/>
        </p:nvSpPr>
        <p:spPr>
          <a:xfrm>
            <a:off x="5867400" y="-228600"/>
            <a:ext cx="2590800" cy="7785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 sz="500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7" descr="4B3719F2663C4C139ADBA43FE6AA2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8" descr="4B3719F2663C4C139ADBA43FE6AA2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0"/>
            <a:ext cx="914400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11" descr="mouseru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3870325"/>
            <a:ext cx="3733800" cy="298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4" descr="chu i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019800" y="2316163"/>
            <a:ext cx="1916113" cy="2782887"/>
          </a:xfrm>
          <a:ln/>
        </p:spPr>
      </p:pic>
      <p:sp>
        <p:nvSpPr>
          <p:cNvPr id="6" name="Rectangles 5"/>
          <p:cNvSpPr/>
          <p:nvPr/>
        </p:nvSpPr>
        <p:spPr>
          <a:xfrm>
            <a:off x="2743200" y="1905000"/>
            <a:ext cx="3275013" cy="3605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i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/>
      <p:bldP spid="175106" grpId="0"/>
      <p:bldP spid="175106" grpId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0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76717" y="914380"/>
            <a:ext cx="6313488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rò chơi uống pép si</a:t>
            </a:r>
            <a:endParaRPr kumimoji="0" lang="vi-VN" altLang="en-US" sz="6000" b="1" i="0" u="none" strike="noStrike" kern="1200" cap="none" spc="0" normalizeH="0" baseline="0" noProof="0" smtClean="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23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Text Box 2"/>
          <p:cNvSpPr txBox="1"/>
          <p:nvPr/>
        </p:nvSpPr>
        <p:spPr>
          <a:xfrm>
            <a:off x="3886200" y="1676400"/>
            <a:ext cx="1927225" cy="392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900" b="1" dirty="0">
                <a:solidFill>
                  <a:srgbClr val="0033CC"/>
                </a:solidFill>
                <a:latin typeface="Century Gothic" panose="020B0502020202020204" charset="0"/>
              </a:rPr>
              <a:t>t</a:t>
            </a:r>
            <a:endParaRPr lang="en-US" altLang="zh-CN" sz="24900" b="1" dirty="0">
              <a:solidFill>
                <a:srgbClr val="0033CC"/>
              </a:solidFill>
              <a:latin typeface="Century Gothic" panose="020B0502020202020204" charset="0"/>
            </a:endParaRPr>
          </a:p>
        </p:txBody>
      </p:sp>
      <p:pic>
        <p:nvPicPr>
          <p:cNvPr id="31746" name="Picture 5" descr="thumb_12950861462666_1ty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7" descr="thumb_12950861374148_1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737" y="-10668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519555"/>
            <a:ext cx="7197725" cy="25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 tích cấu tạo chữ t</a:t>
            </a:r>
            <a:endParaRPr kumimoji="0" lang="vi-VN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771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3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4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5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715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9" name="Rectangle 7"/>
          <p:cNvSpPr/>
          <p:nvPr/>
        </p:nvSpPr>
        <p:spPr>
          <a:xfrm>
            <a:off x="4191000" y="1143000"/>
            <a:ext cx="838200" cy="5029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9880" name="Rectangle 8"/>
          <p:cNvSpPr/>
          <p:nvPr/>
        </p:nvSpPr>
        <p:spPr>
          <a:xfrm>
            <a:off x="3543300" y="2030413"/>
            <a:ext cx="2133600" cy="78898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ldLvl="0" animBg="1"/>
      <p:bldP spid="7988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6" name="Text Box 2"/>
          <p:cNvSpPr txBox="1"/>
          <p:nvPr/>
        </p:nvSpPr>
        <p:spPr>
          <a:xfrm>
            <a:off x="3200400" y="914400"/>
            <a:ext cx="2651125" cy="470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0" b="1" dirty="0">
                <a:solidFill>
                  <a:srgbClr val="0033CC"/>
                </a:solidFill>
                <a:latin typeface="Century Gothic" panose="020B0502020202020204" charset="0"/>
              </a:rPr>
              <a:t>t</a:t>
            </a:r>
            <a:endParaRPr lang="en-US" altLang="zh-CN" sz="30000" b="1" dirty="0">
              <a:solidFill>
                <a:srgbClr val="0033CC"/>
              </a:solidFill>
              <a:latin typeface="Century Gothic" panose="020B0502020202020204" charset="0"/>
            </a:endParaRPr>
          </a:p>
        </p:txBody>
      </p:sp>
      <p:sp>
        <p:nvSpPr>
          <p:cNvPr id="21506" name="Rectangle 7"/>
          <p:cNvSpPr/>
          <p:nvPr/>
        </p:nvSpPr>
        <p:spPr>
          <a:xfrm>
            <a:off x="533400" y="1074738"/>
            <a:ext cx="2636838" cy="470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0" b="1" dirty="0">
                <a:solidFill>
                  <a:srgbClr val="FF00FF"/>
                </a:solidFill>
                <a:latin typeface="Century Gothic" panose="020B0502020202020204" charset="0"/>
              </a:rPr>
              <a:t>T</a:t>
            </a:r>
            <a:endParaRPr lang="en-US" altLang="zh-CN" sz="30000" b="1" dirty="0">
              <a:solidFill>
                <a:srgbClr val="FF00FF"/>
              </a:solidFill>
              <a:latin typeface="Century Gothic" panose="020B0502020202020204" charset="0"/>
            </a:endParaRPr>
          </a:p>
        </p:txBody>
      </p:sp>
      <p:pic>
        <p:nvPicPr>
          <p:cNvPr id="24597" name="Picture 21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172200" y="1828800"/>
            <a:ext cx="1914525" cy="31623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169986" grpId="0"/>
      <p:bldP spid="1699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52400" y="914400"/>
            <a:ext cx="9144000" cy="16764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Phần 1 Thông Minh</a:t>
            </a:r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vi-VN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hần 2 : Tài Năng</a:t>
            </a:r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Phần 3: Chung sức</a:t>
            </a:r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b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altLang="zh-CN" sz="6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15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8006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6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7244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7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37338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Content Placeholder 1"/>
          <p:cNvSpPr>
            <a:spLocks noGrp="1"/>
          </p:cNvSpPr>
          <p:nvPr>
            <p:ph/>
          </p:nvPr>
        </p:nvSpPr>
        <p:spPr>
          <a:ln/>
        </p:spPr>
        <p:txBody>
          <a:bodyPr anchor="t" anchorCtr="0"/>
          <a:p>
            <a:r>
              <a:rPr lang="vi-VN" altLang="en-US"/>
              <a:t>chơi vận động trời nắng trời mưa</a:t>
            </a:r>
            <a:endParaRPr lang="vi-V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7010" y="2967335"/>
            <a:ext cx="6313490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c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867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1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9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61" name="Text Box 5"/>
          <p:cNvSpPr txBox="1"/>
          <p:nvPr/>
        </p:nvSpPr>
        <p:spPr>
          <a:xfrm>
            <a:off x="2971800" y="304800"/>
            <a:ext cx="3886200" cy="62468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0000" b="1" dirty="0">
                <a:solidFill>
                  <a:srgbClr val="CC0000"/>
                </a:solidFill>
                <a:latin typeface="Century Gothic" panose="020B0502020202020204" charset="0"/>
              </a:rPr>
              <a:t>C</a:t>
            </a:r>
            <a:endParaRPr lang="en-US" altLang="zh-CN" sz="40000" b="1" dirty="0">
              <a:solidFill>
                <a:srgbClr val="CC0000"/>
              </a:solidFill>
              <a:latin typeface="Century Gothic" panose="020B05020202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Text Box 2"/>
          <p:cNvSpPr txBox="1"/>
          <p:nvPr/>
        </p:nvSpPr>
        <p:spPr>
          <a:xfrm>
            <a:off x="3657600" y="1066800"/>
            <a:ext cx="2678113" cy="392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900" b="1" dirty="0">
                <a:solidFill>
                  <a:srgbClr val="0033CC"/>
                </a:solidFill>
                <a:latin typeface="Century Gothic" panose="020B0502020202020204" charset="0"/>
              </a:rPr>
              <a:t>C</a:t>
            </a:r>
            <a:endParaRPr lang="en-US" altLang="zh-CN" sz="24900" b="1" dirty="0">
              <a:solidFill>
                <a:srgbClr val="0033CC"/>
              </a:solidFill>
              <a:latin typeface="Century Gothic" panose="020B0502020202020204" charset="0"/>
            </a:endParaRPr>
          </a:p>
        </p:txBody>
      </p:sp>
      <p:pic>
        <p:nvPicPr>
          <p:cNvPr id="38914" name="Picture 4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51054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9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5"/>
          <p:cNvSpPr txBox="1"/>
          <p:nvPr/>
        </p:nvSpPr>
        <p:spPr>
          <a:xfrm>
            <a:off x="7162800" y="35814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.VnAvant" pitchFamily="34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3733800" y="1219200"/>
            <a:ext cx="2438400" cy="435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7700" dirty="0">
                <a:solidFill>
                  <a:srgbClr val="00FF00"/>
                </a:solidFill>
                <a:latin typeface="Century Gothic" panose="020B0502020202020204" charset="0"/>
              </a:rPr>
              <a:t>c</a:t>
            </a:r>
            <a:endParaRPr lang="en-US" altLang="zh-CN" sz="27700" dirty="0">
              <a:solidFill>
                <a:srgbClr val="00FF00"/>
              </a:solidFill>
              <a:latin typeface="Century Gothic" panose="020B0502020202020204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533400" y="1143000"/>
            <a:ext cx="3733800" cy="4476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500" b="1" dirty="0">
                <a:solidFill>
                  <a:srgbClr val="CC0000"/>
                </a:solidFill>
                <a:latin typeface="Century Gothic" panose="020B0502020202020204" charset="0"/>
              </a:rPr>
              <a:t>c</a:t>
            </a:r>
            <a:endParaRPr lang="en-US" altLang="zh-CN" sz="28500" b="1" dirty="0">
              <a:solidFill>
                <a:srgbClr val="CC0000"/>
              </a:solidFill>
              <a:latin typeface="Century Gothic" panose="020B0502020202020204" charset="0"/>
            </a:endParaRPr>
          </a:p>
        </p:txBody>
      </p:sp>
      <p:pic>
        <p:nvPicPr>
          <p:cNvPr id="28692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2743200"/>
            <a:ext cx="14478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1" grpId="1"/>
      <p:bldP spid="28682" grpId="0"/>
      <p:bldP spid="2868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7010" y="2971780"/>
            <a:ext cx="6313490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charset="0"/>
                <a:ea typeface="+mn-ea"/>
                <a:cs typeface="Century Gothic" panose="020B0502020202020204" charset="0"/>
              </a:rPr>
              <a:t>So Sánh</a:t>
            </a:r>
            <a:endParaRPr kumimoji="0" lang="vi-VN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charset="0"/>
              <a:ea typeface="+mn-ea"/>
              <a:cs typeface="Century Gothic" panose="020B0502020202020204" charset="0"/>
            </a:endParaRPr>
          </a:p>
        </p:txBody>
      </p:sp>
      <p:pic>
        <p:nvPicPr>
          <p:cNvPr id="40963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1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9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2" name="Rectangle 2"/>
          <p:cNvSpPr>
            <a:spLocks noGrp="1"/>
          </p:cNvSpPr>
          <p:nvPr>
            <p:ph idx="1"/>
          </p:nvPr>
        </p:nvSpPr>
        <p:spPr>
          <a:xfrm>
            <a:off x="2438400" y="1676400"/>
            <a:ext cx="1638300" cy="2438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13700" b="1" dirty="0">
                <a:solidFill>
                  <a:srgbClr val="0000CC"/>
                </a:solidFill>
                <a:latin typeface="Century Gothic" panose="020B0502020202020204" charset="0"/>
              </a:rPr>
              <a:t>i</a:t>
            </a:r>
            <a:endParaRPr lang="en-US" altLang="zh-CN" sz="13700" b="1" dirty="0">
              <a:solidFill>
                <a:srgbClr val="0000CC"/>
              </a:solidFill>
              <a:latin typeface="Century Gothic" panose="020B0502020202020204" charset="0"/>
            </a:endParaRPr>
          </a:p>
        </p:txBody>
      </p:sp>
      <p:sp>
        <p:nvSpPr>
          <p:cNvPr id="184323" name="Rectangle 3"/>
          <p:cNvSpPr/>
          <p:nvPr/>
        </p:nvSpPr>
        <p:spPr>
          <a:xfrm>
            <a:off x="4572000" y="1676400"/>
            <a:ext cx="1447800" cy="2590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13700" b="1" dirty="0">
                <a:solidFill>
                  <a:srgbClr val="FF0000"/>
                </a:solidFill>
                <a:latin typeface="Century Gothic" panose="020B0502020202020204" charset="0"/>
              </a:rPr>
              <a:t>t</a:t>
            </a:r>
            <a:endParaRPr lang="en-US" altLang="zh-CN" sz="13700" b="1" dirty="0">
              <a:solidFill>
                <a:srgbClr val="FF0000"/>
              </a:solidFill>
              <a:latin typeface="Century Gothic" panose="020B0502020202020204" charset="0"/>
            </a:endParaRPr>
          </a:p>
        </p:txBody>
      </p:sp>
      <p:sp>
        <p:nvSpPr>
          <p:cNvPr id="184324" name="Rectangle 4"/>
          <p:cNvSpPr/>
          <p:nvPr/>
        </p:nvSpPr>
        <p:spPr>
          <a:xfrm>
            <a:off x="4724400" y="12192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5" name="Rectangle 5"/>
          <p:cNvSpPr/>
          <p:nvPr/>
        </p:nvSpPr>
        <p:spPr>
          <a:xfrm>
            <a:off x="7086600" y="1100138"/>
            <a:ext cx="13716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84326" name="Rectangle 6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b="1" dirty="0"/>
            </a:br>
            <a:r>
              <a:rPr lang="en-US" altLang="zh-CN" sz="6000" b="1" dirty="0">
                <a:latin typeface="Times New Roman" panose="02020603050405020304" pitchFamily="18" charset="0"/>
              </a:rPr>
              <a:t>Giống nhau: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/>
      <p:bldP spid="184323" grpId="0"/>
      <p:bldP spid="184324" grpId="0"/>
      <p:bldP spid="184325" grpId="0"/>
      <p:bldP spid="1843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2" name="Rectangle 2"/>
          <p:cNvSpPr>
            <a:spLocks noGrp="1"/>
          </p:cNvSpPr>
          <p:nvPr>
            <p:ph idx="1"/>
          </p:nvPr>
        </p:nvSpPr>
        <p:spPr>
          <a:xfrm>
            <a:off x="1981200" y="2667000"/>
            <a:ext cx="1638300" cy="2438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13700" b="1" dirty="0">
                <a:solidFill>
                  <a:srgbClr val="0000CC"/>
                </a:solidFill>
                <a:latin typeface="Century Gothic" panose="020B0502020202020204" charset="0"/>
              </a:rPr>
              <a:t>i</a:t>
            </a:r>
            <a:endParaRPr lang="en-US" altLang="zh-CN" sz="13700" b="1" dirty="0">
              <a:solidFill>
                <a:srgbClr val="0000CC"/>
              </a:solidFill>
              <a:latin typeface="Century Gothic" panose="020B0502020202020204" charset="0"/>
            </a:endParaRPr>
          </a:p>
        </p:txBody>
      </p:sp>
      <p:sp>
        <p:nvSpPr>
          <p:cNvPr id="184323" name="Rectangle 3"/>
          <p:cNvSpPr/>
          <p:nvPr/>
        </p:nvSpPr>
        <p:spPr>
          <a:xfrm>
            <a:off x="4953000" y="2590800"/>
            <a:ext cx="1447800" cy="2590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13700" b="1" dirty="0">
                <a:solidFill>
                  <a:srgbClr val="FF0000"/>
                </a:solidFill>
                <a:latin typeface="Century Gothic" panose="020B0502020202020204" charset="0"/>
              </a:rPr>
              <a:t>t</a:t>
            </a:r>
            <a:endParaRPr lang="en-US" altLang="zh-CN" sz="13700" b="1" dirty="0">
              <a:solidFill>
                <a:srgbClr val="FF0000"/>
              </a:solidFill>
              <a:latin typeface="Century Gothic" panose="020B0502020202020204" charset="0"/>
            </a:endParaRPr>
          </a:p>
        </p:txBody>
      </p:sp>
      <p:sp>
        <p:nvSpPr>
          <p:cNvPr id="184324" name="Rectangle 4"/>
          <p:cNvSpPr/>
          <p:nvPr/>
        </p:nvSpPr>
        <p:spPr>
          <a:xfrm>
            <a:off x="4724400" y="12192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5" name="Rectangle 5"/>
          <p:cNvSpPr/>
          <p:nvPr/>
        </p:nvSpPr>
        <p:spPr>
          <a:xfrm>
            <a:off x="7086600" y="1100138"/>
            <a:ext cx="13716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84326" name="Rectangle 6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b="1" dirty="0"/>
            </a:br>
            <a:r>
              <a:rPr lang="en-US" altLang="zh-CN" sz="6000" b="1" dirty="0">
                <a:latin typeface="Times New Roman" panose="02020603050405020304" pitchFamily="18" charset="0"/>
              </a:rPr>
              <a:t>Giống nhau: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3143250" y="4648200"/>
            <a:ext cx="1957388" cy="2117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37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lang="en-US" sz="137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2286000" y="4495800"/>
            <a:ext cx="1422400" cy="10350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4495800" y="4419600"/>
            <a:ext cx="1017588" cy="9810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/>
      <p:bldP spid="184323" grpId="0"/>
      <p:bldP spid="184324" grpId="0"/>
      <p:bldP spid="184325" grpId="0"/>
      <p:bldP spid="184326" grpId="0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2" name="Rectangle 2"/>
          <p:cNvSpPr>
            <a:spLocks noGrp="1"/>
          </p:cNvSpPr>
          <p:nvPr>
            <p:ph idx="1"/>
          </p:nvPr>
        </p:nvSpPr>
        <p:spPr>
          <a:xfrm>
            <a:off x="1981200" y="2667000"/>
            <a:ext cx="1638300" cy="2438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13700" b="1" dirty="0">
                <a:solidFill>
                  <a:srgbClr val="0000CC"/>
                </a:solidFill>
                <a:latin typeface="Century Gothic" panose="020B0502020202020204" charset="0"/>
              </a:rPr>
              <a:t>i</a:t>
            </a:r>
            <a:endParaRPr lang="en-US" altLang="zh-CN" sz="13700" b="1" dirty="0">
              <a:solidFill>
                <a:srgbClr val="0000CC"/>
              </a:solidFill>
              <a:latin typeface="Century Gothic" panose="020B0502020202020204" charset="0"/>
            </a:endParaRPr>
          </a:p>
        </p:txBody>
      </p:sp>
      <p:sp>
        <p:nvSpPr>
          <p:cNvPr id="184323" name="Rectangle 3"/>
          <p:cNvSpPr/>
          <p:nvPr/>
        </p:nvSpPr>
        <p:spPr>
          <a:xfrm>
            <a:off x="4953000" y="2590800"/>
            <a:ext cx="1447800" cy="2590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13700" b="1" dirty="0">
                <a:solidFill>
                  <a:srgbClr val="FF0000"/>
                </a:solidFill>
                <a:latin typeface="Century Gothic" panose="020B0502020202020204" charset="0"/>
              </a:rPr>
              <a:t>t</a:t>
            </a:r>
            <a:endParaRPr lang="en-US" altLang="zh-CN" sz="13700" b="1" dirty="0">
              <a:solidFill>
                <a:srgbClr val="FF0000"/>
              </a:solidFill>
              <a:latin typeface="Century Gothic" panose="020B0502020202020204" charset="0"/>
            </a:endParaRPr>
          </a:p>
        </p:txBody>
      </p:sp>
      <p:sp>
        <p:nvSpPr>
          <p:cNvPr id="184324" name="Rectangle 4"/>
          <p:cNvSpPr/>
          <p:nvPr/>
        </p:nvSpPr>
        <p:spPr>
          <a:xfrm>
            <a:off x="4724400" y="12192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5" name="Rectangle 5"/>
          <p:cNvSpPr/>
          <p:nvPr/>
        </p:nvSpPr>
        <p:spPr>
          <a:xfrm>
            <a:off x="7086600" y="1100138"/>
            <a:ext cx="13716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84326" name="Rectangle 6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b="1" dirty="0"/>
            </a:br>
            <a:r>
              <a:rPr lang="vi-VN" altLang="en-US" sz="6000" b="1" dirty="0">
                <a:latin typeface="Times New Roman" panose="02020603050405020304" pitchFamily="18" charset="0"/>
              </a:rPr>
              <a:t>khác </a:t>
            </a:r>
            <a:r>
              <a:rPr lang="en-US" altLang="zh-CN" sz="6000" b="1" dirty="0">
                <a:latin typeface="Times New Roman" panose="02020603050405020304" pitchFamily="18" charset="0"/>
              </a:rPr>
              <a:t> nhau: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43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/>
      <p:bldP spid="184323" grpId="0"/>
      <p:bldP spid="184324" grpId="0"/>
      <p:bldP spid="184325" grpId="0"/>
      <p:bldP spid="1843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s 5"/>
          <p:cNvSpPr/>
          <p:nvPr/>
        </p:nvSpPr>
        <p:spPr>
          <a:xfrm>
            <a:off x="304800" y="3505200"/>
            <a:ext cx="3275013" cy="3605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I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1066800" y="609600"/>
            <a:ext cx="1668463" cy="2927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30000" b="1" strike="noStrike" noProof="1">
                <a:solidFill>
                  <a:srgbClr val="FF0000"/>
                </a:solidFill>
              </a:rPr>
              <a:t>.</a:t>
            </a:r>
            <a:endParaRPr lang="en-US" sz="30000" b="1" strike="noStrike" noProof="1">
              <a:solidFill>
                <a:srgbClr val="FF0000"/>
              </a:solidFill>
            </a:endParaRPr>
          </a:p>
        </p:txBody>
      </p:sp>
      <p:sp>
        <p:nvSpPr>
          <p:cNvPr id="45059" name="Rectangle 7"/>
          <p:cNvSpPr/>
          <p:nvPr/>
        </p:nvSpPr>
        <p:spPr>
          <a:xfrm>
            <a:off x="4572000" y="3536950"/>
            <a:ext cx="585788" cy="3243263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9880" name="Rectangle 8"/>
          <p:cNvSpPr/>
          <p:nvPr/>
        </p:nvSpPr>
        <p:spPr>
          <a:xfrm>
            <a:off x="3733800" y="4038600"/>
            <a:ext cx="2133600" cy="658813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333 -0.166667 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333 -0.311111 " pathEditMode="relative" ptsTypes="">
                                      <p:cBhvr>
                                        <p:cTn id="10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98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>
            <a:scene3d>
              <a:camera prst="orthographicFront"/>
              <a:lightRig rig="threePt" dir="t"/>
            </a:scene3d>
          </a:bodyPr>
          <a:p>
            <a:pPr eaLnBrk="1" fontAlgn="base" hangingPunct="1"/>
            <a:r>
              <a:rPr 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 1 </a:t>
            </a:r>
            <a:r>
              <a:rPr lang="vi-VN" alt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BÉ THÔNG MINH</a:t>
            </a:r>
            <a:endParaRPr lang="vi-VN" altLang="en-US" sz="6600" b="1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6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8006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48006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0480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Rectangle 2"/>
          <p:cNvSpPr>
            <a:spLocks noGrp="1"/>
          </p:cNvSpPr>
          <p:nvPr>
            <p:ph idx="1"/>
          </p:nvPr>
        </p:nvSpPr>
        <p:spPr>
          <a:xfrm>
            <a:off x="381000" y="2514600"/>
            <a:ext cx="1638300" cy="2438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13700" b="1" dirty="0">
                <a:solidFill>
                  <a:srgbClr val="0000CC"/>
                </a:solidFill>
                <a:latin typeface="Century Gothic" panose="020B0502020202020204" charset="0"/>
              </a:rPr>
              <a:t>i</a:t>
            </a:r>
            <a:endParaRPr lang="en-US" altLang="zh-CN" sz="13700" b="1" dirty="0">
              <a:solidFill>
                <a:srgbClr val="0000CC"/>
              </a:solidFill>
              <a:latin typeface="Century Gothic" panose="020B0502020202020204" charset="0"/>
            </a:endParaRPr>
          </a:p>
        </p:txBody>
      </p:sp>
      <p:sp>
        <p:nvSpPr>
          <p:cNvPr id="191491" name="Rectangle 3"/>
          <p:cNvSpPr/>
          <p:nvPr/>
        </p:nvSpPr>
        <p:spPr>
          <a:xfrm>
            <a:off x="3048000" y="2514600"/>
            <a:ext cx="1447800" cy="2590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13700" b="1" dirty="0">
                <a:solidFill>
                  <a:srgbClr val="FF0000"/>
                </a:solidFill>
                <a:latin typeface="Century Gothic" panose="020B0502020202020204" charset="0"/>
              </a:rPr>
              <a:t>t</a:t>
            </a:r>
            <a:endParaRPr lang="en-US" altLang="zh-CN" sz="13700" b="1" dirty="0">
              <a:solidFill>
                <a:srgbClr val="FF0000"/>
              </a:solidFill>
              <a:latin typeface="Century Gothic" panose="020B0502020202020204" charset="0"/>
            </a:endParaRPr>
          </a:p>
        </p:txBody>
      </p:sp>
      <p:sp>
        <p:nvSpPr>
          <p:cNvPr id="191492" name="Rectangle 4"/>
          <p:cNvSpPr/>
          <p:nvPr/>
        </p:nvSpPr>
        <p:spPr>
          <a:xfrm>
            <a:off x="5257800" y="17526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vi-VN" altLang="en-US" sz="20000" b="1" dirty="0">
                <a:solidFill>
                  <a:srgbClr val="FF00FF"/>
                </a:solidFill>
                <a:latin typeface="Century Gothic" panose="020B0502020202020204" charset="0"/>
              </a:rPr>
              <a:t>c</a:t>
            </a:r>
            <a:endParaRPr lang="vi-VN" altLang="en-US" sz="20000" b="1" dirty="0">
              <a:solidFill>
                <a:srgbClr val="FF00FF"/>
              </a:solidFill>
              <a:latin typeface="Century Gothic" panose="020B0502020202020204" charset="0"/>
            </a:endParaRPr>
          </a:p>
        </p:txBody>
      </p:sp>
      <p:sp>
        <p:nvSpPr>
          <p:cNvPr id="191493" name="Rectangle 5"/>
          <p:cNvSpPr/>
          <p:nvPr/>
        </p:nvSpPr>
        <p:spPr>
          <a:xfrm>
            <a:off x="6781800" y="1447800"/>
            <a:ext cx="1371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91494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6000" b="1" dirty="0">
                <a:latin typeface="Times New Roman" panose="02020603050405020304" pitchFamily="18" charset="0"/>
              </a:rPr>
              <a:t>Khác nhau: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14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/>
      <p:bldP spid="191491" grpId="0"/>
      <p:bldP spid="191492" grpId="0"/>
      <p:bldP spid="191493" grpId="0"/>
      <p:bldP spid="1914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Rectangle 2"/>
          <p:cNvSpPr>
            <a:spLocks noGrp="1"/>
          </p:cNvSpPr>
          <p:nvPr>
            <p:ph idx="1"/>
          </p:nvPr>
        </p:nvSpPr>
        <p:spPr>
          <a:xfrm>
            <a:off x="2895600" y="1981200"/>
            <a:ext cx="1638300" cy="2438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0000" b="1" dirty="0">
                <a:solidFill>
                  <a:srgbClr val="0000CC"/>
                </a:solidFill>
                <a:latin typeface="Century Gothic" panose="020B0502020202020204" charset="0"/>
              </a:rPr>
              <a:t>i</a:t>
            </a:r>
            <a:endParaRPr lang="en-US" altLang="zh-CN" sz="20000" b="1" dirty="0">
              <a:solidFill>
                <a:srgbClr val="0000CC"/>
              </a:solidFill>
              <a:latin typeface="Century Gothic" panose="020B0502020202020204" charset="0"/>
            </a:endParaRPr>
          </a:p>
        </p:txBody>
      </p:sp>
      <p:sp>
        <p:nvSpPr>
          <p:cNvPr id="191492" name="Rectangle 4"/>
          <p:cNvSpPr/>
          <p:nvPr/>
        </p:nvSpPr>
        <p:spPr>
          <a:xfrm>
            <a:off x="5257800" y="19050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vi-VN" altLang="en-US" sz="20000" b="1" dirty="0">
                <a:solidFill>
                  <a:srgbClr val="FF00FF"/>
                </a:solidFill>
                <a:latin typeface="Century Gothic" panose="020B0502020202020204" charset="0"/>
              </a:rPr>
              <a:t>c</a:t>
            </a:r>
            <a:endParaRPr lang="vi-VN" altLang="en-US" sz="20000" b="1" dirty="0">
              <a:solidFill>
                <a:srgbClr val="FF00FF"/>
              </a:solidFill>
              <a:latin typeface="Century Gothic" panose="020B0502020202020204" charset="0"/>
            </a:endParaRPr>
          </a:p>
        </p:txBody>
      </p:sp>
      <p:sp>
        <p:nvSpPr>
          <p:cNvPr id="191493" name="Rectangle 5"/>
          <p:cNvSpPr/>
          <p:nvPr/>
        </p:nvSpPr>
        <p:spPr>
          <a:xfrm>
            <a:off x="6705600" y="1676400"/>
            <a:ext cx="1371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91494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6000" b="1" dirty="0">
                <a:latin typeface="Times New Roman" panose="02020603050405020304" pitchFamily="18" charset="0"/>
              </a:rPr>
              <a:t>Khác nhau: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14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/>
      <p:bldP spid="191492" grpId="0"/>
      <p:bldP spid="191493" grpId="0"/>
      <p:bldP spid="1914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7" name="Rectangle 3"/>
          <p:cNvSpPr/>
          <p:nvPr/>
        </p:nvSpPr>
        <p:spPr>
          <a:xfrm>
            <a:off x="2514600" y="2514600"/>
            <a:ext cx="1447800" cy="2590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13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5588" name="Rectangle 4"/>
          <p:cNvSpPr/>
          <p:nvPr/>
        </p:nvSpPr>
        <p:spPr>
          <a:xfrm>
            <a:off x="4724400" y="1219200"/>
            <a:ext cx="1981200" cy="3810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9" name="Rectangle 5"/>
          <p:cNvSpPr/>
          <p:nvPr/>
        </p:nvSpPr>
        <p:spPr>
          <a:xfrm>
            <a:off x="7086600" y="1100138"/>
            <a:ext cx="13716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zh-CN" sz="29600" dirty="0">
              <a:solidFill>
                <a:srgbClr val="00FF00"/>
              </a:solidFill>
              <a:latin typeface=".VnCommercial Script" pitchFamily="34" charset="0"/>
            </a:endParaRPr>
          </a:p>
        </p:txBody>
      </p:sp>
      <p:sp>
        <p:nvSpPr>
          <p:cNvPr id="195590" name="Rectangle 6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00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zh-CN" b="1" dirty="0"/>
            </a:br>
            <a:r>
              <a:rPr lang="en-US" altLang="zh-CN" sz="6000" b="1" dirty="0">
                <a:latin typeface="Times New Roman" panose="02020603050405020304" pitchFamily="18" charset="0"/>
              </a:rPr>
              <a:t>Phần 3: Bé thể hiện tài năng</a:t>
            </a:r>
            <a:endParaRPr lang="en-US" altLang="zh-CN"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195588" grpId="0"/>
      <p:bldP spid="195589" grpId="0"/>
      <p:bldP spid="1955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>
            <a:scene3d>
              <a:camera prst="orthographicFront"/>
              <a:lightRig rig="threePt" dir="t"/>
            </a:scene3d>
          </a:bodyPr>
          <a:p>
            <a:pPr eaLnBrk="1" fontAlgn="base" hangingPunct="1"/>
            <a:r>
              <a:rPr 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alt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Bé tài năng</a:t>
            </a:r>
            <a:endParaRPr lang="vi-VN" altLang="en-US" sz="6600" b="1" strike="noStrike" noProof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6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8006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7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48006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8" descr="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048000"/>
            <a:ext cx="106045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WordArt 8"/>
          <p:cNvSpPr>
            <a:spLocks noTextEdit="1"/>
          </p:cNvSpPr>
          <p:nvPr/>
        </p:nvSpPr>
        <p:spPr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3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3150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bánh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quay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0182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038975" y="23813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6"/>
          <p:cNvGrpSpPr/>
          <p:nvPr/>
        </p:nvGrpSpPr>
        <p:grpSpPr>
          <a:xfrm rot="-957775">
            <a:off x="1676400" y="457200"/>
            <a:ext cx="6781800" cy="6400800"/>
            <a:chOff x="912" y="144"/>
            <a:chExt cx="4272" cy="4032"/>
          </a:xfrm>
        </p:grpSpPr>
        <p:pic>
          <p:nvPicPr>
            <p:cNvPr id="51202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03" name="Group 25"/>
            <p:cNvGrpSpPr/>
            <p:nvPr/>
          </p:nvGrpSpPr>
          <p:grpSpPr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51204" name="Text Box 4"/>
              <p:cNvSpPr txBox="1"/>
              <p:nvPr/>
            </p:nvSpPr>
            <p:spPr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Arial" panose="020B0604020202020204" pitchFamily="34" charset="0"/>
                  </a:rPr>
                  <a:t>ê</a:t>
                </a:r>
                <a:endParaRPr lang="en-US" sz="9600" b="1" dirty="0">
                  <a:solidFill>
                    <a:srgbClr val="00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05" name="Text Box 5"/>
              <p:cNvSpPr txBox="1"/>
              <p:nvPr/>
            </p:nvSpPr>
            <p:spPr>
              <a:xfrm rot="-3863932">
                <a:off x="1391" y="1295"/>
                <a:ext cx="65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vi-VN" altLang="en-US" sz="9600" b="1" dirty="0">
                    <a:solidFill>
                      <a:srgbClr val="6600CC"/>
                    </a:solidFill>
                    <a:latin typeface="Century Gothic" panose="020B0502020202020204" charset="0"/>
                  </a:rPr>
                  <a:t>t</a:t>
                </a:r>
                <a:endParaRPr lang="vi-VN" altLang="en-US" sz="9600" b="1" dirty="0">
                  <a:solidFill>
                    <a:srgbClr val="6600CC"/>
                  </a:solidFill>
                  <a:latin typeface="Century Gothic" panose="020B0502020202020204" charset="0"/>
                </a:endParaRPr>
              </a:p>
            </p:txBody>
          </p:sp>
          <p:sp>
            <p:nvSpPr>
              <p:cNvPr id="51206" name="Text Box 6"/>
              <p:cNvSpPr txBox="1"/>
              <p:nvPr/>
            </p:nvSpPr>
            <p:spPr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sz="9600" b="1" dirty="0">
                    <a:latin typeface="Arial" panose="020B0604020202020204" pitchFamily="34" charset="0"/>
                  </a:rPr>
                  <a:t>ê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07" name="Text Box 7"/>
              <p:cNvSpPr txBox="1"/>
              <p:nvPr/>
            </p:nvSpPr>
            <p:spPr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itchFamily="34" charset="0"/>
                  </a:rPr>
                  <a:t>«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51208" name="Text Box 8"/>
              <p:cNvSpPr txBox="1"/>
              <p:nvPr/>
            </p:nvSpPr>
            <p:spPr>
              <a:xfrm rot="3928943">
                <a:off x="3699" y="1201"/>
                <a:ext cx="717" cy="9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ê</a:t>
                </a:r>
                <a:endParaRPr lang="en-US" sz="8800" b="1" dirty="0">
                  <a:solidFill>
                    <a:srgbClr val="0066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09" name="Text Box 9"/>
              <p:cNvSpPr txBox="1"/>
              <p:nvPr/>
            </p:nvSpPr>
            <p:spPr>
              <a:xfrm rot="6998128">
                <a:off x="3444" y="2414"/>
                <a:ext cx="1007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sz="9600" b="1" dirty="0">
                    <a:latin typeface=".VnAvant" pitchFamily="34" charset="0"/>
                  </a:rPr>
                  <a:t>a</a:t>
                </a:r>
                <a:endParaRPr lang="vi-VN" altLang="x-none" sz="9600" b="1" dirty="0">
                  <a:latin typeface=".VnAvant" pitchFamily="34" charset="0"/>
                </a:endParaRPr>
              </a:p>
            </p:txBody>
          </p:sp>
          <p:sp>
            <p:nvSpPr>
              <p:cNvPr id="51210" name="Text Box 10"/>
              <p:cNvSpPr txBox="1"/>
              <p:nvPr/>
            </p:nvSpPr>
            <p:spPr>
              <a:xfrm rot="1955264">
                <a:off x="2935" y="534"/>
                <a:ext cx="71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vi-VN" altLang="x-none" sz="9600" b="1" dirty="0">
                    <a:latin typeface="Arial" panose="020B0604020202020204" pitchFamily="34" charset="0"/>
                  </a:rPr>
                  <a:t>i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1" name="Text Box 11"/>
              <p:cNvSpPr txBox="1"/>
              <p:nvPr/>
            </p:nvSpPr>
            <p:spPr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ê</a:t>
                </a:r>
                <a:endParaRPr lang="en-US" sz="96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1212" name="AutoShape 12"/>
          <p:cNvSpPr/>
          <p:nvPr/>
        </p:nvSpPr>
        <p:spPr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4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endParaRPr lang="en-US" dirty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51213" name="WordArt 14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1214" name="WordArt 15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1215" name="AutoShape 18">
            <a:hlinkClick r:id="rId2" action="ppaction://hlinksldjump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216" name="AutoShape 31">
            <a:hlinkClick r:id="rId2" action="ppaction://hlinksldjump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1217" name="AutoShape 32">
            <a:hlinkClick r:id="rId2" action="ppaction://hlinksldjump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1218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9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922117">
            <a:off x="6738938" y="280988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6"/>
          <p:cNvGrpSpPr/>
          <p:nvPr/>
        </p:nvGrpSpPr>
        <p:grpSpPr>
          <a:xfrm rot="-957775">
            <a:off x="1676400" y="457200"/>
            <a:ext cx="6781800" cy="6400800"/>
            <a:chOff x="912" y="144"/>
            <a:chExt cx="4272" cy="4032"/>
          </a:xfrm>
        </p:grpSpPr>
        <p:pic>
          <p:nvPicPr>
            <p:cNvPr id="53250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3251" name="Group 25"/>
            <p:cNvGrpSpPr/>
            <p:nvPr/>
          </p:nvGrpSpPr>
          <p:grpSpPr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53252" name="Text Box 4"/>
              <p:cNvSpPr txBox="1"/>
              <p:nvPr/>
            </p:nvSpPr>
            <p:spPr>
              <a:xfrm rot="-1776431">
                <a:off x="2048" y="583"/>
                <a:ext cx="718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vi-VN" altLang="en-US" sz="9600" b="1" dirty="0">
                    <a:solidFill>
                      <a:srgbClr val="00CC00"/>
                    </a:solidFill>
                    <a:latin typeface="Arial" panose="020B0604020202020204" pitchFamily="34" charset="0"/>
                  </a:rPr>
                  <a:t>ê</a:t>
                </a:r>
                <a:endParaRPr lang="vi-VN" altLang="en-US" sz="9600" b="1" dirty="0">
                  <a:solidFill>
                    <a:srgbClr val="00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53" name="Text Box 5"/>
              <p:cNvSpPr txBox="1"/>
              <p:nvPr/>
            </p:nvSpPr>
            <p:spPr>
              <a:xfrm rot="-3863932">
                <a:off x="1391" y="1295"/>
                <a:ext cx="65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vi-VN" altLang="en-US" sz="9600" b="1" dirty="0">
                    <a:solidFill>
                      <a:srgbClr val="6600CC"/>
                    </a:solidFill>
                    <a:latin typeface="Century Gothic" panose="020B0502020202020204" charset="0"/>
                  </a:rPr>
                  <a:t>t</a:t>
                </a:r>
                <a:endParaRPr lang="vi-VN" altLang="en-US" sz="9600" b="1" dirty="0">
                  <a:solidFill>
                    <a:srgbClr val="6600CC"/>
                  </a:solidFill>
                  <a:latin typeface="Century Gothic" panose="020B0502020202020204" charset="0"/>
                </a:endParaRPr>
              </a:p>
            </p:txBody>
          </p:sp>
          <p:sp>
            <p:nvSpPr>
              <p:cNvPr id="53254" name="Text Box 6"/>
              <p:cNvSpPr txBox="1"/>
              <p:nvPr/>
            </p:nvSpPr>
            <p:spPr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sz="9600" b="1" dirty="0">
                    <a:latin typeface="Arial" panose="020B0604020202020204" pitchFamily="34" charset="0"/>
                  </a:rPr>
                  <a:t>ê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55" name="Text Box 7"/>
              <p:cNvSpPr txBox="1"/>
              <p:nvPr/>
            </p:nvSpPr>
            <p:spPr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itchFamily="34" charset="0"/>
                  </a:rPr>
                  <a:t>«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53256" name="Text Box 8"/>
              <p:cNvSpPr txBox="1"/>
              <p:nvPr/>
            </p:nvSpPr>
            <p:spPr>
              <a:xfrm rot="3928943">
                <a:off x="3699" y="1201"/>
                <a:ext cx="717" cy="9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ê</a:t>
                </a:r>
                <a:endParaRPr lang="en-US" sz="8800" b="1" dirty="0">
                  <a:solidFill>
                    <a:srgbClr val="0066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57" name="Text Box 9"/>
              <p:cNvSpPr txBox="1"/>
              <p:nvPr/>
            </p:nvSpPr>
            <p:spPr>
              <a:xfrm rot="6998128">
                <a:off x="3444" y="2414"/>
                <a:ext cx="1007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vi-VN" altLang="x-none" sz="9600" b="1" dirty="0">
                    <a:latin typeface="Century Gothic" panose="020B0502020202020204" charset="0"/>
                  </a:rPr>
                  <a:t>t</a:t>
                </a:r>
                <a:endParaRPr lang="vi-VN" altLang="x-none" sz="9600" b="1" dirty="0">
                  <a:latin typeface="Century Gothic" panose="020B0502020202020204" charset="0"/>
                </a:endParaRPr>
              </a:p>
            </p:txBody>
          </p:sp>
          <p:sp>
            <p:nvSpPr>
              <p:cNvPr id="53258" name="Text Box 10"/>
              <p:cNvSpPr txBox="1"/>
              <p:nvPr/>
            </p:nvSpPr>
            <p:spPr>
              <a:xfrm rot="1955264">
                <a:off x="2935" y="534"/>
                <a:ext cx="71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vi-VN" altLang="x-none" sz="9600" b="1" dirty="0">
                    <a:latin typeface="Arial" panose="020B0604020202020204" pitchFamily="34" charset="0"/>
                  </a:rPr>
                  <a:t>c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59" name="Text Box 11"/>
              <p:cNvSpPr txBox="1"/>
              <p:nvPr/>
            </p:nvSpPr>
            <p:spPr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ê</a:t>
                </a:r>
                <a:endParaRPr lang="en-US" sz="96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60" name="AutoShape 12"/>
          <p:cNvSpPr/>
          <p:nvPr/>
        </p:nvSpPr>
        <p:spPr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4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endParaRPr lang="en-US" dirty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53261" name="WordArt 14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3262" name="WordArt 15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3263" name="AutoShape 18">
            <a:hlinkClick r:id="rId2" action="ppaction://hlinksldjump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264" name="AutoShape 31">
            <a:hlinkClick r:id="rId2" action="ppaction://hlinksldjump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265" name="AutoShape 32">
            <a:hlinkClick r:id="rId2" action="ppaction://hlinksldjump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3266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7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922117">
            <a:off x="6738938" y="280988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6"/>
          <p:cNvGrpSpPr/>
          <p:nvPr/>
        </p:nvGrpSpPr>
        <p:grpSpPr>
          <a:xfrm rot="-957775">
            <a:off x="1676400" y="457200"/>
            <a:ext cx="6781800" cy="6400800"/>
            <a:chOff x="912" y="144"/>
            <a:chExt cx="4272" cy="4032"/>
          </a:xfrm>
        </p:grpSpPr>
        <p:pic>
          <p:nvPicPr>
            <p:cNvPr id="55298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5299" name="Group 25"/>
            <p:cNvGrpSpPr/>
            <p:nvPr/>
          </p:nvGrpSpPr>
          <p:grpSpPr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55300" name="Text Box 4"/>
              <p:cNvSpPr txBox="1"/>
              <p:nvPr/>
            </p:nvSpPr>
            <p:spPr>
              <a:xfrm rot="-1776431">
                <a:off x="2048" y="583"/>
                <a:ext cx="718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vi-VN" altLang="en-US" sz="9600" b="1" dirty="0">
                    <a:solidFill>
                      <a:srgbClr val="00CC00"/>
                    </a:solidFill>
                    <a:latin typeface="Arial" panose="020B0604020202020204" pitchFamily="34" charset="0"/>
                  </a:rPr>
                  <a:t>ê</a:t>
                </a:r>
                <a:endParaRPr lang="vi-VN" altLang="en-US" sz="9600" b="1" dirty="0">
                  <a:solidFill>
                    <a:srgbClr val="00CC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301" name="Text Box 5"/>
              <p:cNvSpPr txBox="1"/>
              <p:nvPr/>
            </p:nvSpPr>
            <p:spPr>
              <a:xfrm rot="-3863932">
                <a:off x="1391" y="1295"/>
                <a:ext cx="65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endParaRPr lang="vi-VN" altLang="en-US" sz="9600" b="1" dirty="0">
                  <a:solidFill>
                    <a:srgbClr val="6600CC"/>
                  </a:solidFill>
                  <a:latin typeface="Century Gothic" panose="020B0502020202020204" charset="0"/>
                </a:endParaRPr>
              </a:p>
            </p:txBody>
          </p:sp>
          <p:sp>
            <p:nvSpPr>
              <p:cNvPr id="55302" name="Text Box 6"/>
              <p:cNvSpPr txBox="1"/>
              <p:nvPr/>
            </p:nvSpPr>
            <p:spPr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sz="9600" b="1" dirty="0">
                    <a:latin typeface="Arial" panose="020B0604020202020204" pitchFamily="34" charset="0"/>
                  </a:rPr>
                  <a:t>ê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303" name="Text Box 7"/>
              <p:cNvSpPr txBox="1"/>
              <p:nvPr/>
            </p:nvSpPr>
            <p:spPr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itchFamily="34" charset="0"/>
                  </a:rPr>
                  <a:t>«</a:t>
                </a:r>
                <a:endParaRPr 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55304" name="Text Box 8"/>
              <p:cNvSpPr txBox="1"/>
              <p:nvPr/>
            </p:nvSpPr>
            <p:spPr>
              <a:xfrm rot="3928943">
                <a:off x="3699" y="1201"/>
                <a:ext cx="717" cy="9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ê</a:t>
                </a:r>
                <a:endParaRPr lang="en-US" sz="8800" b="1" dirty="0">
                  <a:solidFill>
                    <a:srgbClr val="0066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305" name="Text Box 9"/>
              <p:cNvSpPr txBox="1"/>
              <p:nvPr/>
            </p:nvSpPr>
            <p:spPr>
              <a:xfrm rot="6998128">
                <a:off x="3444" y="2414"/>
                <a:ext cx="1007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vi-VN" altLang="x-none" sz="9600" b="1" dirty="0">
                    <a:latin typeface="Century Gothic" panose="020B0502020202020204" charset="0"/>
                  </a:rPr>
                  <a:t>t</a:t>
                </a:r>
                <a:endParaRPr lang="vi-VN" altLang="x-none" sz="9600" b="1" dirty="0">
                  <a:latin typeface="Century Gothic" panose="020B0502020202020204" charset="0"/>
                </a:endParaRPr>
              </a:p>
            </p:txBody>
          </p:sp>
          <p:sp>
            <p:nvSpPr>
              <p:cNvPr id="55306" name="Text Box 10"/>
              <p:cNvSpPr txBox="1"/>
              <p:nvPr/>
            </p:nvSpPr>
            <p:spPr>
              <a:xfrm rot="1955264">
                <a:off x="2935" y="534"/>
                <a:ext cx="71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vi-VN" altLang="x-none" sz="9600" b="1" dirty="0">
                    <a:latin typeface="Arial" panose="020B0604020202020204" pitchFamily="34" charset="0"/>
                  </a:rPr>
                  <a:t>c</a:t>
                </a:r>
                <a:endParaRPr lang="vi-VN" altLang="x-none" sz="96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307" name="Text Box 11"/>
              <p:cNvSpPr txBox="1"/>
              <p:nvPr/>
            </p:nvSpPr>
            <p:spPr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ê</a:t>
                </a:r>
                <a:endParaRPr lang="en-US" sz="9600" b="1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5308" name="AutoShape 12"/>
          <p:cNvSpPr/>
          <p:nvPr/>
        </p:nvSpPr>
        <p:spPr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4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endParaRPr lang="en-US" dirty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55309" name="WordArt 14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5310" name="WordArt 15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5311" name="AutoShape 18">
            <a:hlinkClick r:id="rId2" action="ppaction://hlinksldjump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312" name="AutoShape 31">
            <a:hlinkClick r:id="rId2" action="ppaction://hlinksldjump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5313" name="AutoShape 32">
            <a:hlinkClick r:id="rId2" action="ppaction://hlinksldjump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5314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5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922117">
            <a:off x="6738938" y="280988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7346" name="Text Box 3"/>
          <p:cNvSpPr txBox="1"/>
          <p:nvPr/>
        </p:nvSpPr>
        <p:spPr>
          <a:xfrm>
            <a:off x="228600" y="5699125"/>
            <a:ext cx="44958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ch…m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7347" name="Text Box 4"/>
          <p:cNvSpPr txBox="1"/>
          <p:nvPr/>
        </p:nvSpPr>
        <p:spPr>
          <a:xfrm>
            <a:off x="228600" y="4632325"/>
            <a:ext cx="40386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chim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7348" name="Text Box 5"/>
          <p:cNvSpPr txBox="1"/>
          <p:nvPr/>
        </p:nvSpPr>
        <p:spPr>
          <a:xfrm>
            <a:off x="5486400" y="5546725"/>
            <a:ext cx="36576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vÞ…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7349" name="Text Box 6"/>
          <p:cNvSpPr txBox="1"/>
          <p:nvPr/>
        </p:nvSpPr>
        <p:spPr>
          <a:xfrm>
            <a:off x="5486400" y="4495800"/>
            <a:ext cx="33528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vÞt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7350" name="Text Box 7"/>
          <p:cNvSpPr txBox="1"/>
          <p:nvPr/>
        </p:nvSpPr>
        <p:spPr>
          <a:xfrm>
            <a:off x="2514600" y="228600"/>
            <a:ext cx="5029200" cy="457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9933FF"/>
                </a:solidFill>
                <a:latin typeface=".VnAvant" pitchFamily="34" charset="0"/>
              </a:rPr>
              <a:t>Bï ch÷ cßn thiÕu vµo « trèng</a:t>
            </a:r>
            <a:endParaRPr lang="en-US" altLang="zh-CN" sz="2400" b="1" dirty="0">
              <a:solidFill>
                <a:srgbClr val="9933FF"/>
              </a:solidFill>
              <a:latin typeface=".VnAvant" pitchFamily="34" charset="0"/>
            </a:endParaRPr>
          </a:p>
        </p:txBody>
      </p:sp>
      <p:sp>
        <p:nvSpPr>
          <p:cNvPr id="57351" name="Text Box 8"/>
          <p:cNvSpPr txBox="1"/>
          <p:nvPr/>
        </p:nvSpPr>
        <p:spPr>
          <a:xfrm>
            <a:off x="6019800" y="533400"/>
            <a:ext cx="9144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3300"/>
                </a:solidFill>
                <a:latin typeface=".VnAvant" pitchFamily="34" charset="0"/>
              </a:rPr>
              <a:t>c</a:t>
            </a:r>
            <a:endParaRPr lang="en-US" altLang="zh-CN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7352" name="Line 9"/>
          <p:cNvSpPr/>
          <p:nvPr/>
        </p:nvSpPr>
        <p:spPr>
          <a:xfrm flipH="1">
            <a:off x="4572000" y="1600200"/>
            <a:ext cx="0" cy="5257800"/>
          </a:xfrm>
          <a:prstGeom prst="line">
            <a:avLst/>
          </a:prstGeom>
          <a:ln w="57150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450" name="Text Box 10"/>
          <p:cNvSpPr txBox="1"/>
          <p:nvPr/>
        </p:nvSpPr>
        <p:spPr>
          <a:xfrm>
            <a:off x="4419600" y="609600"/>
            <a:ext cx="1219200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 t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1" name="Text Box 11"/>
          <p:cNvSpPr txBox="1"/>
          <p:nvPr/>
        </p:nvSpPr>
        <p:spPr>
          <a:xfrm>
            <a:off x="2819400" y="639763"/>
            <a:ext cx="914400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i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grpSp>
        <p:nvGrpSpPr>
          <p:cNvPr id="57355" name="Group 12"/>
          <p:cNvGrpSpPr/>
          <p:nvPr/>
        </p:nvGrpSpPr>
        <p:grpSpPr>
          <a:xfrm>
            <a:off x="5105400" y="1524000"/>
            <a:ext cx="3733800" cy="2922588"/>
            <a:chOff x="3216" y="1039"/>
            <a:chExt cx="2352" cy="1841"/>
          </a:xfrm>
        </p:grpSpPr>
        <p:sp>
          <p:nvSpPr>
            <p:cNvPr id="57356" name="Rectangle 13"/>
            <p:cNvSpPr/>
            <p:nvPr/>
          </p:nvSpPr>
          <p:spPr>
            <a:xfrm>
              <a:off x="3216" y="1056"/>
              <a:ext cx="2352" cy="1824"/>
            </a:xfrm>
            <a:prstGeom prst="rect">
              <a:avLst/>
            </a:prstGeom>
            <a:solidFill>
              <a:srgbClr val="FFD9B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dirty="0">
                <a:latin typeface="Times New Roman" panose="02020603050405020304" pitchFamily="18" charset="0"/>
              </a:endParaRPr>
            </a:p>
          </p:txBody>
        </p:sp>
        <p:pic>
          <p:nvPicPr>
            <p:cNvPr id="57357" name="Picture 14" descr="ve_con_vit_ai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4" y="1039"/>
              <a:ext cx="2223" cy="17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7358" name="Picture 15" descr="chim_vang_anh_chau_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1785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9" name="Text Box 16"/>
          <p:cNvSpPr txBox="1"/>
          <p:nvPr/>
        </p:nvSpPr>
        <p:spPr>
          <a:xfrm>
            <a:off x="6019800" y="517525"/>
            <a:ext cx="9144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3300"/>
                </a:solidFill>
                <a:latin typeface=".VnAvant" pitchFamily="34" charset="0"/>
              </a:rPr>
              <a:t>c</a:t>
            </a:r>
            <a:endParaRPr lang="en-US" altLang="zh-CN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7360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58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59" name="Saj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0.01343 0.01094 0.02292 0.01563 0.03542 C 0.01667 0.03819 0.01719 0.04144 0.01875 0.04375 C 0.02049 0.0463 0.02309 0.04745 0.025 0.05 C 0.02639 0.05185 0.02674 0.05463 0.02813 0.05625 C 0.02986 0.05833 0.03264 0.05856 0.03438 0.06042 C 0.04045 0.0669 0.04566 0.07454 0.05157 0.08125 C 0.06077 0.0919 0.06754 0.10231 0.07969 0.10625 C 0.09115 0.11644 0.10521 0.12269 0.11875 0.125 C 0.12639 0.13171 0.13125 0.1375 0.1375 0.14583 C 0.13941 0.14838 0.13976 0.15301 0.14219 0.15417 C 0.14809 0.15671 0.15469 0.15556 0.16094 0.15625 C 0.16459 0.15764 0.16841 0.15856 0.17188 0.16042 C 0.17622 0.16273 0.17986 0.16782 0.18438 0.16875 C 0.20469 0.17338 0.19705 0.17014 0.20782 0.175 C 0.21389 0.18704 0.20938 0.17986 0.22344 0.19375 C 0.23264 0.20301 0.23368 0.21412 0.24375 0.22083 C 0.24931 0.23079 0.25452 0.23542 0.2625 0.24167 C 0.26858 0.25764 0.27882 0.2662 0.2875 0.27917 C 0.29497 0.29005 0.29966 0.29954 0.30782 0.31042 C 0.31198 0.31597 0.31771 0.33472 0.32188 0.34167 C 0.33004 0.35532 0.33959 0.36852 0.34844 0.38125 C 0.35243 0.38704 0.36094 0.39792 0.36094 0.39792 C 0.36407 0.41019 0.36007 0.39884 0.36719 0.40833 C 0.37431 0.41782 0.3658 0.4125 0.375 0.41667 C 0.37552 0.42083 0.37552 0.42523 0.37657 0.42917 C 0.37709 0.43148 0.37917 0.4331 0.37969 0.43542 C 0.38073 0.44005 0.38056 0.44514 0.38125 0.45 C 0.38438 0.47292 0.38976 0.4956 0.39219 0.51875 C 0.39167 0.56667 0.39271 0.61458 0.39063 0.6625 C 0.39045 0.66505 0.38698 0.66458 0.38594 0.66667 C 0.38507 0.66852 0.38594 0.67083 0.38594 0.67292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9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0" grpId="0"/>
      <p:bldP spid="1894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8370" name="Text Box 3"/>
          <p:cNvSpPr txBox="1"/>
          <p:nvPr/>
        </p:nvSpPr>
        <p:spPr>
          <a:xfrm>
            <a:off x="228600" y="5699125"/>
            <a:ext cx="44958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…on m</a:t>
            </a:r>
            <a:r>
              <a:rPr lang="en-US" altLang="zh-CN" sz="8000" b="1" dirty="0">
                <a:solidFill>
                  <a:srgbClr val="6666FF"/>
                </a:solidFill>
                <a:latin typeface="Times New Roman" panose="02020603050405020304" pitchFamily="18" charset="0"/>
              </a:rPr>
              <a:t>è</a:t>
            </a: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o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8371" name="Text Box 4"/>
          <p:cNvSpPr txBox="1"/>
          <p:nvPr/>
        </p:nvSpPr>
        <p:spPr>
          <a:xfrm>
            <a:off x="228600" y="4632325"/>
            <a:ext cx="40386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m</a:t>
            </a:r>
            <a:r>
              <a:rPr lang="en-US" altLang="zh-CN" sz="8000" b="1" dirty="0">
                <a:solidFill>
                  <a:srgbClr val="6666FF"/>
                </a:solidFill>
                <a:latin typeface="Times New Roman" panose="02020603050405020304" pitchFamily="18" charset="0"/>
              </a:rPr>
              <a:t>è</a:t>
            </a: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o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8372" name="Text Box 5"/>
          <p:cNvSpPr txBox="1"/>
          <p:nvPr/>
        </p:nvSpPr>
        <p:spPr>
          <a:xfrm>
            <a:off x="5105400" y="5546725"/>
            <a:ext cx="40386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…hỏ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8373" name="Text Box 6"/>
          <p:cNvSpPr txBox="1"/>
          <p:nvPr/>
        </p:nvSpPr>
        <p:spPr>
          <a:xfrm>
            <a:off x="5105400" y="4495800"/>
            <a:ext cx="35052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6666FF"/>
                </a:solidFill>
                <a:latin typeface=".VnAvant" pitchFamily="34" charset="0"/>
              </a:rPr>
              <a:t>Con  thỏ</a:t>
            </a:r>
            <a:endParaRPr lang="en-US" altLang="zh-CN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58374" name="Text Box 7"/>
          <p:cNvSpPr txBox="1"/>
          <p:nvPr/>
        </p:nvSpPr>
        <p:spPr>
          <a:xfrm>
            <a:off x="2514600" y="228600"/>
            <a:ext cx="5029200" cy="4572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9933FF"/>
                </a:solidFill>
                <a:latin typeface=".VnAvant" pitchFamily="34" charset="0"/>
              </a:rPr>
              <a:t>Bï ch÷ cßn thiÕu vµo « trèng</a:t>
            </a:r>
            <a:endParaRPr lang="en-US" altLang="zh-CN" sz="2400" b="1" dirty="0">
              <a:solidFill>
                <a:srgbClr val="9933FF"/>
              </a:solidFill>
              <a:latin typeface=".VnAvant" pitchFamily="34" charset="0"/>
            </a:endParaRPr>
          </a:p>
        </p:txBody>
      </p:sp>
      <p:sp>
        <p:nvSpPr>
          <p:cNvPr id="58375" name="Text Box 8"/>
          <p:cNvSpPr txBox="1"/>
          <p:nvPr/>
        </p:nvSpPr>
        <p:spPr>
          <a:xfrm>
            <a:off x="6019800" y="533400"/>
            <a:ext cx="9144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3300"/>
                </a:solidFill>
                <a:latin typeface=".VnAvant" pitchFamily="34" charset="0"/>
              </a:rPr>
              <a:t>c</a:t>
            </a:r>
            <a:endParaRPr lang="en-US" altLang="zh-CN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8376" name="Line 9"/>
          <p:cNvSpPr/>
          <p:nvPr/>
        </p:nvSpPr>
        <p:spPr>
          <a:xfrm flipH="1">
            <a:off x="4572000" y="1600200"/>
            <a:ext cx="0" cy="5257800"/>
          </a:xfrm>
          <a:prstGeom prst="line">
            <a:avLst/>
          </a:prstGeom>
          <a:ln w="57150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546" name="Text Box 10"/>
          <p:cNvSpPr txBox="1"/>
          <p:nvPr/>
        </p:nvSpPr>
        <p:spPr>
          <a:xfrm>
            <a:off x="4419600" y="609600"/>
            <a:ext cx="1219200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 t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47" name="Text Box 11"/>
          <p:cNvSpPr txBox="1"/>
          <p:nvPr/>
        </p:nvSpPr>
        <p:spPr>
          <a:xfrm>
            <a:off x="2819400" y="639763"/>
            <a:ext cx="914400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i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8379" name="Text Box 16"/>
          <p:cNvSpPr txBox="1"/>
          <p:nvPr/>
        </p:nvSpPr>
        <p:spPr>
          <a:xfrm>
            <a:off x="6019800" y="517525"/>
            <a:ext cx="9144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3300"/>
                </a:solidFill>
                <a:latin typeface=".VnAvant" pitchFamily="34" charset="0"/>
              </a:rPr>
              <a:t>c</a:t>
            </a:r>
            <a:endParaRPr lang="en-US" altLang="zh-CN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8380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54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55" name="Saj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3" name="Picture 21" descr="ANd9GcQEKuPnDmLkN4laurvi8dDEDe5ItTlJUu7rJht40CdouM90Ibf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752600"/>
            <a:ext cx="4038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4" name="Picture 27" descr="ANd9GcSODE-9jjrFgrgEMxRIJx2LAYuuLzdS9mq6_14CL7pS12QYMJbHM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676400"/>
            <a:ext cx="39624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0.01343 0.01094 0.02292 0.01563 0.03542 C 0.01667 0.03819 0.01719 0.04144 0.01875 0.04375 C 0.02049 0.0463 0.02309 0.04745 0.025 0.05 C 0.02639 0.05185 0.02674 0.05463 0.02813 0.05625 C 0.02986 0.05833 0.03264 0.05856 0.03438 0.06042 C 0.04045 0.0669 0.04566 0.07454 0.05157 0.08125 C 0.06077 0.0919 0.06754 0.10231 0.07969 0.10625 C 0.09115 0.11644 0.10521 0.12269 0.11875 0.125 C 0.12639 0.13171 0.13125 0.1375 0.1375 0.14583 C 0.13941 0.14838 0.13976 0.15301 0.14219 0.15417 C 0.14809 0.15671 0.15469 0.15556 0.16094 0.15625 C 0.16459 0.15764 0.16841 0.15856 0.17188 0.16042 C 0.17622 0.16273 0.17986 0.16782 0.18438 0.16875 C 0.20469 0.17338 0.19705 0.17014 0.20782 0.175 C 0.21389 0.18704 0.20938 0.17986 0.22344 0.19375 C 0.23264 0.20301 0.23368 0.21412 0.24375 0.22083 C 0.24931 0.23079 0.25452 0.23542 0.2625 0.24167 C 0.26858 0.25764 0.27882 0.2662 0.2875 0.27917 C 0.29497 0.29005 0.29966 0.29954 0.30782 0.31042 C 0.31198 0.31597 0.31771 0.33472 0.32188 0.34167 C 0.33004 0.35532 0.33959 0.36852 0.34844 0.38125 C 0.35243 0.38704 0.36094 0.39792 0.36094 0.39792 C 0.36407 0.41019 0.36007 0.39884 0.36719 0.40833 C 0.37431 0.41782 0.3658 0.4125 0.375 0.41667 C 0.37552 0.42083 0.37552 0.42523 0.37657 0.42917 C 0.37709 0.43148 0.37917 0.4331 0.37969 0.43542 C 0.38073 0.44005 0.38056 0.44514 0.38125 0.45 C 0.38438 0.47292 0.38976 0.4956 0.39219 0.51875 C 0.39167 0.56667 0.39271 0.61458 0.39063 0.6625 C 0.39045 0.66505 0.38698 0.66458 0.38594 0.66667 C 0.38507 0.66852 0.38594 0.67083 0.38594 0.67292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3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4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6" grpId="0"/>
      <p:bldP spid="1935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Content Placeholder 2"/>
          <p:cNvSpPr>
            <a:spLocks noGrp="1"/>
          </p:cNvSpPr>
          <p:nvPr>
            <p:ph idx="1"/>
          </p:nvPr>
        </p:nvSpPr>
        <p:spPr>
          <a:xfrm>
            <a:off x="2286000" y="1824038"/>
            <a:ext cx="4222750" cy="3721100"/>
          </a:xfrm>
        </p:spPr>
        <p:txBody>
          <a:bodyPr anchor="t" anchorCtr="0"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CẤU </a:t>
            </a: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ĐỐ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 gì chân ngắn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Mà lại có màng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Mỏ bẹt màu vàng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hay kêu cạp cạp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kern="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Là con gì?</a:t>
            </a:r>
            <a:endParaRPr kumimoji="0" lang="vi-VN" altLang="en-US" sz="3200" b="0" i="0" u="none" strike="noStrike" kern="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41">
                                            <p:txEl>
                                              <p:charRg st="7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24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41">
                                            <p:txEl>
                                              <p:charRg st="24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241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5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241">
                                            <p:txEl>
                                              <p:charRg st="55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charRg st="71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241">
                                            <p:txEl>
                                              <p:charRg st="71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/>
      <p:bldP spid="10241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9394" name="Text Box 4"/>
          <p:cNvSpPr txBox="1"/>
          <p:nvPr/>
        </p:nvSpPr>
        <p:spPr>
          <a:xfrm>
            <a:off x="0" y="4632325"/>
            <a:ext cx="4114800" cy="1462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00CC"/>
              </a:solidFill>
              <a:latin typeface=".VnAvant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altLang="zh-CN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è</a:t>
            </a:r>
            <a:r>
              <a:rPr lang="en-US" altLang="zh-CN" sz="4400" b="1" dirty="0">
                <a:solidFill>
                  <a:srgbClr val="0000CC"/>
                </a:solidFill>
                <a:latin typeface=".VnAvant" pitchFamily="34" charset="0"/>
              </a:rPr>
              <a:t>o c</a:t>
            </a:r>
            <a:r>
              <a:rPr lang="en-US" altLang="zh-CN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ó</a:t>
            </a:r>
            <a:r>
              <a:rPr lang="en-US" altLang="zh-CN" sz="4400" b="1" dirty="0">
                <a:solidFill>
                  <a:srgbClr val="0000CC"/>
                </a:solidFill>
                <a:latin typeface=".VnAvant" pitchFamily="34" charset="0"/>
              </a:rPr>
              <a:t> …ch</a:t>
            </a:r>
            <a:r>
              <a:rPr lang="en-US" altLang="zh-CN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â</a:t>
            </a:r>
            <a:r>
              <a:rPr lang="en-US" altLang="zh-CN" sz="44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  <a:endParaRPr lang="en-US" altLang="zh-CN" sz="4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9395" name="Text Box 6"/>
          <p:cNvSpPr txBox="1"/>
          <p:nvPr/>
        </p:nvSpPr>
        <p:spPr>
          <a:xfrm>
            <a:off x="4648200" y="4495800"/>
            <a:ext cx="4267200" cy="1677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0000CC"/>
              </a:solidFill>
              <a:latin typeface=".VnAvant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0000CC"/>
                </a:solidFill>
                <a:latin typeface=".VnAvant" pitchFamily="34" charset="0"/>
              </a:rPr>
              <a:t>Vịt c</a:t>
            </a:r>
            <a:r>
              <a:rPr lang="en-US" altLang="zh-C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ó</a:t>
            </a:r>
            <a:r>
              <a:rPr lang="en-US" altLang="zh-CN" sz="4800" b="1" dirty="0">
                <a:solidFill>
                  <a:srgbClr val="0000CC"/>
                </a:solidFill>
                <a:latin typeface=".VnAvant" pitchFamily="34" charset="0"/>
              </a:rPr>
              <a:t> … ch</a:t>
            </a:r>
            <a:r>
              <a:rPr lang="en-US" altLang="zh-C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â</a:t>
            </a:r>
            <a:r>
              <a:rPr lang="en-US" altLang="zh-CN" sz="48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  <a:endParaRPr lang="en-US" altLang="zh-CN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9396" name="Text Box 7"/>
          <p:cNvSpPr txBox="1"/>
          <p:nvPr/>
        </p:nvSpPr>
        <p:spPr>
          <a:xfrm>
            <a:off x="1676400" y="228600"/>
            <a:ext cx="5867400" cy="51911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.VnAvant" pitchFamily="34" charset="0"/>
              </a:rPr>
              <a:t>Đ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solidFill>
                  <a:srgbClr val="0000CC"/>
                </a:solidFill>
                <a:latin typeface=".VnAvant" pitchFamily="34" charset="0"/>
              </a:rPr>
              <a:t>ền số th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í</a:t>
            </a:r>
            <a:r>
              <a:rPr lang="en-US" altLang="zh-CN" sz="2800" b="1" dirty="0">
                <a:solidFill>
                  <a:srgbClr val="0000CC"/>
                </a:solidFill>
                <a:latin typeface=".VnAvant" pitchFamily="34" charset="0"/>
              </a:rPr>
              <a:t>ch hợp vµo « trèng</a:t>
            </a:r>
            <a:endParaRPr lang="en-US" altLang="zh-CN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9397" name="Text Box 8"/>
          <p:cNvSpPr txBox="1"/>
          <p:nvPr/>
        </p:nvSpPr>
        <p:spPr>
          <a:xfrm>
            <a:off x="6781800" y="457200"/>
            <a:ext cx="9144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3300"/>
                </a:solidFill>
                <a:latin typeface=".VnAvant" pitchFamily="34" charset="0"/>
              </a:rPr>
              <a:t>4</a:t>
            </a:r>
            <a:endParaRPr lang="en-US" altLang="zh-CN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9398" name="Line 9"/>
          <p:cNvSpPr/>
          <p:nvPr/>
        </p:nvSpPr>
        <p:spPr>
          <a:xfrm flipH="1">
            <a:off x="4495800" y="2286000"/>
            <a:ext cx="0" cy="5257800"/>
          </a:xfrm>
          <a:prstGeom prst="line">
            <a:avLst/>
          </a:prstGeom>
          <a:ln w="57150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570" name="Text Box 10"/>
          <p:cNvSpPr txBox="1"/>
          <p:nvPr/>
        </p:nvSpPr>
        <p:spPr>
          <a:xfrm>
            <a:off x="4419600" y="609600"/>
            <a:ext cx="1219200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 3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4571" name="Text Box 11"/>
          <p:cNvSpPr txBox="1"/>
          <p:nvPr/>
        </p:nvSpPr>
        <p:spPr>
          <a:xfrm>
            <a:off x="2514600" y="609600"/>
            <a:ext cx="914400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.VnAvant" pitchFamily="34" charset="0"/>
              </a:rPr>
              <a:t>2</a:t>
            </a:r>
            <a:endParaRPr lang="en-US" altLang="zh-CN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9401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74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75" name="Saj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4" name="Picture 16" descr="ANd9GcQEKuPnDmLkN4laurvi8dDEDe5ItTlJUu7rJht40CdouM90Ibf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752600"/>
            <a:ext cx="4038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5" name="Picture 18" descr="1290412445_vi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752600"/>
            <a:ext cx="40386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0.01343 0.01094 0.02292 0.01563 0.03542 C 0.01667 0.03819 0.01719 0.04144 0.01875 0.04375 C 0.02049 0.0463 0.02309 0.04745 0.025 0.05 C 0.02639 0.05185 0.02674 0.05463 0.02813 0.05625 C 0.02986 0.05833 0.03264 0.05856 0.03438 0.06042 C 0.04045 0.0669 0.04566 0.07454 0.05157 0.08125 C 0.06077 0.0919 0.06754 0.10231 0.07969 0.10625 C 0.09115 0.11644 0.10521 0.12269 0.11875 0.125 C 0.12639 0.13171 0.13125 0.1375 0.1375 0.14583 C 0.13941 0.14838 0.13976 0.15301 0.14219 0.15417 C 0.14809 0.15671 0.15469 0.15556 0.16094 0.15625 C 0.16459 0.15764 0.16841 0.15856 0.17188 0.16042 C 0.17622 0.16273 0.17986 0.16782 0.18438 0.16875 C 0.20469 0.17338 0.19705 0.17014 0.20782 0.175 C 0.21389 0.18704 0.20938 0.17986 0.22344 0.19375 C 0.23264 0.20301 0.23368 0.21412 0.24375 0.22083 C 0.24931 0.23079 0.25452 0.23542 0.2625 0.24167 C 0.26858 0.25764 0.27882 0.2662 0.2875 0.27917 C 0.29497 0.29005 0.29966 0.29954 0.30782 0.31042 C 0.31198 0.31597 0.31771 0.33472 0.32188 0.34167 C 0.33004 0.35532 0.33959 0.36852 0.34844 0.38125 C 0.35243 0.38704 0.36094 0.39792 0.36094 0.39792 C 0.36407 0.41019 0.36007 0.39884 0.36719 0.40833 C 0.37431 0.41782 0.3658 0.4125 0.375 0.41667 C 0.37552 0.42083 0.37552 0.42523 0.37657 0.42917 C 0.37709 0.43148 0.37917 0.4331 0.37969 0.43542 C 0.38073 0.44005 0.38056 0.44514 0.38125 0.45 C 0.38438 0.47292 0.38976 0.4956 0.39219 0.51875 C 0.39167 0.56667 0.39271 0.61458 0.39063 0.6625 C 0.39045 0.66505 0.38698 0.66458 0.38594 0.66667 C 0.38507 0.66852 0.38594 0.67083 0.38594 0.67292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40" fill="hold"/>
                                        <p:tgtEl>
                                          <p:spTgt spid="194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0" fill="hold"/>
                                        <p:tgtEl>
                                          <p:spTgt spid="194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7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1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5"/>
                </p:tgtEl>
              </p:cMediaNode>
            </p:audio>
          </p:childTnLst>
        </p:cTn>
      </p:par>
    </p:tnLst>
    <p:bldLst>
      <p:bldP spid="194570" grpId="0"/>
      <p:bldP spid="1945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438400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6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6000" b="1" dirty="0">
                <a:solidFill>
                  <a:srgbClr val="FF0066"/>
                </a:solidFill>
                <a:latin typeface=".VnTime" pitchFamily="34" charset="0"/>
              </a:rPr>
              <a:t>hÇn 4: Chung søc ®ua tµi</a:t>
            </a:r>
            <a:endParaRPr lang="en-US" altLang="zh-CN" sz="6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" name="AutoShape 3" descr="2Q=="/>
          <p:cNvSpPr>
            <a:spLocks noChangeAspect="1"/>
          </p:cNvSpPr>
          <p:nvPr/>
        </p:nvSpPr>
        <p:spPr>
          <a:xfrm>
            <a:off x="4191000" y="3143250"/>
            <a:ext cx="762000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0419" name="AutoShape 4" descr="2Q=="/>
          <p:cNvSpPr>
            <a:spLocks noChangeAspect="1"/>
          </p:cNvSpPr>
          <p:nvPr/>
        </p:nvSpPr>
        <p:spPr>
          <a:xfrm>
            <a:off x="4191000" y="3143250"/>
            <a:ext cx="762000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135173" name="Picture 5" descr="Co 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3962400"/>
            <a:ext cx="1371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11" descr="mouseru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71800"/>
            <a:ext cx="3733800" cy="298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nhac chuong 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33400"/>
            <a:ext cx="304800" cy="304800"/>
          </a:xfrm>
          <a:ln/>
        </p:spPr>
      </p:pic>
      <p:pic>
        <p:nvPicPr>
          <p:cNvPr id="135178" name="Picture 10" descr="Co 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3962400"/>
            <a:ext cx="13716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80" fill="hold"/>
                                        <p:tgtEl>
                                          <p:spTgt spid="21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280" fill="hold"/>
                                        <p:tgtEl>
                                          <p:spTgt spid="21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280" fill="hold"/>
                                        <p:tgtEl>
                                          <p:spTgt spid="21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280" fill="hold"/>
                                        <p:tgtEl>
                                          <p:spTgt spid="21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280" fill="hold"/>
                                        <p:tgtEl>
                                          <p:spTgt spid="21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4"/>
                </p:tgtEl>
              </p:cMediaNode>
            </p:audio>
          </p:childTnLst>
        </p:cTn>
      </p:par>
    </p:tnLst>
    <p:bldLst>
      <p:bldP spid="1351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Picture 2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0"/>
            <a:ext cx="1828800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2" name="Picture 3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3698875" cy="237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25413" y="3756025"/>
            <a:ext cx="2971800" cy="296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5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05500" y="3657600"/>
            <a:ext cx="3124200" cy="311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WordArt 6"/>
          <p:cNvSpPr>
            <a:spLocks noTextEdit="1"/>
          </p:cNvSpPr>
          <p:nvPr/>
        </p:nvSpPr>
        <p:spPr>
          <a:xfrm>
            <a:off x="609600" y="4572000"/>
            <a:ext cx="8077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62"/>
              </a:avLst>
            </a:prstTxWarp>
            <a:normAutofit/>
          </a:bodyPr>
          <a:p>
            <a:pPr algn="ctr" eaLnBrk="0" fontAlgn="base" hangingPunct="0"/>
            <a:r>
              <a:rPr lang="en-US" sz="7200" b="1" strike="noStrike" noProof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mmercial Script" pitchFamily="34" charset="0"/>
                <a:ea typeface=".VnCommercial Script" pitchFamily="34" charset="0"/>
                <a:cs typeface="+mn-cs"/>
              </a:rPr>
              <a:t>Chóc quÝ thÇy c« m¹nh kháe</a:t>
            </a:r>
            <a:endParaRPr lang="en-US" sz="7200" b="1" strike="noStrike" noProof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Commercial Script" pitchFamily="34" charset="0"/>
              <a:ea typeface=".VnCommercial Script" pitchFamily="34" charset="0"/>
            </a:endParaRPr>
          </a:p>
          <a:p>
            <a:pPr algn="ctr" eaLnBrk="0" fontAlgn="base" hangingPunct="0"/>
            <a:r>
              <a:rPr lang="en-US" sz="7200" b="1" strike="noStrike" noProof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mmercial Script" pitchFamily="34" charset="0"/>
                <a:ea typeface=".VnCommercial Script" pitchFamily="34" charset="0"/>
                <a:cs typeface="+mn-cs"/>
              </a:rPr>
              <a:t>Chóc c¸c bÐ ch¨m ngoan, häc giái!</a:t>
            </a:r>
            <a:endParaRPr lang="en-US" sz="7200" b="1" strike="noStrike" noProof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Commercial Script" pitchFamily="34" charset="0"/>
              <a:ea typeface=".VnCommercial Script" pitchFamily="34" charset="0"/>
            </a:endParaRPr>
          </a:p>
        </p:txBody>
      </p:sp>
      <p:pic>
        <p:nvPicPr>
          <p:cNvPr id="120839" name="Khan_quang_thap_sang_binh_minh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4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WordArt 8"/>
          <p:cNvSpPr>
            <a:spLocks noTextEdit="1"/>
          </p:cNvSpPr>
          <p:nvPr/>
        </p:nvSpPr>
        <p:spPr>
          <a:xfrm>
            <a:off x="1219200" y="1066800"/>
            <a:ext cx="7010400" cy="7162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ArabiaH" charset="0"/>
                <a:ea typeface=".VnArabiaH" charset="0"/>
              </a:rPr>
              <a:t>chóc héi thi thµnh c«ng rùc rì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.VnArabiaH" charset="0"/>
              <a:ea typeface=".VnArabiaH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981200" y="220980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ea typeface="+mn-ea"/>
                <a:cs typeface="Arial" panose="020B0604020202020204" pitchFamily="34" charset="0"/>
              </a:rPr>
              <a:t>HÑn</a:t>
            </a:r>
            <a:r>
              <a:rPr kumimoji="0" lang="en-US" sz="54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ea typeface="+mn-ea"/>
                <a:cs typeface="Arial" panose="020B0604020202020204" pitchFamily="34" charset="0"/>
              </a:rPr>
              <a:t>gÆp l¹i</a:t>
            </a:r>
            <a:endParaRPr kumimoji="0" lang="en-US" sz="80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9" name="Picture 10" descr="POINSET2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 rot="5400000">
            <a:off x="6319838" y="385763"/>
            <a:ext cx="2590800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0" name="Picture 11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00038" y="385763"/>
            <a:ext cx="2586037" cy="2576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7" fill="hold"/>
                                        <p:tgtEl>
                                          <p:spTgt spid="120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1208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9"/>
                </p:tgtEl>
              </p:cMediaNode>
            </p:audio>
          </p:childTnLst>
        </p:cTn>
      </p:par>
    </p:tnLst>
    <p:bldLst>
      <p:bldP spid="1208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6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7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3" descr="1290412445_v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76200"/>
            <a:ext cx="9296400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1600200" y="5257800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endParaRPr lang="en-US" sz="10000" strike="noStrike" noProof="1"/>
          </a:p>
        </p:txBody>
      </p:sp>
      <p:sp>
        <p:nvSpPr>
          <p:cNvPr id="5" name="Rectangles 4"/>
          <p:cNvSpPr/>
          <p:nvPr/>
        </p:nvSpPr>
        <p:spPr>
          <a:xfrm>
            <a:off x="3048000" y="5326063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n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09905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i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286000" y="5249863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368800" y="5260975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v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5795963" y="5218113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 flipV="1">
            <a:off x="5116513" y="6477000"/>
            <a:ext cx="914400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.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5" grpId="0" bldLvl="0" animBg="1"/>
      <p:bldP spid="8" grpId="0" bldLvl="0" animBg="1"/>
      <p:bldP spid="6" grpId="0" bldLvl="0" animBg="1"/>
      <p:bldP spid="9" grpId="0" bldLvl="0" animBg="1"/>
      <p:bldP spid="2" grpId="0" bldLvl="0" animBg="1"/>
      <p:bldP spid="3" grpId="1" animBg="1"/>
      <p:bldP spid="7" grpId="1" animBg="1"/>
      <p:bldP spid="5" grpId="1" animBg="1"/>
      <p:bldP spid="8" grpId="1" animBg="1"/>
      <p:bldP spid="6" grpId="1" animBg="1"/>
      <p:bldP spid="9" grpId="1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6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13" descr="1290412445_v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76200"/>
            <a:ext cx="9458325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1600200" y="5257800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endParaRPr lang="en-US" sz="10000" strike="noStrike" noProof="1"/>
          </a:p>
        </p:txBody>
      </p:sp>
      <p:sp>
        <p:nvSpPr>
          <p:cNvPr id="5" name="Rectangles 4"/>
          <p:cNvSpPr/>
          <p:nvPr/>
        </p:nvSpPr>
        <p:spPr>
          <a:xfrm>
            <a:off x="3451225" y="5249863"/>
            <a:ext cx="917575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</a:rPr>
              <a:t>n</a:t>
            </a:r>
            <a:endParaRPr lang="en-US" sz="10000" b="1" strike="noStrike" noProof="1">
              <a:solidFill>
                <a:schemeClr val="accent2"/>
              </a:solidFill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1054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i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532063" y="5257800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sz="10000" b="1" strike="noStrike" noProof="1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368800" y="5260975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</a:rPr>
              <a:t>v</a:t>
            </a:r>
            <a:endParaRPr lang="en-US" sz="10000" b="1" strike="noStrike" noProof="1">
              <a:solidFill>
                <a:schemeClr val="accent2"/>
              </a:solidFill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57912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 flipV="1">
            <a:off x="5122863" y="6477000"/>
            <a:ext cx="914400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strike="noStrike" noProof="1">
                <a:solidFill>
                  <a:srgbClr val="FF0000"/>
                </a:solidFill>
              </a:rPr>
              <a:t>.</a:t>
            </a:r>
            <a:endParaRPr lang="en-US" sz="10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6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7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13" descr="1290412445_v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76200"/>
            <a:ext cx="9458325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1600200" y="5257800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endParaRPr lang="en-US" sz="10000" strike="noStrike" noProof="1"/>
          </a:p>
        </p:txBody>
      </p:sp>
      <p:sp>
        <p:nvSpPr>
          <p:cNvPr id="5" name="Rectangles 4"/>
          <p:cNvSpPr/>
          <p:nvPr/>
        </p:nvSpPr>
        <p:spPr>
          <a:xfrm>
            <a:off x="3451225" y="5249863"/>
            <a:ext cx="917575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</a:rPr>
              <a:t>n</a:t>
            </a:r>
            <a:endParaRPr lang="en-US" sz="10000" b="1" strike="noStrike" noProof="1">
              <a:solidFill>
                <a:schemeClr val="accent2"/>
              </a:solidFill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1054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i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532063" y="5257800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sz="10000" b="1" strike="noStrike" noProof="1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368800" y="5260975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chemeClr val="accent2"/>
                </a:solidFill>
              </a:rPr>
              <a:t>v</a:t>
            </a:r>
            <a:endParaRPr lang="en-US" sz="10000" b="1" strike="noStrike" noProof="1">
              <a:solidFill>
                <a:schemeClr val="accent2"/>
              </a:solidFill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57912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 flipV="1">
            <a:off x="5122863" y="6477000"/>
            <a:ext cx="914400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strike="noStrike" noProof="1">
                <a:solidFill>
                  <a:srgbClr val="FF0000"/>
                </a:solidFill>
              </a:rPr>
              <a:t>.</a:t>
            </a:r>
            <a:endParaRPr lang="en-US" sz="10000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6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7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13" descr="1290412445_v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76200"/>
            <a:ext cx="9296400" cy="517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1600200" y="5257800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endParaRPr lang="en-US" sz="10000" strike="noStrike" noProof="1"/>
          </a:p>
        </p:txBody>
      </p:sp>
      <p:sp>
        <p:nvSpPr>
          <p:cNvPr id="5" name="Rectangles 4"/>
          <p:cNvSpPr/>
          <p:nvPr/>
        </p:nvSpPr>
        <p:spPr>
          <a:xfrm>
            <a:off x="3048000" y="5326063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n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09905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i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286000" y="5249863"/>
            <a:ext cx="919163" cy="1150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368800" y="5260975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v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5795963" y="5218113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 flipV="1">
            <a:off x="5116513" y="6477000"/>
            <a:ext cx="914400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.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1" animBg="1"/>
      <p:bldP spid="9" grpId="1" animBg="1"/>
      <p:bldP spid="7" grpId="0" animBg="1"/>
      <p:bldP spid="7" grpId="1" animBg="1"/>
      <p:bldP spid="5" grpId="0" animBg="1"/>
      <p:bldP spid="5" grpId="1" animBg="1"/>
      <p:bldP spid="8" grpId="0" animBg="1"/>
      <p:bldP spid="8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6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7" descr="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4102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1600200" y="5257800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endParaRPr lang="en-US" sz="10000" strike="noStrike" noProof="1"/>
          </a:p>
        </p:txBody>
      </p:sp>
      <p:sp>
        <p:nvSpPr>
          <p:cNvPr id="6" name="Rectangles 5"/>
          <p:cNvSpPr/>
          <p:nvPr/>
        </p:nvSpPr>
        <p:spPr>
          <a:xfrm>
            <a:off x="51054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</a:rPr>
              <a:t>i</a:t>
            </a:r>
            <a:endParaRPr lang="en-US" sz="10000" b="1" strike="noStrike" noProof="1">
              <a:solidFill>
                <a:srgbClr val="FF0000"/>
              </a:solidFill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5791200" y="5265738"/>
            <a:ext cx="931863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sz="10000" b="1" strike="noStrike" noProof="1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0000" b="1" strike="noStrike" noProof="1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7361 -0.0555556 L -0.425903 -0.4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056 -0.0839815 L -0.209236 -0.45055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926e-05 L 0.582431 -0.449444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WPS Slides</Application>
  <PresentationFormat/>
  <Paragraphs>282</Paragraphs>
  <Slides>42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42</vt:i4>
      </vt:variant>
    </vt:vector>
  </HeadingPairs>
  <TitlesOfParts>
    <vt:vector size="73" baseType="lpstr">
      <vt:lpstr>Arial</vt:lpstr>
      <vt:lpstr>SimSun</vt:lpstr>
      <vt:lpstr>Wingdings</vt:lpstr>
      <vt:lpstr>Times New Roman</vt:lpstr>
      <vt:lpstr>Comic Sans MS</vt:lpstr>
      <vt:lpstr>.VnTime</vt:lpstr>
      <vt:lpstr>Segoe Print</vt:lpstr>
      <vt:lpstr>.VnAvant</vt:lpstr>
      <vt:lpstr>.VnBook-AntiquaH</vt:lpstr>
      <vt:lpstr>.VnCommercial Script</vt:lpstr>
      <vt:lpstr>.VnTimeH</vt:lpstr>
      <vt:lpstr>.VnAristoteH</vt:lpstr>
      <vt:lpstr>.VnAristote</vt:lpstr>
      <vt:lpstr>Microsoft YaHei</vt:lpstr>
      <vt:lpstr>Arial Unicode MS</vt:lpstr>
      <vt:lpstr>.VnArabiaH</vt:lpstr>
      <vt:lpstr>Candara</vt:lpstr>
      <vt:lpstr>Calibri Light</vt:lpstr>
      <vt:lpstr>Cambria</vt:lpstr>
      <vt:lpstr>Castellar</vt:lpstr>
      <vt:lpstr>Century</vt:lpstr>
      <vt:lpstr>Century Gothic</vt:lpstr>
      <vt:lpstr>.VnAvantH</vt:lpstr>
      <vt:lpstr>Arial Black</vt:lpstr>
      <vt:lpstr>Default Design</vt:lpstr>
      <vt:lpstr>Crayons</vt:lpstr>
      <vt:lpstr>1_Default Design</vt:lpstr>
      <vt:lpstr>2_Default Design</vt:lpstr>
      <vt:lpstr>1_Crayons</vt:lpstr>
      <vt:lpstr>3_Default Design</vt:lpstr>
      <vt:lpstr>4_Default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TIEN</cp:lastModifiedBy>
  <cp:revision>122</cp:revision>
  <dcterms:created xsi:type="dcterms:W3CDTF">2008-10-25T02:17:00Z</dcterms:created>
  <dcterms:modified xsi:type="dcterms:W3CDTF">2025-04-22T14:23:22Z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DA0D44586AE64D12A93F3C02A05B3398_13</vt:lpwstr>
  </property>
  <property fmtid="{D5CDD505-2E9C-101B-9397-08002B2CF9AE}" pid="3" name="KSOProductBuildVer">
    <vt:lpwstr>1033-12.2.0.20795</vt:lpwstr>
  </property>
</Properties>
</file>