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2" r:id="rId3"/>
    <p:sldId id="257" r:id="rId4"/>
    <p:sldId id="265" r:id="rId5"/>
    <p:sldId id="283" r:id="rId6"/>
    <p:sldId id="288" r:id="rId7"/>
    <p:sldId id="285" r:id="rId8"/>
    <p:sldId id="286" r:id="rId9"/>
    <p:sldId id="287" r:id="rId10"/>
    <p:sldId id="289" r:id="rId11"/>
    <p:sldId id="290" r:id="rId12"/>
    <p:sldId id="291" r:id="rId13"/>
    <p:sldId id="292" r:id="rId14"/>
    <p:sldId id="293" r:id="rId15"/>
    <p:sldId id="264" r:id="rId16"/>
    <p:sldId id="258" r:id="rId17"/>
    <p:sldId id="303" r:id="rId18"/>
    <p:sldId id="304" r:id="rId19"/>
    <p:sldId id="305" r:id="rId20"/>
    <p:sldId id="261" r:id="rId21"/>
    <p:sldId id="263" r:id="rId22"/>
    <p:sldId id="273" r:id="rId23"/>
    <p:sldId id="278" r:id="rId24"/>
    <p:sldId id="306" r:id="rId25"/>
    <p:sldId id="307" r:id="rId26"/>
    <p:sldId id="308" r:id="rId27"/>
    <p:sldId id="309" r:id="rId28"/>
    <p:sldId id="310" r:id="rId29"/>
    <p:sldId id="294" r:id="rId30"/>
    <p:sldId id="296" r:id="rId31"/>
    <p:sldId id="298" r:id="rId32"/>
    <p:sldId id="299" r:id="rId33"/>
    <p:sldId id="300" r:id="rId34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86"/>
    <p:restoredTop sz="95519"/>
  </p:normalViewPr>
  <p:slideViewPr>
    <p:cSldViewPr showGuides="1"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79DD00-6BF2-4304-8BC8-B606F6CC74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3" descr="nền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57200"/>
            <a:ext cx="92075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4"/>
          <p:cNvSpPr txBox="1"/>
          <p:nvPr/>
        </p:nvSpPr>
        <p:spPr>
          <a:xfrm>
            <a:off x="1524000" y="0"/>
            <a:ext cx="6705600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TX BUÔN HỒ</a:t>
            </a:r>
            <a:endParaRPr lang="en-US" altLang="en-US" sz="1800" dirty="0"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VÀNH KHUYÊN</a:t>
            </a:r>
            <a:endParaRPr lang="en-US" altLang="en-US" sz="2400" b="1" dirty="0">
              <a:solidFill>
                <a:srgbClr val="FF66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2" name="TextBox 5"/>
          <p:cNvSpPr txBox="1"/>
          <p:nvPr/>
        </p:nvSpPr>
        <p:spPr>
          <a:xfrm>
            <a:off x="0" y="1600200"/>
            <a:ext cx="9144000" cy="36614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XÃ HỘI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LỚP HỌC CỦA BÉ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CĐ: TRƯỜNG MẦM NON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CĐ NHÁNH: LỚP HỌC CỦA BÉ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: LÁ 1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viên:NGUYỄN THỊ LỆ DIỄM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 descr="http://dochoitreem.net.vn/profiles/dochoitreemnetvn/uploads/attach/post/images/1421288886_bochucaicuacovachau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448800" cy="815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 descr="Kết quả hình ảnh cho vở thủ công mầm n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18613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33350"/>
            <a:ext cx="8229600" cy="5992813"/>
          </a:xfrm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13316" name="Picture 2" descr="Kết quả hình ảnh cho giấy màu thủ cô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133350"/>
            <a:ext cx="8458200" cy="655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AutoShape 2" descr="Kết quả hình ảnh cho bút màu"/>
          <p:cNvSpPr>
            <a:spLocks noChangeAspect="1"/>
          </p:cNvSpPr>
          <p:nvPr/>
        </p:nvSpPr>
        <p:spPr>
          <a:xfrm>
            <a:off x="14922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>
              <a:latin typeface=".VnTime" pitchFamily="34" charset="0"/>
            </a:endParaRPr>
          </a:p>
        </p:txBody>
      </p:sp>
      <p:sp>
        <p:nvSpPr>
          <p:cNvPr id="14339" name="AutoShape 4" descr="Kết quả hình ảnh cho bút màu"/>
          <p:cNvSpPr>
            <a:spLocks noChangeAspect="1"/>
          </p:cNvSpPr>
          <p:nvPr/>
        </p:nvSpPr>
        <p:spPr>
          <a:xfrm>
            <a:off x="14922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>
              <a:latin typeface=".VnTime" pitchFamily="34" charset="0"/>
            </a:endParaRPr>
          </a:p>
        </p:txBody>
      </p:sp>
      <p:pic>
        <p:nvPicPr>
          <p:cNvPr id="14340" name="Picture 6" descr="Kết quả hình ảnh cho bút mà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166688"/>
            <a:ext cx="6781800" cy="6691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9" name="Picture 5" descr="321"/>
          <p:cNvPicPr>
            <a:picLocks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2590800"/>
            <a:ext cx="3429000" cy="3189288"/>
          </a:xfrm>
          <a:ln/>
        </p:spPr>
      </p:pic>
      <p:sp>
        <p:nvSpPr>
          <p:cNvPr id="21510" name="AutoShape 6"/>
          <p:cNvSpPr/>
          <p:nvPr/>
        </p:nvSpPr>
        <p:spPr>
          <a:xfrm>
            <a:off x="4114800" y="457200"/>
            <a:ext cx="3886200" cy="2133600"/>
          </a:xfrm>
          <a:prstGeom prst="wedgeEllipseCallout">
            <a:avLst>
              <a:gd name="adj1" fmla="val -72051"/>
              <a:gd name="adj2" fmla="val 4263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khám phá các góc chơi</a:t>
            </a:r>
            <a:endParaRPr lang="en-US" alt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67 0.00416 C -0.36476 0.00046 -0.36181 -0.00624 -0.35885 -0.00855 C -0.3559 -0.01064 -0.35226 -0.01087 -0.34931 -0.01272 C -0.34722 -0.0141 -0.34496 -0.01526 -0.34288 -0.01688 C -0.33819 -0.02035 -0.3349 -0.02566 -0.33038 -0.02959 C -0.32674 -0.02012 -0.31736 -0.00578 -0.31111 0.00208 C -0.30972 0.00809 -0.30972 0.01133 -0.30486 0.0148 C -0.30191 0.01688 -0.29549 0.01896 -0.29549 0.01896 C -0.2908 0.0148 -0.28785 0.01087 -0.28264 0.00856 C -0.2783 0.00231 -0.27361 0.00046 -0.2684 -0.00416 C -0.26719 -0.00532 -0.26632 -0.0074 -0.2651 -0.00855 C -0.26319 -0.01017 -0.26094 -0.01133 -0.25885 -0.01272 C -0.25521 -0.01965 -0.25382 -0.02266 -0.24792 -0.02543 C -0.23958 -0.02196 -0.23559 -0.0148 -0.23021 -0.00624 C -0.22899 -0.00439 -0.22865 -0.00116 -0.22726 -7.51445E-7 C -0.22465 0.00185 -0.22187 0.00139 -0.21927 0.00208 C -0.21701 0.00139 -0.21493 0.00093 -0.21285 -7.51445E-7 C -0.20972 -0.00116 -0.2033 -0.00416 -0.2033 -0.00416 C -0.19479 -0.01179 -0.18767 -0.01988 -0.17778 -0.02335 C -0.17621 -0.02474 -0.175 -0.02705 -0.17326 -0.02751 C -0.16632 -0.0289 -0.16476 -0.01017 -0.16198 -0.00624 C -0.16094 -0.00462 -0.15903 -0.00485 -0.15729 -0.00416 C -0.15087 0.00393 -0.15156 0.01064 -0.14444 0.01688 C -0.12778 0.01526 -0.11319 0.01156 -0.09687 0.00856 C -0.09149 0.00347 -0.08767 0.00208 -0.08108 -7.51445E-7 C -0.07587 -0.00462 -0.07344 -0.00786 -0.06996 -0.0148 C -0.06389 -0.01225 -0.05868 -0.00855 -0.05243 -0.00624 C -0.04462 0.00162 -0.03993 0.00208 -0.03038 0.00416 C -0.02135 0.00809 -0.02292 0.00832 -0.00799 0.00416 C 0.00972 -0.00092 -0.01233 -7.51445E-7 -3.61111E-6 -7.51445E-7 " pathEditMode="relative" ptsTypes="fffffffffffffffffffffffffffffA">
                                      <p:cBhvr>
                                        <p:cTn id="6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620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en-US" altLang="en-US" dirty="0">
                <a:latin typeface=".VnTime" pitchFamily="34" charset="0"/>
              </a:rPr>
              <a:t>Gãc ®äc s¸ch</a:t>
            </a:r>
            <a:endParaRPr lang="en-US" altLang="en-US" dirty="0">
              <a:latin typeface=".VnTime" pitchFamily="34" charset="0"/>
            </a:endParaRPr>
          </a:p>
        </p:txBody>
      </p:sp>
      <p:pic>
        <p:nvPicPr>
          <p:cNvPr id="16387" name="Picture 5" descr="IMG_4514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04800" y="838200"/>
            <a:ext cx="8686800" cy="5791200"/>
          </a:xfrm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8382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en-US" altLang="en-US" dirty="0">
                <a:latin typeface=".VnTime" pitchFamily="34" charset="0"/>
              </a:rPr>
              <a:t>Gãc häc tËp</a:t>
            </a:r>
            <a:endParaRPr lang="en-US" altLang="en-US" dirty="0">
              <a:latin typeface=".VnTime" pitchFamily="34" charset="0"/>
            </a:endParaRPr>
          </a:p>
        </p:txBody>
      </p:sp>
      <p:pic>
        <p:nvPicPr>
          <p:cNvPr id="20483" name="Picture 5" descr="IMG_4529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90600" y="685800"/>
            <a:ext cx="7239000" cy="5867400"/>
          </a:xfr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8229600" cy="914400"/>
          </a:xfrm>
        </p:spPr>
        <p:txBody>
          <a:bodyPr vert="horz" wrap="square" lIns="91440" tIns="45720" rIns="91440" bIns="45720" numCol="1" anchor="ctr" anchorCtr="0" compatLnSpc="1"/>
          <a:p>
            <a:pPr>
              <a:spcBef>
                <a:spcPct val="20000"/>
              </a:spcBef>
              <a:buNone/>
            </a:pPr>
            <a:r>
              <a:rPr sz="3200" dirty="0">
                <a:solidFill>
                  <a:srgbClr val="000000"/>
                </a:solidFill>
              </a:rPr>
              <a:t>* HOẠT ĐỘNG 1: </a:t>
            </a:r>
            <a:r>
              <a:rPr sz="2800" dirty="0">
                <a:solidFill>
                  <a:srgbClr val="000000"/>
                </a:solidFill>
              </a:rPr>
              <a:t>ỔN ĐỊNH,TRÒ CHUYỆN</a:t>
            </a:r>
            <a:br>
              <a:rPr sz="2800" dirty="0">
                <a:solidFill>
                  <a:srgbClr val="000000"/>
                </a:solidFill>
              </a:rPr>
            </a:b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b</a:t>
            </a:r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 : Lớp chúng mình</a:t>
            </a: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trò chuyện về nội dung b</a:t>
            </a:r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hát, dẩn dắt v</a:t>
            </a:r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 b</a:t>
            </a:r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5" name="Picture 5" descr="81311251928622"/>
          <p:cNvPicPr>
            <a:picLocks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304800" y="1528763"/>
            <a:ext cx="8077200" cy="5100637"/>
          </a:xfrm>
          <a:ln/>
        </p:spPr>
      </p:pic>
      <p:pic>
        <p:nvPicPr>
          <p:cNvPr id="3076" name="Picture 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819400"/>
            <a:ext cx="16764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 descr="caryn_holding_hands_w_a_hb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590800"/>
            <a:ext cx="2133600" cy="182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620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en-US" altLang="en-US" dirty="0"/>
              <a:t>Góc thiên nhiên</a:t>
            </a:r>
            <a:endParaRPr lang="en-US" altLang="en-US" dirty="0"/>
          </a:p>
        </p:txBody>
      </p:sp>
      <p:pic>
        <p:nvPicPr>
          <p:cNvPr id="21507" name="Picture 4" descr="twoi ca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2375" y="0"/>
            <a:ext cx="63976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Box 5"/>
          <p:cNvSpPr txBox="1"/>
          <p:nvPr/>
        </p:nvSpPr>
        <p:spPr>
          <a:xfrm>
            <a:off x="0" y="76200"/>
            <a:ext cx="296386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Góc thiên nhiên</a:t>
            </a:r>
            <a:endParaRPr lang="en-US" alt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chơi bán h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1" name="Picture 7" descr="IMG_0033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304800" y="1371600"/>
            <a:ext cx="8686800" cy="5486400"/>
          </a:xfrm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192088" y="304800"/>
            <a:ext cx="8229600" cy="11430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en-US" altLang="en-US" dirty="0">
                <a:latin typeface=".VnArial" pitchFamily="34" charset="0"/>
              </a:rPr>
              <a:t>* Hoat động 3:Trß ch¬i</a:t>
            </a:r>
            <a:br>
              <a:rPr lang="en-US" altLang="en-US" dirty="0">
                <a:latin typeface=".VnArial" pitchFamily="34" charset="0"/>
              </a:rPr>
            </a:br>
            <a:r>
              <a:rPr lang="en-US" altLang="en-US" dirty="0">
                <a:latin typeface=".VnArial" pitchFamily="34" charset="0"/>
              </a:rPr>
              <a:t>+</a:t>
            </a:r>
            <a:r>
              <a:rPr lang="en-US" altLang="en-US" dirty="0">
                <a:solidFill>
                  <a:srgbClr val="000000"/>
                </a:solidFill>
                <a:latin typeface=".VnArial" pitchFamily="34" charset="0"/>
              </a:rPr>
              <a:t>Trß ch¬i</a:t>
            </a:r>
            <a:r>
              <a:rPr lang="en-US" altLang="en-US" dirty="0">
                <a:latin typeface=".VnArial" pitchFamily="34" charset="0"/>
              </a:rPr>
              <a:t> 1: đọi nao nhanh nhat</a:t>
            </a:r>
            <a:endParaRPr lang="en-US" altLang="en-US" dirty="0">
              <a:latin typeface=".VnArial" pitchFamily="34" charset="0"/>
            </a:endParaRPr>
          </a:p>
        </p:txBody>
      </p:sp>
      <p:grpSp>
        <p:nvGrpSpPr>
          <p:cNvPr id="23555" name="Group 4"/>
          <p:cNvGrpSpPr/>
          <p:nvPr/>
        </p:nvGrpSpPr>
        <p:grpSpPr>
          <a:xfrm>
            <a:off x="2362200" y="1524000"/>
            <a:ext cx="3900488" cy="2743200"/>
            <a:chOff x="204" y="0"/>
            <a:chExt cx="2457" cy="2087"/>
          </a:xfrm>
        </p:grpSpPr>
        <p:grpSp>
          <p:nvGrpSpPr>
            <p:cNvPr id="23557" name="Group 5"/>
            <p:cNvGrpSpPr/>
            <p:nvPr/>
          </p:nvGrpSpPr>
          <p:grpSpPr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23559" name="Picture 6" descr="BIRTHD~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7" y="2476"/>
                <a:ext cx="2322" cy="16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3560" name="Group 7"/>
              <p:cNvGrpSpPr/>
              <p:nvPr/>
            </p:nvGrpSpPr>
            <p:grpSpPr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23561" name="AutoShape 8"/>
                <p:cNvSpPr/>
                <p:nvPr/>
              </p:nvSpPr>
              <p:spPr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 w="9525">
                  <a:noFill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algn="ctr" eaLnBrk="1" hangingPunct="1">
                    <a:spcBef>
                      <a:spcPct val="0"/>
                    </a:spcBef>
                    <a:buNone/>
                  </a:pPr>
                  <a:r>
                    <a:rPr lang="en-US" altLang="en-US" b="1" dirty="0">
                      <a:latin typeface=".VnTime" pitchFamily="34" charset="0"/>
                    </a:rPr>
                    <a:t>Cè lªn b¹n ¬i!</a:t>
                  </a:r>
                  <a:endParaRPr lang="en-US" altLang="en-US" b="1" dirty="0">
                    <a:latin typeface=".VnTime" pitchFamily="34" charset="0"/>
                  </a:endParaRPr>
                </a:p>
              </p:txBody>
            </p:sp>
            <p:sp>
              <p:nvSpPr>
                <p:cNvPr id="23562" name="Freeform 9"/>
                <p:cNvSpPr/>
                <p:nvPr/>
              </p:nvSpPr>
              <p:spPr>
                <a:xfrm>
                  <a:off x="1644" y="2406"/>
                  <a:ext cx="2340" cy="492"/>
                </a:xfrm>
                <a:custGeom>
                  <a:avLst/>
                  <a:gdLst>
                    <a:gd name="txL" fmla="*/ 0 w 2340"/>
                    <a:gd name="txT" fmla="*/ 0 h 492"/>
                    <a:gd name="txR" fmla="*/ 2340 w 2340"/>
                    <a:gd name="txB" fmla="*/ 492 h 492"/>
                  </a:gdLst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txL" t="txT" r="txR" b="tx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en-US"/>
                </a:p>
              </p:txBody>
            </p:sp>
          </p:grpSp>
        </p:grpSp>
        <p:sp>
          <p:nvSpPr>
            <p:cNvPr id="23558" name="Rectangle 10"/>
            <p:cNvSpPr/>
            <p:nvPr/>
          </p:nvSpPr>
          <p:spPr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dirty="0">
                <a:latin typeface=".VnTime" pitchFamily="34" charset="0"/>
              </a:endParaRPr>
            </a:p>
          </p:txBody>
        </p:sp>
      </p:grpSp>
      <p:pic>
        <p:nvPicPr>
          <p:cNvPr id="23556" name="Picture 11" descr="duck4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72000"/>
            <a:ext cx="2133600" cy="191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2458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275" y="1563688"/>
            <a:ext cx="8297863" cy="3736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25603" name="Picture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04800" y="-349250"/>
            <a:ext cx="8763000" cy="7435850"/>
          </a:xfrm>
          <a:ln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26627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04800" y="-555625"/>
            <a:ext cx="8910638" cy="7413625"/>
          </a:xfrm>
          <a:ln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27651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180975"/>
            <a:ext cx="8991600" cy="7038975"/>
          </a:xfrm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  <a:ln/>
        </p:spPr>
        <p:txBody>
          <a:bodyPr vert="horz" wrap="square" lIns="91440" tIns="45720" rIns="91440" bIns="45720" anchor="t" anchorCtr="0"/>
          <a:p>
            <a:r>
              <a:rPr lang="en-US" altLang="en-US" dirty="0"/>
              <a:t>Trò chơi 2: Ai nhanh hơn</a:t>
            </a:r>
            <a:endParaRPr lang="en-US" altLang="en-US" dirty="0"/>
          </a:p>
          <a:p>
            <a:r>
              <a:rPr lang="en-US" altLang="en-US" dirty="0"/>
              <a:t>- cho trẻ gọi tên đồ dùng, đồ chơi theo yêu cầu của cô</a:t>
            </a:r>
            <a:endParaRPr lang="en-US" altLang="en-US" dirty="0"/>
          </a:p>
        </p:txBody>
      </p:sp>
      <p:pic>
        <p:nvPicPr>
          <p:cNvPr id="2867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3429000"/>
            <a:ext cx="8534400" cy="3276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ln/>
        </p:spPr>
        <p:txBody>
          <a:bodyPr vert="horz" wrap="square" lIns="91440" tIns="45720" rIns="91440" bIns="45720" anchor="ctr" anchorCtr="0"/>
          <a:p>
            <a:r>
              <a:rPr lang="en-US" altLang="en-US" dirty="0"/>
              <a:t>Đồ chơi này ở góc chơi nào?</a:t>
            </a:r>
            <a:endParaRPr lang="en-US" altLang="en-US" dirty="0"/>
          </a:p>
        </p:txBody>
      </p:sp>
      <p:pic>
        <p:nvPicPr>
          <p:cNvPr id="29699" name="Picture 4" descr="Kết quả hình ảnh cho đồ chơi lắp ráp xây dự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363" y="990600"/>
            <a:ext cx="7920037" cy="5867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ln/>
        </p:spPr>
        <p:txBody>
          <a:bodyPr vert="horz" wrap="square" lIns="91440" tIns="45720" rIns="91440" bIns="45720" anchor="ctr" anchorCtr="0"/>
          <a:p>
            <a:r>
              <a:rPr lang="en-US" altLang="en-US" dirty="0"/>
              <a:t>Đồ chơi này ở góc chơi nào?</a:t>
            </a:r>
            <a:endParaRPr lang="en-US" altLang="en-US" dirty="0"/>
          </a:p>
        </p:txBody>
      </p:sp>
      <p:pic>
        <p:nvPicPr>
          <p:cNvPr id="30723" name="Picture 2" descr="Kết quả hình ảnh cho búp bê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219200"/>
            <a:ext cx="5638800" cy="563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5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en-US" altLang="en-US" dirty="0"/>
              <a:t>* Hoạt động 2: </a:t>
            </a:r>
            <a:r>
              <a:rPr lang="en-US" altLang="en-US" sz="3600" dirty="0"/>
              <a:t>quan sát, đàm thoại</a:t>
            </a:r>
            <a:br>
              <a:rPr lang="en-US" altLang="en-US" sz="3600" dirty="0"/>
            </a:br>
            <a:r>
              <a:rPr lang="en-US" altLang="en-US" dirty="0">
                <a:latin typeface=".VnTime" pitchFamily="34" charset="0"/>
              </a:rPr>
              <a:t>B¹n nµo giái?</a:t>
            </a:r>
            <a:endParaRPr lang="en-US" altLang="en-US" dirty="0">
              <a:latin typeface=".VnTime" pitchFamily="34" charset="0"/>
            </a:endParaRPr>
          </a:p>
        </p:txBody>
      </p:sp>
      <p:pic>
        <p:nvPicPr>
          <p:cNvPr id="23559" name="Picture 7" descr="b23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590800" y="3733800"/>
            <a:ext cx="3852863" cy="2847975"/>
          </a:xfrm>
          <a:ln/>
        </p:spPr>
      </p:pic>
      <p:sp>
        <p:nvSpPr>
          <p:cNvPr id="23560" name="AutoShape 8"/>
          <p:cNvSpPr/>
          <p:nvPr/>
        </p:nvSpPr>
        <p:spPr>
          <a:xfrm>
            <a:off x="533400" y="1828800"/>
            <a:ext cx="2971800" cy="1905000"/>
          </a:xfrm>
          <a:prstGeom prst="wedgeEllipseCallout">
            <a:avLst>
              <a:gd name="adj1" fmla="val 32745"/>
              <a:gd name="adj2" fmla="val 6141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ơi! Bạn trai hay chơi với đồ chơi 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400" b="1" dirty="0">
              <a:latin typeface=".VnTime" pitchFamily="34" charset="0"/>
              <a:ea typeface="Times New Roman" panose="02020603050405020304" pitchFamily="18" charset="0"/>
            </a:endParaRPr>
          </a:p>
        </p:txBody>
      </p:sp>
      <p:sp>
        <p:nvSpPr>
          <p:cNvPr id="23561" name="AutoShape 9"/>
          <p:cNvSpPr/>
          <p:nvPr/>
        </p:nvSpPr>
        <p:spPr>
          <a:xfrm>
            <a:off x="5867400" y="2057400"/>
            <a:ext cx="2743200" cy="1828800"/>
          </a:xfrm>
          <a:prstGeom prst="wedgeEllipseCallout">
            <a:avLst>
              <a:gd name="adj1" fmla="val -67130"/>
              <a:gd name="adj2" fmla="val 42361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ơi! Bạn gái hay chơi với đồ chơi gì?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4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1109 L 3.61111E-6 -4.62428E-7 " pathEditMode="relative" ptsTypes="AA">
                                      <p:cBhvr>
                                        <p:cTn id="14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ln/>
        </p:spPr>
        <p:txBody>
          <a:bodyPr vert="horz" wrap="square" lIns="91440" tIns="45720" rIns="91440" bIns="45720" anchor="ctr" anchorCtr="0"/>
          <a:p>
            <a:r>
              <a:rPr lang="en-US" altLang="en-US" dirty="0"/>
              <a:t>Đồ chơi này ở góc chơi nào?</a:t>
            </a:r>
            <a:endParaRPr lang="en-US" altLang="en-US" dirty="0"/>
          </a:p>
        </p:txBody>
      </p:sp>
      <p:pic>
        <p:nvPicPr>
          <p:cNvPr id="31747" name="Picture 2" descr="Hình ảnh có liên qu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981200"/>
            <a:ext cx="8297863" cy="3733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ln/>
        </p:spPr>
        <p:txBody>
          <a:bodyPr vert="horz" wrap="square" lIns="91440" tIns="45720" rIns="91440" bIns="45720" anchor="ctr" anchorCtr="0"/>
          <a:p>
            <a:r>
              <a:rPr lang="en-US" altLang="en-US" dirty="0"/>
              <a:t>Đồ chơi này ở góc chơi nào?</a:t>
            </a:r>
            <a:endParaRPr lang="en-US" altLang="en-US" dirty="0"/>
          </a:p>
        </p:txBody>
      </p:sp>
      <p:pic>
        <p:nvPicPr>
          <p:cNvPr id="32771" name="Picture 6" descr="Kết quả hình ảnh cho bút mà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1293813"/>
            <a:ext cx="5638800" cy="5564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ln/>
        </p:spPr>
        <p:txBody>
          <a:bodyPr vert="horz" wrap="square" lIns="91440" tIns="45720" rIns="91440" bIns="45720" anchor="ctr" anchorCtr="0"/>
          <a:p>
            <a:r>
              <a:rPr lang="en-US" altLang="en-US" dirty="0"/>
              <a:t>Đồ chơi này ở góc chơi nào?</a:t>
            </a:r>
            <a:endParaRPr lang="en-US" altLang="en-US" dirty="0"/>
          </a:p>
        </p:txBody>
      </p:sp>
      <p:pic>
        <p:nvPicPr>
          <p:cNvPr id="33795" name="Picture 4" descr="Kết quả hình ảnh cho bộ đồ chơi nấu ă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990600"/>
            <a:ext cx="7696200" cy="5729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4" descr="Kết quả hình ảnh cho bộ đồ chơi nấu ă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8262" y="0"/>
            <a:ext cx="92122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extBox 5"/>
          <p:cNvSpPr txBox="1"/>
          <p:nvPr/>
        </p:nvSpPr>
        <p:spPr>
          <a:xfrm>
            <a:off x="5554663" y="0"/>
            <a:ext cx="3589337" cy="1200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chơi gì?</a:t>
            </a:r>
            <a:endParaRPr lang="en-US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như thế 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3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Kết quả hình ảnh cho búp bê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-152400"/>
            <a:ext cx="701040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4"/>
          <p:cNvSpPr txBox="1"/>
          <p:nvPr/>
        </p:nvSpPr>
        <p:spPr>
          <a:xfrm>
            <a:off x="457200" y="381000"/>
            <a:ext cx="84455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Búp bê</a:t>
            </a: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" descr="Kết quả hình ảnh cho đồ chơi bác s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TextBox 4"/>
          <p:cNvSpPr txBox="1"/>
          <p:nvPr/>
        </p:nvSpPr>
        <p:spPr>
          <a:xfrm>
            <a:off x="0" y="0"/>
            <a:ext cx="3206750" cy="10779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.VnTime" pitchFamily="34" charset="0"/>
              </a:rPr>
              <a:t>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 l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đồ chơi gì?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l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gì ?</a:t>
            </a:r>
            <a:endParaRPr lang="en-US" altLang="en-US" dirty="0">
              <a:latin typeface=".VnTime" pitchFamily="34" charset="0"/>
            </a:endParaRPr>
          </a:p>
        </p:txBody>
      </p:sp>
      <p:sp>
        <p:nvSpPr>
          <p:cNvPr id="7172" name="TextBox 5"/>
          <p:cNvSpPr txBox="1"/>
          <p:nvPr/>
        </p:nvSpPr>
        <p:spPr>
          <a:xfrm>
            <a:off x="2438400" y="6400800"/>
            <a:ext cx="491490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đồ chơi n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được chơi ở góc n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4" descr="Kết quả hình ảnh cho đồ chơi lắp ráp xây dự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9291638" cy="688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extBox 5"/>
          <p:cNvSpPr txBox="1"/>
          <p:nvPr/>
        </p:nvSpPr>
        <p:spPr>
          <a:xfrm>
            <a:off x="4419600" y="152400"/>
            <a:ext cx="12192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Lắp gép</a:t>
            </a: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" descr="Kết quả hình ảnh cho đồ chơi lắp ráp xây dự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extBox 4"/>
          <p:cNvSpPr txBox="1"/>
          <p:nvPr/>
        </p:nvSpPr>
        <p:spPr>
          <a:xfrm>
            <a:off x="609600" y="228600"/>
            <a:ext cx="10382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Xếp hình</a:t>
            </a: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 descr="Hình ảnh có liên qu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295400"/>
            <a:ext cx="8297863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TextBox 4"/>
          <p:cNvSpPr txBox="1"/>
          <p:nvPr/>
        </p:nvSpPr>
        <p:spPr>
          <a:xfrm>
            <a:off x="533400" y="228600"/>
            <a:ext cx="80645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Thẻ số</a:t>
            </a: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2&quot;/&gt;&lt;/object&gt;&lt;object type=&quot;3&quot; unique_id=&quot;10004&quot;&gt;&lt;property id=&quot;20148&quot; value=&quot;5&quot;/&gt;&lt;property id=&quot;20300&quot; value=&quot;Slide 2 - &amp;quot;* HOẠT ĐỘNG 1: ỔN ĐỊNH,TRÒ CHUYỆN Hát bài : Lớp chúng mình - Cô trò chuyện về nội dung bài hát, dẩn dắt vào bài 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* Hoạt động 2: quan sát, đàm thoại B¹n nµo giái?&amp;quot;&quot;/&gt;&lt;property id=&quot;20307&quot; value=&quot;265&quot;/&gt;&lt;/object&gt;&lt;object type=&quot;3&quot; unique_id=&quot;10007&quot;&gt;&lt;property id=&quot;20148&quot; value=&quot;5&quot;/&gt;&lt;property id=&quot;20300&quot; value=&quot;Slide 4&quot;/&gt;&lt;property id=&quot;20307&quot; value=&quot;283&quot;/&gt;&lt;/object&gt;&lt;object type=&quot;3&quot; unique_id=&quot;10008&quot;&gt;&lt;property id=&quot;20148&quot; value=&quot;5&quot;/&gt;&lt;property id=&quot;20300&quot; value=&quot;Slide 5&quot;/&gt;&lt;property id=&quot;20307&quot; value=&quot;288&quot;/&gt;&lt;/object&gt;&lt;object type=&quot;3&quot; unique_id=&quot;10009&quot;&gt;&lt;property id=&quot;20148&quot; value=&quot;5&quot;/&gt;&lt;property id=&quot;20300&quot; value=&quot;Slide 6&quot;/&gt;&lt;property id=&quot;20307&quot; value=&quot;285&quot;/&gt;&lt;/object&gt;&lt;object type=&quot;3&quot; unique_id=&quot;10010&quot;&gt;&lt;property id=&quot;20148&quot; value=&quot;5&quot;/&gt;&lt;property id=&quot;20300&quot; value=&quot;Slide 7&quot;/&gt;&lt;property id=&quot;20307&quot; value=&quot;286&quot;/&gt;&lt;/object&gt;&lt;object type=&quot;3&quot; unique_id=&quot;10011&quot;&gt;&lt;property id=&quot;20148&quot; value=&quot;5&quot;/&gt;&lt;property id=&quot;20300&quot; value=&quot;Slide 8&quot;/&gt;&lt;property id=&quot;20307&quot; value=&quot;287&quot;/&gt;&lt;/object&gt;&lt;object type=&quot;3&quot; unique_id=&quot;10012&quot;&gt;&lt;property id=&quot;20148&quot; value=&quot;5&quot;/&gt;&lt;property id=&quot;20300&quot; value=&quot;Slide 9&quot;/&gt;&lt;property id=&quot;20307&quot; value=&quot;289&quot;/&gt;&lt;/object&gt;&lt;object type=&quot;3&quot; unique_id=&quot;10013&quot;&gt;&lt;property id=&quot;20148&quot; value=&quot;5&quot;/&gt;&lt;property id=&quot;20300&quot; value=&quot;Slide 10&quot;/&gt;&lt;property id=&quot;20307&quot; value=&quot;290&quot;/&gt;&lt;/object&gt;&lt;object type=&quot;3&quot; unique_id=&quot;10014&quot;&gt;&lt;property id=&quot;20148&quot; value=&quot;5&quot;/&gt;&lt;property id=&quot;20300&quot; value=&quot;Slide 11&quot;/&gt;&lt;property id=&quot;20307&quot; value=&quot;291&quot;/&gt;&lt;/object&gt;&lt;object type=&quot;3&quot; unique_id=&quot;10015&quot;&gt;&lt;property id=&quot;20148&quot; value=&quot;5&quot;/&gt;&lt;property id=&quot;20300&quot; value=&quot;Slide 12&quot;/&gt;&lt;property id=&quot;20307&quot; value=&quot;292&quot;/&gt;&lt;/object&gt;&lt;object type=&quot;3&quot; unique_id=&quot;10016&quot;&gt;&lt;property id=&quot;20148&quot; value=&quot;5&quot;/&gt;&lt;property id=&quot;20300&quot; value=&quot;Slide 13&quot;/&gt;&lt;property id=&quot;20307&quot; value=&quot;293&quot;/&gt;&lt;/object&gt;&lt;object type=&quot;3&quot; unique_id=&quot;10017&quot;&gt;&lt;property id=&quot;20148&quot; value=&quot;5&quot;/&gt;&lt;property id=&quot;20300&quot; value=&quot;Slide 14&quot;/&gt;&lt;property id=&quot;20307&quot; value=&quot;264&quot;/&gt;&lt;/object&gt;&lt;object type=&quot;3&quot; unique_id=&quot;10018&quot;&gt;&lt;property id=&quot;20148&quot; value=&quot;5&quot;/&gt;&lt;property id=&quot;20300&quot; value=&quot;Slide 15 - &amp;quot;Gãc ®äc s¸ch&amp;quot;&quot;/&gt;&lt;property id=&quot;20307&quot; value=&quot;258&quot;/&gt;&lt;/object&gt;&lt;object type=&quot;3&quot; unique_id=&quot;10019&quot;&gt;&lt;property id=&quot;20148&quot; value=&quot;5&quot;/&gt;&lt;property id=&quot;20300&quot; value=&quot;Slide 16&quot;/&gt;&lt;property id=&quot;20307&quot; value=&quot;303&quot;/&gt;&lt;/object&gt;&lt;object type=&quot;3&quot; unique_id=&quot;10020&quot;&gt;&lt;property id=&quot;20148&quot; value=&quot;5&quot;/&gt;&lt;property id=&quot;20300&quot; value=&quot;Slide 17&quot;/&gt;&lt;property id=&quot;20307&quot; value=&quot;304&quot;/&gt;&lt;/object&gt;&lt;object type=&quot;3&quot; unique_id=&quot;10021&quot;&gt;&lt;property id=&quot;20148&quot; value=&quot;5&quot;/&gt;&lt;property id=&quot;20300&quot; value=&quot;Slide 18&quot;/&gt;&lt;property id=&quot;20307&quot; value=&quot;305&quot;/&gt;&lt;/object&gt;&lt;object type=&quot;3&quot; unique_id=&quot;10025&quot;&gt;&lt;property id=&quot;20148&quot; value=&quot;5&quot;/&gt;&lt;property id=&quot;20300&quot; value=&quot;Slide 19 - &amp;quot;Gãc häc tËp&amp;quot;&quot;/&gt;&lt;property id=&quot;20307&quot; value=&quot;261&quot;/&gt;&lt;/object&gt;&lt;object type=&quot;3&quot; unique_id=&quot;10026&quot;&gt;&lt;property id=&quot;20148&quot; value=&quot;5&quot;/&gt;&lt;property id=&quot;20300&quot; value=&quot;Slide 20 - &amp;quot;Góc thiên nhiên&amp;quot;&quot;/&gt;&lt;property id=&quot;20307&quot; value=&quot;263&quot;/&gt;&lt;/object&gt;&lt;object type=&quot;3&quot; unique_id=&quot;10027&quot;&gt;&lt;property id=&quot;20148&quot; value=&quot;5&quot;/&gt;&lt;property id=&quot;20300&quot; value=&quot;Slide 21 - &amp;quot;Bé chơi bán hàng&amp;quot;&quot;/&gt;&lt;property id=&quot;20307&quot; value=&quot;273&quot;/&gt;&lt;/object&gt;&lt;object type=&quot;3&quot; unique_id=&quot;10028&quot;&gt;&lt;property id=&quot;20148&quot; value=&quot;5&quot;/&gt;&lt;property id=&quot;20300&quot; value=&quot;Slide 22 - &amp;quot;* Hoat động 3:Trß ch¬i +Trß ch¬i 1: đọi nao nhanh nhat&amp;quot;&quot;/&gt;&lt;property id=&quot;20307&quot; value=&quot;278&quot;/&gt;&lt;/object&gt;&lt;object type=&quot;3&quot; unique_id=&quot;10029&quot;&gt;&lt;property id=&quot;20148&quot; value=&quot;5&quot;/&gt;&lt;property id=&quot;20300&quot; value=&quot;Slide 28 - &amp;quot;Đồ chơi này ở góc chơi nào?&amp;quot;&quot;/&gt;&lt;property id=&quot;20307&quot; value=&quot;294&quot;/&gt;&lt;/object&gt;&lt;object type=&quot;3&quot; unique_id=&quot;10030&quot;&gt;&lt;property id=&quot;20148&quot; value=&quot;5&quot;/&gt;&lt;property id=&quot;20300&quot; value=&quot;Slide 29 - &amp;quot;Đồ chơi này ở góc chơi nào?&amp;quot;&quot;/&gt;&lt;property id=&quot;20307&quot; value=&quot;296&quot;/&gt;&lt;/object&gt;&lt;object type=&quot;3&quot; unique_id=&quot;10031&quot;&gt;&lt;property id=&quot;20148&quot; value=&quot;5&quot;/&gt;&lt;property id=&quot;20300&quot; value=&quot;Slide 30 - &amp;quot;Đồ chơi này ở góc chơi nào?&amp;quot;&quot;/&gt;&lt;property id=&quot;20307&quot; value=&quot;298&quot;/&gt;&lt;/object&gt;&lt;object type=&quot;3&quot; unique_id=&quot;10032&quot;&gt;&lt;property id=&quot;20148&quot; value=&quot;5&quot;/&gt;&lt;property id=&quot;20300&quot; value=&quot;Slide 31 - &amp;quot;Đồ chơi này ở góc chơi nào?&amp;quot;&quot;/&gt;&lt;property id=&quot;20307&quot; value=&quot;299&quot;/&gt;&lt;/object&gt;&lt;object type=&quot;3&quot; unique_id=&quot;10033&quot;&gt;&lt;property id=&quot;20148&quot; value=&quot;5&quot;/&gt;&lt;property id=&quot;20300&quot; value=&quot;Slide 32 - &amp;quot;Đồ chơi này ở góc chơi nào?&amp;quot;&quot;/&gt;&lt;property id=&quot;20307&quot; value=&quot;300&quot;/&gt;&lt;/object&gt;&lt;object type=&quot;3&quot; unique_id=&quot;10332&quot;&gt;&lt;property id=&quot;20148&quot; value=&quot;5&quot;/&gt;&lt;property id=&quot;20300&quot; value=&quot;Slide 23&quot;/&gt;&lt;property id=&quot;20307&quot; value=&quot;306&quot;/&gt;&lt;/object&gt;&lt;object type=&quot;3&quot; unique_id=&quot;10333&quot;&gt;&lt;property id=&quot;20148&quot; value=&quot;5&quot;/&gt;&lt;property id=&quot;20300&quot; value=&quot;Slide 24&quot;/&gt;&lt;property id=&quot;20307&quot; value=&quot;307&quot;/&gt;&lt;/object&gt;&lt;object type=&quot;3&quot; unique_id=&quot;10334&quot;&gt;&lt;property id=&quot;20148&quot; value=&quot;5&quot;/&gt;&lt;property id=&quot;20300&quot; value=&quot;Slide 25&quot;/&gt;&lt;property id=&quot;20307&quot; value=&quot;308&quot;/&gt;&lt;/object&gt;&lt;object type=&quot;3&quot; unique_id=&quot;10335&quot;&gt;&lt;property id=&quot;20148&quot; value=&quot;5&quot;/&gt;&lt;property id=&quot;20300&quot; value=&quot;Slide 26&quot;/&gt;&lt;property id=&quot;20307&quot; value=&quot;309&quot;/&gt;&lt;/object&gt;&lt;object type=&quot;3&quot; unique_id=&quot;10336&quot;&gt;&lt;property id=&quot;20148&quot; value=&quot;5&quot;/&gt;&lt;property id=&quot;20300&quot; value=&quot;Slide 27&quot;/&gt;&lt;property id=&quot;20307&quot; value=&quot;310&quot;/&gt;&lt;/object&gt;&lt;/object&gt;&lt;object type=&quot;8&quot; unique_id=&quot;1006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WPS Slides</Application>
  <PresentationFormat/>
  <Paragraphs>66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Arial</vt:lpstr>
      <vt:lpstr>SimSun</vt:lpstr>
      <vt:lpstr>Wingdings</vt:lpstr>
      <vt:lpstr>.VnTime</vt:lpstr>
      <vt:lpstr>Segoe Print</vt:lpstr>
      <vt:lpstr>Calibri</vt:lpstr>
      <vt:lpstr>Times New Roman</vt:lpstr>
      <vt:lpstr>.VnAvant</vt:lpstr>
      <vt:lpstr>.VnArial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Trß ch¬i: B¾n tªn</dc:title>
  <dc:creator>User</dc:creator>
  <cp:lastModifiedBy>THUY TIEN</cp:lastModifiedBy>
  <cp:revision>66</cp:revision>
  <dcterms:created xsi:type="dcterms:W3CDTF">2010-09-13T04:42:12Z</dcterms:created>
  <dcterms:modified xsi:type="dcterms:W3CDTF">2025-04-25T02:47:45Z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BE9E2C95CCD24462AEC670608FBC7D34_13</vt:lpwstr>
  </property>
  <property fmtid="{D5CDD505-2E9C-101B-9397-08002B2CF9AE}" pid="3" name="KSOProductBuildVer">
    <vt:lpwstr>1033-12.2.0.20795</vt:lpwstr>
  </property>
</Properties>
</file>