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3"/>
    <p:sldId id="337" r:id="rId4"/>
    <p:sldId id="336" r:id="rId5"/>
    <p:sldId id="331" r:id="rId6"/>
    <p:sldId id="339" r:id="rId7"/>
    <p:sldId id="338" r:id="rId8"/>
    <p:sldId id="325" r:id="rId9"/>
    <p:sldId id="309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88"/>
    <p:restoredTop sz="94660"/>
  </p:normalViewPr>
  <p:slideViewPr>
    <p:cSldViewPr showGuides="1">
      <p:cViewPr varScale="1">
        <p:scale>
          <a:sx n="69" d="100"/>
          <a:sy n="69" d="100"/>
        </p:scale>
        <p:origin x="1458" y="4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794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A7E8E1-38CC-4A44-BA64-5484052AEDA8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3F7742-0929-4AA1-805B-DCBCE1CBA03D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2D2311-0D22-441B-B0B3-6101C4C7EC78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0A90F9-D2B9-44F3-849F-58722CB4067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5B5491-D08F-47C8-B46A-510E84EF321C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FDC0A8-F547-4389-8DCD-A791C16D59A3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362BDD-F5A2-4AA9-8E0A-895787311A9E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3E24BA-DECA-4FF1-887B-A571F56CCB55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FFC300-2A15-40B3-B766-C425D4A49364}" type="datetime1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24FB3F-159C-436D-898E-A7875676377C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9FD4B-6C12-4267-89B8-D6720E12EDF8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0297CF-1912-4FE7-B797-C3686559A2F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FFC300-2A15-40B3-B766-C425D4A49364}" type="datetime1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24FB3F-159C-436D-898E-A7875676377C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file:///C:\Users\Admin\Downloads\trxtljgkqm.mp3" TargetMode="External"/><Relationship Id="rId3" Type="http://schemas.openxmlformats.org/officeDocument/2006/relationships/audio" Target="file:///C:\Users\Admin\Downloads\trxtljgkqm.mp3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10241"/>
          <p:cNvSpPr txBox="1"/>
          <p:nvPr/>
        </p:nvSpPr>
        <p:spPr>
          <a:xfrm>
            <a:off x="1600200" y="990600"/>
            <a:ext cx="6934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CC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pic>
        <p:nvPicPr>
          <p:cNvPr id="10243" name="Picture 10242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s 10243"/>
          <p:cNvSpPr>
            <a:spLocks noTextEdit="1"/>
          </p:cNvSpPr>
          <p:nvPr/>
        </p:nvSpPr>
        <p:spPr>
          <a:xfrm>
            <a:off x="685800" y="990600"/>
            <a:ext cx="7848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Bản thân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Khám phá khoa học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 tài: Bé tự giới thiệu về mình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NGUYỄN THỊ THỦY TIÊN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Lớp: Lá 2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Ngày:30/9/2024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10241"/>
          <p:cNvSpPr txBox="1"/>
          <p:nvPr/>
        </p:nvSpPr>
        <p:spPr>
          <a:xfrm>
            <a:off x="1600200" y="990600"/>
            <a:ext cx="6934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CC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pic>
        <p:nvPicPr>
          <p:cNvPr id="10243" name="Picture 10242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s 10243"/>
          <p:cNvSpPr>
            <a:spLocks noTextEdit="1"/>
          </p:cNvSpPr>
          <p:nvPr/>
        </p:nvSpPr>
        <p:spPr>
          <a:xfrm>
            <a:off x="685800" y="1905000"/>
            <a:ext cx="79248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Ổn định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Rectangles 10244"/>
          <p:cNvSpPr>
            <a:spLocks noTextEdit="1"/>
          </p:cNvSpPr>
          <p:nvPr/>
        </p:nvSpPr>
        <p:spPr>
          <a:xfrm>
            <a:off x="2133600" y="4038600"/>
            <a:ext cx="533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Trẻ hát vận động bài: Tập đánh răng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8" name="Picture 2" descr="Frames PPT 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2" descr="Frames PPT 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trxtljgkqm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78849"/>
          <p:cNvSpPr txBox="1"/>
          <p:nvPr/>
        </p:nvSpPr>
        <p:spPr>
          <a:xfrm>
            <a:off x="1600200" y="990600"/>
            <a:ext cx="6934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CC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pic>
        <p:nvPicPr>
          <p:cNvPr id="78851" name="Picture 78850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Rectangles 78851"/>
          <p:cNvSpPr>
            <a:spLocks noTextEdit="1"/>
          </p:cNvSpPr>
          <p:nvPr/>
        </p:nvSpPr>
        <p:spPr>
          <a:xfrm>
            <a:off x="685800" y="1905000"/>
            <a:ext cx="79248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 : Khám phá về cơ thể của bé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Rectangles 78852"/>
          <p:cNvSpPr>
            <a:spLocks noTextEdit="1"/>
          </p:cNvSpPr>
          <p:nvPr/>
        </p:nvSpPr>
        <p:spPr>
          <a:xfrm>
            <a:off x="2133600" y="4038600"/>
            <a:ext cx="533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61441" descr="toànthan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838200"/>
            <a:ext cx="3200400" cy="6019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43" name="Group 61442"/>
          <p:cNvGrpSpPr/>
          <p:nvPr/>
        </p:nvGrpSpPr>
        <p:grpSpPr>
          <a:xfrm>
            <a:off x="1828800" y="958850"/>
            <a:ext cx="2819400" cy="679450"/>
            <a:chOff x="1152" y="604"/>
            <a:chExt cx="1776" cy="428"/>
          </a:xfrm>
        </p:grpSpPr>
        <p:sp>
          <p:nvSpPr>
            <p:cNvPr id="15386" name="Straight Connector 61443"/>
            <p:cNvSpPr/>
            <p:nvPr/>
          </p:nvSpPr>
          <p:spPr>
            <a:xfrm>
              <a:off x="1872" y="864"/>
              <a:ext cx="1056" cy="144"/>
            </a:xfrm>
            <a:prstGeom prst="line">
              <a:avLst/>
            </a:prstGeom>
            <a:ln w="76200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87" name="Text Box 61444"/>
            <p:cNvSpPr txBox="1"/>
            <p:nvPr/>
          </p:nvSpPr>
          <p:spPr>
            <a:xfrm>
              <a:off x="1152" y="604"/>
              <a:ext cx="672" cy="428"/>
            </a:xfrm>
            <a:prstGeom prst="rect">
              <a:avLst/>
            </a:prstGeom>
            <a:noFill/>
            <a:ln w="38100" cap="flat" cmpd="dbl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mắt</a:t>
              </a: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46" name="Group 61445"/>
          <p:cNvGrpSpPr/>
          <p:nvPr/>
        </p:nvGrpSpPr>
        <p:grpSpPr>
          <a:xfrm>
            <a:off x="1828800" y="1752600"/>
            <a:ext cx="1600200" cy="679450"/>
            <a:chOff x="1152" y="1104"/>
            <a:chExt cx="1008" cy="428"/>
          </a:xfrm>
        </p:grpSpPr>
        <p:sp>
          <p:nvSpPr>
            <p:cNvPr id="15384" name="Straight Connector 61446"/>
            <p:cNvSpPr/>
            <p:nvPr/>
          </p:nvSpPr>
          <p:spPr>
            <a:xfrm>
              <a:off x="1872" y="1344"/>
              <a:ext cx="288" cy="48"/>
            </a:xfrm>
            <a:prstGeom prst="line">
              <a:avLst/>
            </a:prstGeom>
            <a:ln w="76200" cap="flat" cmpd="sng">
              <a:solidFill>
                <a:srgbClr val="CC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85" name="Text Box 61447"/>
            <p:cNvSpPr txBox="1"/>
            <p:nvPr/>
          </p:nvSpPr>
          <p:spPr>
            <a:xfrm>
              <a:off x="1152" y="1104"/>
              <a:ext cx="672" cy="428"/>
            </a:xfrm>
            <a:prstGeom prst="rect">
              <a:avLst/>
            </a:prstGeom>
            <a:noFill/>
            <a:ln w="38100" cap="flat" cmpd="dbl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tay</a:t>
              </a: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49" name="Group 61448"/>
          <p:cNvGrpSpPr/>
          <p:nvPr/>
        </p:nvGrpSpPr>
        <p:grpSpPr>
          <a:xfrm>
            <a:off x="1828800" y="1752600"/>
            <a:ext cx="3048000" cy="2203450"/>
            <a:chOff x="1152" y="1104"/>
            <a:chExt cx="1920" cy="1388"/>
          </a:xfrm>
        </p:grpSpPr>
        <p:sp>
          <p:nvSpPr>
            <p:cNvPr id="15382" name="Straight Connector 61449"/>
            <p:cNvSpPr/>
            <p:nvPr/>
          </p:nvSpPr>
          <p:spPr>
            <a:xfrm flipV="1">
              <a:off x="1872" y="1104"/>
              <a:ext cx="1200" cy="1228"/>
            </a:xfrm>
            <a:prstGeom prst="line">
              <a:avLst/>
            </a:prstGeom>
            <a:ln w="76200" cap="flat" cmpd="sng">
              <a:solidFill>
                <a:srgbClr val="00FF99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83" name="Text Box 61450"/>
            <p:cNvSpPr txBox="1"/>
            <p:nvPr/>
          </p:nvSpPr>
          <p:spPr>
            <a:xfrm>
              <a:off x="1152" y="2064"/>
              <a:ext cx="672" cy="428"/>
            </a:xfrm>
            <a:prstGeom prst="rect">
              <a:avLst/>
            </a:prstGeom>
            <a:noFill/>
            <a:ln w="38100" cap="flat" cmpd="dbl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mũi</a:t>
              </a: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52" name="Group 61451"/>
          <p:cNvGrpSpPr/>
          <p:nvPr/>
        </p:nvGrpSpPr>
        <p:grpSpPr>
          <a:xfrm>
            <a:off x="1752600" y="4876800"/>
            <a:ext cx="3200400" cy="679450"/>
            <a:chOff x="1104" y="3072"/>
            <a:chExt cx="2016" cy="428"/>
          </a:xfrm>
        </p:grpSpPr>
        <p:sp>
          <p:nvSpPr>
            <p:cNvPr id="15380" name="Straight Connector 61452"/>
            <p:cNvSpPr/>
            <p:nvPr/>
          </p:nvSpPr>
          <p:spPr>
            <a:xfrm>
              <a:off x="1872" y="3312"/>
              <a:ext cx="1248" cy="96"/>
            </a:xfrm>
            <a:prstGeom prst="line">
              <a:avLst/>
            </a:prstGeom>
            <a:ln w="76200" cap="flat" cmpd="sng">
              <a:solidFill>
                <a:srgbClr val="9900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81" name="Text Box 61453"/>
            <p:cNvSpPr txBox="1"/>
            <p:nvPr/>
          </p:nvSpPr>
          <p:spPr>
            <a:xfrm>
              <a:off x="1104" y="3072"/>
              <a:ext cx="720" cy="428"/>
            </a:xfrm>
            <a:prstGeom prst="rect">
              <a:avLst/>
            </a:prstGeom>
            <a:noFill/>
            <a:ln w="38100" cap="flat" cmpd="dbl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chân</a:t>
              </a: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55" name="Group 61454"/>
          <p:cNvGrpSpPr/>
          <p:nvPr/>
        </p:nvGrpSpPr>
        <p:grpSpPr>
          <a:xfrm>
            <a:off x="5638800" y="1143000"/>
            <a:ext cx="1981200" cy="679450"/>
            <a:chOff x="3552" y="720"/>
            <a:chExt cx="1248" cy="428"/>
          </a:xfrm>
        </p:grpSpPr>
        <p:sp>
          <p:nvSpPr>
            <p:cNvPr id="15378" name="Straight Connector 61455"/>
            <p:cNvSpPr/>
            <p:nvPr/>
          </p:nvSpPr>
          <p:spPr>
            <a:xfrm flipH="1">
              <a:off x="3552" y="988"/>
              <a:ext cx="528" cy="68"/>
            </a:xfrm>
            <a:prstGeom prst="line">
              <a:avLst/>
            </a:prstGeom>
            <a:ln w="76200" cap="flat" cmpd="sng">
              <a:solidFill>
                <a:srgbClr val="3333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79" name="Text Box 61456"/>
            <p:cNvSpPr txBox="1"/>
            <p:nvPr/>
          </p:nvSpPr>
          <p:spPr>
            <a:xfrm>
              <a:off x="4128" y="720"/>
              <a:ext cx="672" cy="428"/>
            </a:xfrm>
            <a:prstGeom prst="rect">
              <a:avLst/>
            </a:prstGeom>
            <a:noFill/>
            <a:ln w="38100" cap="flat" cmpd="dbl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tai</a:t>
              </a: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58" name="Group 61457"/>
          <p:cNvGrpSpPr/>
          <p:nvPr/>
        </p:nvGrpSpPr>
        <p:grpSpPr>
          <a:xfrm>
            <a:off x="5029200" y="1905000"/>
            <a:ext cx="2895600" cy="1441450"/>
            <a:chOff x="3168" y="1200"/>
            <a:chExt cx="1824" cy="908"/>
          </a:xfrm>
        </p:grpSpPr>
        <p:sp>
          <p:nvSpPr>
            <p:cNvPr id="15376" name="Straight Connector 61458"/>
            <p:cNvSpPr/>
            <p:nvPr/>
          </p:nvSpPr>
          <p:spPr>
            <a:xfrm flipH="1" flipV="1">
              <a:off x="3168" y="1200"/>
              <a:ext cx="864" cy="672"/>
            </a:xfrm>
            <a:prstGeom prst="line">
              <a:avLst/>
            </a:prstGeom>
            <a:ln w="762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77" name="Text Box 61459"/>
            <p:cNvSpPr txBox="1"/>
            <p:nvPr/>
          </p:nvSpPr>
          <p:spPr>
            <a:xfrm>
              <a:off x="4080" y="1680"/>
              <a:ext cx="912" cy="428"/>
            </a:xfrm>
            <a:prstGeom prst="rect">
              <a:avLst/>
            </a:prstGeom>
            <a:noFill/>
            <a:ln w="38100" cap="flat" cmpd="dbl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miệng</a:t>
              </a: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61" name="Group 61460"/>
          <p:cNvGrpSpPr/>
          <p:nvPr/>
        </p:nvGrpSpPr>
        <p:grpSpPr>
          <a:xfrm>
            <a:off x="5334000" y="3276600"/>
            <a:ext cx="2590800" cy="1289050"/>
            <a:chOff x="3360" y="2064"/>
            <a:chExt cx="1632" cy="812"/>
          </a:xfrm>
        </p:grpSpPr>
        <p:sp>
          <p:nvSpPr>
            <p:cNvPr id="15374" name="Straight Connector 61461"/>
            <p:cNvSpPr/>
            <p:nvPr/>
          </p:nvSpPr>
          <p:spPr>
            <a:xfrm flipH="1" flipV="1">
              <a:off x="3360" y="2064"/>
              <a:ext cx="720" cy="556"/>
            </a:xfrm>
            <a:prstGeom prst="line">
              <a:avLst/>
            </a:prstGeom>
            <a:ln w="76200" cap="flat" cmpd="sng">
              <a:solidFill>
                <a:srgbClr val="FF99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75" name="Text Box 61462"/>
            <p:cNvSpPr txBox="1"/>
            <p:nvPr/>
          </p:nvSpPr>
          <p:spPr>
            <a:xfrm>
              <a:off x="4080" y="2448"/>
              <a:ext cx="912" cy="428"/>
            </a:xfrm>
            <a:prstGeom prst="rect">
              <a:avLst/>
            </a:prstGeom>
            <a:noFill/>
            <a:ln w="38100" cap="flat" cmpd="dbl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mình</a:t>
              </a: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64" name="Group 61463"/>
          <p:cNvGrpSpPr/>
          <p:nvPr/>
        </p:nvGrpSpPr>
        <p:grpSpPr>
          <a:xfrm>
            <a:off x="4495800" y="0"/>
            <a:ext cx="1066800" cy="1060450"/>
            <a:chOff x="2832" y="148"/>
            <a:chExt cx="672" cy="668"/>
          </a:xfrm>
        </p:grpSpPr>
        <p:sp>
          <p:nvSpPr>
            <p:cNvPr id="15372" name="Straight Connector 61464"/>
            <p:cNvSpPr/>
            <p:nvPr/>
          </p:nvSpPr>
          <p:spPr>
            <a:xfrm>
              <a:off x="3168" y="576"/>
              <a:ext cx="0" cy="240"/>
            </a:xfrm>
            <a:prstGeom prst="line">
              <a:avLst/>
            </a:prstGeom>
            <a:ln w="76200" cap="flat" cmpd="sng">
              <a:solidFill>
                <a:srgbClr val="0099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73" name="Text Box 61465"/>
            <p:cNvSpPr txBox="1"/>
            <p:nvPr/>
          </p:nvSpPr>
          <p:spPr>
            <a:xfrm>
              <a:off x="2832" y="148"/>
              <a:ext cx="672" cy="428"/>
            </a:xfrm>
            <a:prstGeom prst="rect">
              <a:avLst/>
            </a:prstGeom>
            <a:noFill/>
            <a:ln w="38100" cap="flat" cmpd="dbl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đầu</a:t>
              </a: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371" name="Text Box 61466"/>
          <p:cNvSpPr txBox="1"/>
          <p:nvPr/>
        </p:nvSpPr>
        <p:spPr>
          <a:xfrm>
            <a:off x="49213" y="255588"/>
            <a:ext cx="14478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Khám phá về cơ thể của bé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14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61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78849"/>
          <p:cNvSpPr txBox="1"/>
          <p:nvPr/>
        </p:nvSpPr>
        <p:spPr>
          <a:xfrm>
            <a:off x="1600200" y="990600"/>
            <a:ext cx="6934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CC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pic>
        <p:nvPicPr>
          <p:cNvPr id="78851" name="Picture 78850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s 78851"/>
          <p:cNvSpPr>
            <a:spLocks noTextEdit="1"/>
          </p:cNvSpPr>
          <p:nvPr/>
        </p:nvSpPr>
        <p:spPr>
          <a:xfrm>
            <a:off x="685800" y="1905000"/>
            <a:ext cx="7467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Cho trẻ so sánh giữa bạn nam và bạn nữ</a:t>
            </a:r>
            <a:endParaRPr 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70657" descr="17685_San-pham-237230707163640504_thoi trang ao dam be gai mori mau den in hinh da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304800"/>
            <a:ext cx="4762500" cy="632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70658" descr="17250_San-pham-23723070713475968_thoi trang ao thun be trai mori mau trang soc den ngang DSC_0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0"/>
            <a:ext cx="4762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76801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s 76802"/>
          <p:cNvSpPr>
            <a:spLocks noTextEdit="1"/>
          </p:cNvSpPr>
          <p:nvPr/>
        </p:nvSpPr>
        <p:spPr>
          <a:xfrm>
            <a:off x="1447800" y="1143000"/>
            <a:ext cx="6781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Trò chơi : </a:t>
            </a:r>
            <a:endParaRPr lang="en-US" sz="3600">
              <a:ln w="9525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Rectangles 76803"/>
          <p:cNvSpPr>
            <a:spLocks noTextEdit="1"/>
          </p:cNvSpPr>
          <p:nvPr/>
        </p:nvSpPr>
        <p:spPr>
          <a:xfrm>
            <a:off x="1638300" y="2819400"/>
            <a:ext cx="65913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chơi1:Tôi vui tôi buồn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2: Tìm bạn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5734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GB" altLang="en-US" dirty="0"/>
          </a:p>
        </p:txBody>
      </p:sp>
      <p:sp>
        <p:nvSpPr>
          <p:cNvPr id="19459" name="Text Placeholder 57346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GB" altLang="en-US" dirty="0"/>
          </a:p>
        </p:txBody>
      </p:sp>
      <p:pic>
        <p:nvPicPr>
          <p:cNvPr id="19460" name="Picture 57347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s 57348"/>
          <p:cNvSpPr>
            <a:spLocks noTextEdit="1"/>
          </p:cNvSpPr>
          <p:nvPr/>
        </p:nvSpPr>
        <p:spPr>
          <a:xfrm>
            <a:off x="762000" y="228600"/>
            <a:ext cx="7848600" cy="1712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2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</a:t>
            </a:r>
            <a:endParaRPr lang="en-US" sz="2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SỨC KHOẺ, HẠNH PHÚC</a:t>
            </a:r>
            <a:endParaRPr lang="en-US" sz="2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Rectangles 57349"/>
          <p:cNvSpPr>
            <a:spLocks noTextEdit="1"/>
          </p:cNvSpPr>
          <p:nvPr/>
        </p:nvSpPr>
        <p:spPr>
          <a:xfrm>
            <a:off x="2057400" y="3733800"/>
            <a:ext cx="5534025" cy="8715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CHÚC CÁC CON NGOAN</a:t>
            </a:r>
            <a:endParaRPr 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3" name="Rectangles 57350"/>
          <p:cNvSpPr>
            <a:spLocks noTextEdit="1"/>
          </p:cNvSpPr>
          <p:nvPr/>
        </p:nvSpPr>
        <p:spPr>
          <a:xfrm>
            <a:off x="1143000" y="4648200"/>
            <a:ext cx="68580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20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KẾT THÚC TIẾT HỌC</a:t>
            </a:r>
            <a:endParaRPr lang="en-US" sz="20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WPS Slides</Application>
  <PresentationFormat>On-screen Show (4:3)</PresentationFormat>
  <Paragraphs>55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.VnTime</vt:lpstr>
      <vt:lpstr>Segoe Print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THUY TIEN</cp:lastModifiedBy>
  <cp:revision>45</cp:revision>
  <dcterms:created xsi:type="dcterms:W3CDTF">2011-10-05T15:14:22Z</dcterms:created>
  <dcterms:modified xsi:type="dcterms:W3CDTF">2025-04-25T02:43:14Z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3437341884AA463DB1E7500ECF2A99C5_13</vt:lpwstr>
  </property>
  <property fmtid="{D5CDD505-2E9C-101B-9397-08002B2CF9AE}" pid="3" name="KSOProductBuildVer">
    <vt:lpwstr>1033-12.2.0.20795</vt:lpwstr>
  </property>
</Properties>
</file>