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304" r:id="rId4"/>
    <p:sldId id="305" r:id="rId5"/>
    <p:sldId id="289" r:id="rId6"/>
    <p:sldId id="290" r:id="rId7"/>
    <p:sldId id="288" r:id="rId8"/>
    <p:sldId id="291" r:id="rId9"/>
    <p:sldId id="306" r:id="rId10"/>
    <p:sldId id="307" r:id="rId11"/>
    <p:sldId id="308" r:id="rId12"/>
    <p:sldId id="309" r:id="rId13"/>
    <p:sldId id="310" r:id="rId14"/>
    <p:sldId id="292" r:id="rId15"/>
    <p:sldId id="293" r:id="rId16"/>
    <p:sldId id="300" r:id="rId17"/>
    <p:sldId id="301" r:id="rId18"/>
    <p:sldId id="302" r:id="rId19"/>
    <p:sldId id="303" r:id="rId20"/>
    <p:sldId id="279" r:id="rId21"/>
    <p:sldId id="313" r:id="rId22"/>
    <p:sldId id="311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FF00FF"/>
    <a:srgbClr val="FFFFFF"/>
    <a:srgbClr val="0000FF"/>
    <a:srgbClr val="FFCC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E11D4-227C-4083-B313-E4794DA5D3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8" descr="Picturehoa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52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8" descr="Picturehoa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38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18" descr="Picturehoa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384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18" descr="Picturehoa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35" descr="Picture1chimc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04800" y="0"/>
            <a:ext cx="2057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3" descr="nobu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0"/>
            <a:ext cx="11620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23" descr="nobu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0"/>
            <a:ext cx="11620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3" descr="xsgs_9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28" descr="Picturebupbe cu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066800"/>
            <a:ext cx="22225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22" descr="sisters_walking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581400"/>
            <a:ext cx="1752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8" descr="Picturehoa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5638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34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WordArt 23"/>
          <p:cNvSpPr>
            <a:spLocks noTextEdit="1"/>
          </p:cNvSpPr>
          <p:nvPr/>
        </p:nvSpPr>
        <p:spPr>
          <a:xfrm>
            <a:off x="1752600" y="2209800"/>
            <a:ext cx="5410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CC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8" name="WordArt 24"/>
          <p:cNvSpPr>
            <a:spLocks noTextEdit="1"/>
          </p:cNvSpPr>
          <p:nvPr/>
        </p:nvSpPr>
        <p:spPr>
          <a:xfrm>
            <a:off x="1382713" y="1828800"/>
            <a:ext cx="6389687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 QUEN VĂN HỌC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THƠ: CHÚ BỘ ĐỘI HÀNH QUÂN TRONG MƯA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WordArt 25" descr="Narrow vertical"/>
          <p:cNvSpPr>
            <a:spLocks noTextEdit="1"/>
          </p:cNvSpPr>
          <p:nvPr/>
        </p:nvSpPr>
        <p:spPr>
          <a:xfrm>
            <a:off x="685800" y="3581400"/>
            <a:ext cx="73914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8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Ngày thành lập QĐNDVN</a:t>
            </a:r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8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600200" y="152400"/>
            <a:ext cx="64770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PHÒNG GD&amp;ĐT TX BUÔN HỒ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TRƯỜNG MẪU GIÁO VÀNH KHUYÊN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377950" y="5181600"/>
            <a:ext cx="570865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  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Nguyễn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THỦY TIÊN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2072" name="Rectangle 25"/>
          <p:cNvSpPr/>
          <p:nvPr/>
        </p:nvSpPr>
        <p:spPr>
          <a:xfrm>
            <a:off x="2438400" y="4495800"/>
            <a:ext cx="3395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" altLang="en-US" sz="2400" b="1" dirty="0">
                <a:solidFill>
                  <a:srgbClr val="FF0000"/>
                </a:solidFill>
              </a:rPr>
              <a:t>Đối tượng: Trẻ</a:t>
            </a:r>
            <a:r>
              <a:rPr lang="en-US" altLang="" sz="2400" b="1" dirty="0">
                <a:solidFill>
                  <a:srgbClr val="FF0000"/>
                </a:solidFill>
              </a:rPr>
              <a:t>5-6 </a:t>
            </a:r>
            <a:r>
              <a:rPr lang="" altLang="en-US" sz="2400" b="1" dirty="0">
                <a:solidFill>
                  <a:srgbClr val="FF0000"/>
                </a:solidFill>
              </a:rPr>
              <a:t>tuổi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bldLvl="0" animBg="1"/>
      <p:bldP spid="207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Bài thơ Chú bộ đội hành quân trong mư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6019800" y="4343400"/>
            <a:ext cx="3124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Đường ra mặt trận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Còn dài còn dài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Cho dù mưa rơi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Chú vẫn đi tới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3528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1336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4876800" y="29718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172200" y="21336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057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81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153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838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34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200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86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30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5257800" y="4495800"/>
            <a:ext cx="3733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Như ngọn đèn nhỏ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Soi đường hành quân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0"/>
            <a:ext cx="2209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4572000" y="3962400"/>
            <a:ext cx="3962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Mưa rơi mưa rơi    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Áo dù có ướt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Vẫn đi vẫn đi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Chân dồn dập bước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3400" y="0"/>
            <a:ext cx="9829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7"/>
          <p:cNvSpPr txBox="1"/>
          <p:nvPr/>
        </p:nvSpPr>
        <p:spPr>
          <a:xfrm>
            <a:off x="990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0" name="Text Box 9"/>
          <p:cNvSpPr txBox="1"/>
          <p:nvPr/>
        </p:nvSpPr>
        <p:spPr>
          <a:xfrm>
            <a:off x="1219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7658" name="Text Box 10"/>
          <p:cNvSpPr txBox="1"/>
          <p:nvPr/>
        </p:nvSpPr>
        <p:spPr>
          <a:xfrm>
            <a:off x="762000" y="2438400"/>
            <a:ext cx="7848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Các con vừa đọc bài thơ có tên là gì ? 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- Ai là tác giả 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4342" name="Text Box 12"/>
          <p:cNvSpPr txBox="1"/>
          <p:nvPr/>
        </p:nvSpPr>
        <p:spPr>
          <a:xfrm>
            <a:off x="3946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3" name="Text Box 13"/>
          <p:cNvSpPr txBox="1"/>
          <p:nvPr/>
        </p:nvSpPr>
        <p:spPr>
          <a:xfrm>
            <a:off x="2438400" y="388620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4" name="WordArt 4"/>
          <p:cNvSpPr>
            <a:spLocks noTextEdit="1"/>
          </p:cNvSpPr>
          <p:nvPr/>
        </p:nvSpPr>
        <p:spPr>
          <a:xfrm>
            <a:off x="1066800" y="762000"/>
            <a:ext cx="6934200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144588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ntique" charset="0"/>
                <a:ea typeface="Antique" charset="0"/>
              </a:rPr>
              <a:t>Đàm thoại - Trích dẫn</a:t>
            </a:r>
            <a:endParaRPr lang="en-US" sz="28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ntique" charset="0"/>
              <a:ea typeface="Antique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5"/>
          <p:cNvSpPr txBox="1"/>
          <p:nvPr/>
        </p:nvSpPr>
        <p:spPr>
          <a:xfrm>
            <a:off x="3733800" y="42672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/>
              <a:t>-</a:t>
            </a:r>
            <a:endParaRPr lang="en-US" altLang="en-US" sz="1800" dirty="0"/>
          </a:p>
        </p:txBody>
      </p:sp>
      <p:sp>
        <p:nvSpPr>
          <p:cNvPr id="15363" name="Text Box 6"/>
          <p:cNvSpPr txBox="1"/>
          <p:nvPr/>
        </p:nvSpPr>
        <p:spPr>
          <a:xfrm>
            <a:off x="1371600" y="4114800"/>
            <a:ext cx="533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5364" name="Picture 11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Text Box 4"/>
          <p:cNvSpPr txBox="1"/>
          <p:nvPr/>
        </p:nvSpPr>
        <p:spPr>
          <a:xfrm>
            <a:off x="0" y="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/>
              <a:t>- Chú bộ đội trong bài thơ đang làm gì ?</a:t>
            </a:r>
            <a:endParaRPr lang="en-US" altLang="en-US" sz="2400" b="1" dirty="0"/>
          </a:p>
        </p:txBody>
      </p:sp>
      <p:sp>
        <p:nvSpPr>
          <p:cNvPr id="47111" name="Text Box 7"/>
          <p:cNvSpPr txBox="1"/>
          <p:nvPr/>
        </p:nvSpPr>
        <p:spPr>
          <a:xfrm>
            <a:off x="0" y="577850"/>
            <a:ext cx="9144000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300" b="1" dirty="0"/>
              <a:t>- Chú bộ đội hành quân trong điều kiện thời tiết như thế nào ?</a:t>
            </a:r>
            <a:endParaRPr lang="en-US" altLang="en-US" sz="23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3733800" y="42672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dirty="0"/>
              <a:t>-</a:t>
            </a:r>
            <a:endParaRPr lang="en-US" altLang="en-US" sz="1800" dirty="0"/>
          </a:p>
        </p:txBody>
      </p:sp>
      <p:sp>
        <p:nvSpPr>
          <p:cNvPr id="16387" name="Text Box 6"/>
          <p:cNvSpPr txBox="1"/>
          <p:nvPr/>
        </p:nvSpPr>
        <p:spPr>
          <a:xfrm>
            <a:off x="1371600" y="4114800"/>
            <a:ext cx="533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6388" name="Picture 4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Text Box 4"/>
          <p:cNvSpPr txBox="1"/>
          <p:nvPr/>
        </p:nvSpPr>
        <p:spPr>
          <a:xfrm>
            <a:off x="0" y="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Trời mưa như thế nào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7111" name="Text Box 7"/>
          <p:cNvSpPr txBox="1"/>
          <p:nvPr/>
        </p:nvSpPr>
        <p:spPr>
          <a:xfrm>
            <a:off x="0" y="533400"/>
            <a:ext cx="91440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Câu thơ nào đã cho chúng ta thấy trời mưa rất to ?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Nếu như đi ngoài mưa các con có cảm giác như thế nào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363913" y="2198688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122488" y="2155825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4908550" y="22860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172200" y="1665288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057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81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153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838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34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200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86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42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5181600" y="426720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7429" name="Rectangle 21"/>
          <p:cNvSpPr/>
          <p:nvPr/>
        </p:nvSpPr>
        <p:spPr>
          <a:xfrm>
            <a:off x="304800" y="5334000"/>
            <a:ext cx="50577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Chú bộ đội hành quân vào lúc nào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7430" name="Rectangle 22"/>
          <p:cNvSpPr/>
          <p:nvPr/>
        </p:nvSpPr>
        <p:spPr>
          <a:xfrm>
            <a:off x="228600" y="5853113"/>
            <a:ext cx="779145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Vì sao các con biết chú bộ đội hành quân vào ban đêm ? 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Câu thơ nào đã nói lên điều đó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352800" y="22098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154238" y="2166938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4876800" y="22860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138863" y="1654175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057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81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153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838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34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200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86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44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5257800" y="3733800"/>
            <a:ext cx="3733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Như ngọn đèn nhỏ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Soi đường hành quân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8453" name="Rectangle 21"/>
          <p:cNvSpPr/>
          <p:nvPr/>
        </p:nvSpPr>
        <p:spPr>
          <a:xfrm>
            <a:off x="304800" y="5334000"/>
            <a:ext cx="67516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Những ngôi sao đỏ đã được tác giả ví như cái gì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8454" name="Rectangle 22"/>
          <p:cNvSpPr/>
          <p:nvPr/>
        </p:nvSpPr>
        <p:spPr>
          <a:xfrm>
            <a:off x="228600" y="5853113"/>
            <a:ext cx="779145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Vì sao các con biết chú bộ đội hành quân vào ban đêm ? 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Câu thơ nào đã nói lên điều đó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4876800" y="2971800"/>
            <a:ext cx="39624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/>
              <a:t>Mưa rơi mưa rơi             </a:t>
            </a:r>
            <a:endParaRPr lang="en-US" altLang="en-US" sz="2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.VnAvant" pitchFamily="34" charset="0"/>
              </a:rPr>
              <a:t>Lộp bộp lộp bộp</a:t>
            </a:r>
            <a:r>
              <a:rPr lang="en-US" altLang="en-US" sz="2000" dirty="0">
                <a:latin typeface=".VnAvant" pitchFamily="34" charset="0"/>
              </a:rPr>
              <a:t>              </a:t>
            </a:r>
            <a:endParaRPr lang="en-US" altLang="en-US" sz="2000" dirty="0">
              <a:latin typeface=".VnAvant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/>
              <a:t>Áo dù có ướt         </a:t>
            </a:r>
            <a:endParaRPr lang="en-US" altLang="en-US" sz="2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/>
              <a:t>Vẫn đi vẫn đi</a:t>
            </a:r>
            <a:endParaRPr lang="en-US" altLang="en-US" sz="2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/>
              <a:t>Chân đồn dập bước</a:t>
            </a:r>
            <a:endParaRPr lang="en-US" altLang="en-US" sz="2000" b="1" dirty="0"/>
          </a:p>
        </p:txBody>
      </p:sp>
      <p:sp>
        <p:nvSpPr>
          <p:cNvPr id="19461" name="Rectangle 5"/>
          <p:cNvSpPr/>
          <p:nvPr/>
        </p:nvSpPr>
        <p:spPr>
          <a:xfrm>
            <a:off x="381000" y="5205413"/>
            <a:ext cx="8763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Mưa to nhưng các chú có nghỉ không ?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Câu thơ nào nói lên chú không nghỉ mà chú vẫn đi?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Các chú bộ đội hành quân ra mặt trận để làm gì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2590800" y="5791200"/>
            <a:ext cx="3733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Đọc lại bài thơ diễn cảm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7"/>
          <p:cNvSpPr txBox="1"/>
          <p:nvPr/>
        </p:nvSpPr>
        <p:spPr>
          <a:xfrm>
            <a:off x="990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076" name="Text Box 9"/>
          <p:cNvSpPr txBox="1"/>
          <p:nvPr/>
        </p:nvSpPr>
        <p:spPr>
          <a:xfrm>
            <a:off x="1219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7658" name="Text Box 10"/>
          <p:cNvSpPr txBox="1"/>
          <p:nvPr/>
        </p:nvSpPr>
        <p:spPr>
          <a:xfrm>
            <a:off x="-609600" y="228600"/>
            <a:ext cx="9448800" cy="265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</a:rPr>
              <a:t>Ổn định - trò chuyện 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</a:rPr>
              <a:t>Cho trẻ chơi trò chơi: Duyệt binh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</a:rPr>
              <a:t> Hướng trẻ vào bài thơ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3946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079" name="Text Box 13"/>
          <p:cNvSpPr txBox="1"/>
          <p:nvPr/>
        </p:nvSpPr>
        <p:spPr>
          <a:xfrm>
            <a:off x="2438400" y="3922713"/>
            <a:ext cx="457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3460301" y="2131333"/>
            <a:ext cx="2476006" cy="623248"/>
          </a:xfrm>
          <a:prstGeom prst="rect">
            <a:avLst/>
          </a:prstGeom>
          <a:noFill/>
        </p:spPr>
        <p:txBody>
          <a:bodyPr wrap="none" numCol="1">
            <a:prstTxWarp prst="textStop">
              <a:avLst/>
            </a:prstTxWarp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3600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932113"/>
            <a:ext cx="7261225" cy="101600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6000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 qu</a:t>
            </a:r>
            <a:r>
              <a:rPr sz="6000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 bộ đội</a:t>
            </a:r>
            <a:endParaRPr sz="6000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WordArt 4"/>
          <p:cNvSpPr>
            <a:spLocks noTextEdit="1"/>
          </p:cNvSpPr>
          <p:nvPr/>
        </p:nvSpPr>
        <p:spPr>
          <a:xfrm>
            <a:off x="685800" y="609600"/>
            <a:ext cx="7696200" cy="480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0" y="0"/>
            <a:ext cx="9829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7"/>
          <p:cNvSpPr txBox="1"/>
          <p:nvPr/>
        </p:nvSpPr>
        <p:spPr>
          <a:xfrm>
            <a:off x="990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100" name="Text Box 9"/>
          <p:cNvSpPr txBox="1"/>
          <p:nvPr/>
        </p:nvSpPr>
        <p:spPr>
          <a:xfrm>
            <a:off x="1219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7658" name="Text Box 10"/>
          <p:cNvSpPr txBox="1"/>
          <p:nvPr/>
        </p:nvSpPr>
        <p:spPr>
          <a:xfrm>
            <a:off x="-609600" y="228600"/>
            <a:ext cx="9448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har char="-"/>
            </a:pP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</a:rPr>
              <a:t>Cô đọc thơ cho trẻ nghe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12"/>
          <p:cNvSpPr txBox="1"/>
          <p:nvPr/>
        </p:nvSpPr>
        <p:spPr>
          <a:xfrm>
            <a:off x="3946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103" name="Text Box 13"/>
          <p:cNvSpPr txBox="1"/>
          <p:nvPr/>
        </p:nvSpPr>
        <p:spPr>
          <a:xfrm>
            <a:off x="2438400" y="3922713"/>
            <a:ext cx="457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3810000" y="4343400"/>
            <a:ext cx="3962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Mưa rơi mưa rơi    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Áo dù có ướt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Vẫn đi vẫn đi</a:t>
            </a:r>
            <a:endParaRPr lang="en-US" altLang="en-US" sz="2800" b="1" dirty="0"/>
          </a:p>
        </p:txBody>
      </p:sp>
      <p:sp>
        <p:nvSpPr>
          <p:cNvPr id="5124" name="WordArt 6"/>
          <p:cNvSpPr>
            <a:spLocks noTextEdit="1"/>
          </p:cNvSpPr>
          <p:nvPr/>
        </p:nvSpPr>
        <p:spPr>
          <a:xfrm>
            <a:off x="457200" y="6096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bộ đội hành quân trong mưa</a:t>
            </a:r>
            <a:endParaRPr lang="en-US" sz="3600" b="1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Bài thơ Chú bộ đội hành quân trong mư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6019800" y="4343400"/>
            <a:ext cx="3124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Đường ra mặt trận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Còn dài còn dài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Cho dù mưa rơi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Chú vẫn đi tới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3528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21336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4876800" y="29718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172200" y="21336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057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81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153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838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34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200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86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5257800" y="4495800"/>
            <a:ext cx="3733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Như ngọn đèn nhỏ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Soi đường hành quân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6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7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0"/>
            <a:ext cx="2209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4572000" y="3962400"/>
            <a:ext cx="3962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Mưa rơi mưa rơi    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Áo dù có ướt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Vẫn đi vẫn đi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Chân dồn dập bước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4" descr="Narrow vertical"/>
          <p:cNvSpPr>
            <a:spLocks noTextEdit="1"/>
          </p:cNvSpPr>
          <p:nvPr/>
        </p:nvSpPr>
        <p:spPr>
          <a:xfrm>
            <a:off x="685800" y="533400"/>
            <a:ext cx="7772400" cy="4495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Dạy trẻ đọc thơ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/>
        </p:nvSpPr>
        <p:spPr>
          <a:xfrm>
            <a:off x="3810000" y="4343400"/>
            <a:ext cx="3962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Mưa rơi mưa rơi    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Áo dù có ướt         </a:t>
            </a: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Vẫn đi vẫn đi</a:t>
            </a:r>
            <a:endParaRPr lang="en-US" altLang="en-US" sz="2800" b="1" dirty="0"/>
          </a:p>
        </p:txBody>
      </p:sp>
      <p:sp>
        <p:nvSpPr>
          <p:cNvPr id="10244" name="WordArt 6"/>
          <p:cNvSpPr>
            <a:spLocks noTextEdit="1"/>
          </p:cNvSpPr>
          <p:nvPr/>
        </p:nvSpPr>
        <p:spPr>
          <a:xfrm>
            <a:off x="457200" y="6096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bộ đội hành quân trong mưa</a:t>
            </a:r>
            <a:endParaRPr lang="en-US" sz="3600" b="1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tags/tag1.xml><?xml version="1.0" encoding="utf-8"?>
<p:tagLst xmlns:p="http://schemas.openxmlformats.org/presentationml/2006/main">
  <p:tag name="PPSNARRATION" val="11,1324127839,C:\Documents and Settings\MINH_THU\Desktop\BAI HOAN CHINH\chu bo doi hanh quan\Media.ppcx"/>
</p:tagLst>
</file>

<file path=ppt/tags/tag2.xml><?xml version="1.0" encoding="utf-8"?>
<p:tagLst xmlns:p="http://schemas.openxmlformats.org/presentationml/2006/main">
  <p:tag name="VIDEO_FILES_RECORD" val="&lt;Videos&gt;&lt;Video Name=&quot;khoi dau_257_1_64291.flv&quot; Position=&quot;1&quot; SlideID=&quot;257&quot;/&gt;&lt;Video Name=&quot;CBDHQTM hoan chinh_269_1_96361.flv&quot; Position=&quot;1&quot; SlideID=&quot;269&quot;/&gt;&lt;/Videos&gt;&#13;&#10;"/>
  <p:tag name="MMPROD_NEXTUNIQUEID" val="10166"/>
  <p:tag name="MMPROD_DATA" val="&lt;object type=&quot;10002&quot; unique_id=&quot;901&quot;&gt;&lt;property id=&quot;10007&quot; value=&quot;Next&quot;/&gt;&lt;property id=&quot;10008&quot; value=&quot;Back&quot;/&gt;&lt;property id=&quot;10009&quot; value=&quot;chän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ã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0&quot;/&gt;&lt;property id=&quot;10157&quot; value=&quot;0&quot;/&gt;&lt;property id=&quot;10158&quot; value=&quot;0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.VnAvant&amp;quot; IsBold=&amp;quot;0&amp;quot; IsItalic=&amp;quot;0&amp;quot; IsUnderline=&amp;quot;0&amp;quot; FontSize=&amp;quot;44&amp;quot; UseDefFont=&amp;quot;0&amp;quot;/&amp;gt;&amp;lt;Answer FontName=&amp;quot;.VnAvant&amp;quot; IsBold=&amp;quot;0&amp;quot; IsItalic=&amp;quot;0&amp;quot; IsUnderline=&amp;quot;0&amp;quot; FontSize=&amp;quot;28&amp;quot;/&amp;gt;&amp;lt;Button FontName=&amp;quot;.VnAvant&amp;quot; IsBold=&amp;quot;0&amp;quot; IsItalic=&amp;quot;0&amp;quot; IsUnderline=&amp;quot;0&amp;quot; FontSize=&amp;quot;14&amp;quot;/&amp;gt;&amp;lt;Message FontName=&amp;quot;.VnAvant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/object&gt;&lt;/object&gt;&#13;&#10;"/>
  <p:tag name="MMPROD_THEME_BG_IMAGE" val=""/>
  <p:tag name="MMPROD_UIDATA" val="&lt;database version=&quot;7.0&quot;&gt;&lt;object type=&quot;1&quot; unique_id=&quot;10001&quot;&gt;&lt;property id=&quot;20141&quot; value=&quot;chu bo doi hanh quan trong mua&quot;/&gt;&lt;property id=&quot;20144&quot; value=&quot;1&quot;/&gt;&lt;property id=&quot;20146&quot; value=&quot;0&quot;/&gt;&lt;property id=&quot;20147&quot; value=&quot;1&quot;/&gt;&lt;property id=&quot;20148&quot; value=&quot;9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D:\LUU DU LIEU\My Adobe Presentations\chu bo doi hanh quan&quot;/&gt;&lt;property id=&quot;20226&quot; value=&quot;D:\LUU DU LIEU\CHU BO DOI HANH QUAN\chu bo doi hanh quan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60&quot;/&gt;&lt;property id=&quot;20309&quot; value=&quot;-1&quot;/&gt;&lt;/object&gt;&lt;object type=&quot;3&quot; unique_id=&quot;10805&quot;&gt;&lt;property id=&quot;20148&quot; value=&quot;5&quot;/&gt;&lt;property id=&quot;20300&quot; value=&quot;Slide 3 - &amp;quot;Trong bµi th¬ chó bé ®éi ®ang lµm g×? &amp;quot;&quot;/&gt;&lt;property id=&quot;20303&quot; value=&quot;-1&quot;/&gt;&lt;property id=&quot;20307&quot; value=&quot;272&quot;/&gt;&lt;property id=&quot;20309&quot; value=&quot;-1&quot;/&gt;&lt;/object&gt;&lt;object type=&quot;3&quot; unique_id=&quot;10806&quot;&gt;&lt;property id=&quot;20148&quot; value=&quot;5&quot;/&gt;&lt;property id=&quot;20300&quot; value=&quot;Slide 15 - &amp;quot;Quiz&amp;quot;&quot;/&gt;&lt;property id=&quot;20303&quot; value=&quot;-1&quot;/&gt;&lt;property id=&quot;20307&quot; value=&quot;273&quot;/&gt;&lt;property id=&quot;20309&quot; value=&quot;-1&quot;/&gt;&lt;/object&gt;&lt;object type=&quot;3&quot; unique_id=&quot;10869&quot;&gt;&lt;property id=&quot;20148&quot; value=&quot;5&quot;/&gt;&lt;property id=&quot;20300&quot; value=&quot;Slide 5 - &amp;quot;Chó bé ®éi hµnh qu©n trong thêi tiÕt ra sao ? &amp;quot;&quot;/&gt;&lt;property id=&quot;20303&quot; value=&quot;-1&quot;/&gt;&lt;property id=&quot;20307&quot; value=&quot;274&quot;/&gt;&lt;property id=&quot;20309&quot; value=&quot;-1&quot;/&gt;&lt;/object&gt;&lt;object type=&quot;3&quot; unique_id=&quot;10870&quot;&gt;&lt;property id=&quot;20148&quot; value=&quot;5&quot;/&gt;&lt;property id=&quot;20300&quot; value=&quot;Slide 6 - &amp;quot;Con h·y ®äc c©u th¬ nãi lªn ®iÒu ®ã? &amp;quot;&quot;/&gt;&lt;property id=&quot;20303&quot; value=&quot;-1&quot;/&gt;&lt;property id=&quot;20307&quot; value=&quot;276&quot;/&gt;&lt;property id=&quot;20309&quot; value=&quot;-1&quot;/&gt;&lt;/object&gt;&lt;object type=&quot;3&quot; unique_id=&quot;10871&quot;&gt;&lt;property id=&quot;20148&quot; value=&quot;5&quot;/&gt;&lt;property id=&quot;20300&quot; value=&quot;Slide 8 - &amp;quot;Chó bé ®éi hµnh qu©n vµo ban ®ªm ®óng hay sai? &amp;quot;&quot;/&gt;&lt;property id=&quot;20303&quot; value=&quot;-1&quot;/&gt;&lt;property id=&quot;20307&quot; value=&quot;275&quot;/&gt;&lt;property id=&quot;20309&quot; value=&quot;-1&quot;/&gt;&lt;/object&gt;&lt;object type=&quot;3&quot; unique_id=&quot;10915&quot;&gt;&lt;property id=&quot;20148&quot; value=&quot;5&quot;/&gt;&lt;property id=&quot;20300&quot; value=&quot;Slide 10&quot;/&gt;&lt;property id=&quot;20303&quot; value=&quot;-1&quot;/&gt;&lt;property id=&quot;20307&quot; value=&quot;277&quot;/&gt;&lt;property id=&quot;20309&quot; value=&quot;-1&quot;/&gt;&lt;/object&gt;&lt;object type=&quot;3&quot; unique_id=&quot;10949&quot;&gt;&lt;property id=&quot;20148&quot; value=&quot;5&quot;/&gt;&lt;property id=&quot;20300&quot; value=&quot;Slide 12 - &amp;quot;C« gi¸o dôc trÎ: &amp;quot;&quot;/&gt;&lt;property id=&quot;20303&quot; value=&quot;-1&quot;/&gt;&lt;property id=&quot;20307&quot; value=&quot;279&quot;/&gt;&lt;property id=&quot;20309&quot; value=&quot;-1&quot;/&gt;&lt;/object&gt;&lt;object type=&quot;3&quot; unique_id=&quot;11086&quot;&gt;&lt;property id=&quot;20148&quot; value=&quot;5&quot;/&gt;&lt;property id=&quot;20300&quot; value=&quot;Slide 4 - &amp;quot;C« ®è con biÕt hµnh qu©n lµ nh­ thÕ nµo? &amp;quot;&quot;/&gt;&lt;property id=&quot;20303&quot; value=&quot;-1&quot;/&gt;&lt;property id=&quot;20307&quot; value=&quot;280&quot;/&gt;&lt;property id=&quot;20309&quot; value=&quot;-1&quot;/&gt;&lt;/object&gt;&lt;object type=&quot;3&quot; unique_id=&quot;11087&quot;&gt;&lt;property id=&quot;20148&quot; value=&quot;5&quot;/&gt;&lt;property id=&quot;20300&quot; value=&quot;Slide 7 - &amp;quot;C« ®è con biÕt c¸c chó bé ®éi hµnh qu©n ®i ®©u? Con h·y ®äc c©u th¬ ®ã nµo? &amp;quot;&quot;/&gt;&lt;property id=&quot;20303&quot; value=&quot;-1&quot;/&gt;&lt;property id=&quot;20307&quot; value=&quot;281&quot;/&gt;&lt;property id=&quot;20309&quot; value=&quot;-1&quot;/&gt;&lt;/object&gt;&lt;object type=&quot;3&quot; unique_id=&quot;11088&quot;&gt;&lt;property id=&quot;20148&quot; value=&quot;5&quot;/&gt;&lt;property id=&quot;20300&quot; value=&quot;Slide 9&quot;/&gt;&lt;property id=&quot;20303&quot; value=&quot;-1&quot;/&gt;&lt;property id=&quot;20307&quot; value=&quot;282&quot;/&gt;&lt;property id=&quot;20309&quot; value=&quot;-1&quot;/&gt;&lt;/object&gt;&lt;object type=&quot;3&quot; unique_id=&quot;11089&quot;&gt;&lt;property id=&quot;20148&quot; value=&quot;5&quot;/&gt;&lt;property id=&quot;20300&quot; value=&quot;Slide 11 - &amp;quot;B­íc ®i cña c¸c chó bé ®éi nh­ thÕ nµo? &amp;quot;&quot;/&gt;&lt;property id=&quot;20303&quot; value=&quot;-1&quot;/&gt;&lt;property id=&quot;20307&quot; value=&quot;283&quot;/&gt;&lt;property id=&quot;20309&quot; value=&quot;-1&quot;/&gt;&lt;/object&gt;&lt;object type=&quot;3&quot; unique_id=&quot;11625&quot;&gt;&lt;property id=&quot;20148&quot; value=&quot;5&quot;/&gt;&lt;property id=&quot;20300&quot; value=&quot;Slide 2 - &amp;quot;* C« ®äc th¬ lÇn 2 lÇn( Hái trÎ tªn bµi th¬, tªn t¸c gi¶) &amp;#x0D;&amp;#x0A;* LÇn 2 kÕt hîp ®µm thäai&amp;quot;&quot;/&gt;&lt;property id=&quot;20307&quot; value=&quot;286&quot;/&gt;&lt;property id=&quot;20309&quot; value=&quot;-1&quot;/&gt;&lt;/object&gt;&lt;object type=&quot;3&quot; unique_id=&quot;11626&quot;&gt;&lt;property id=&quot;20148&quot; value=&quot;5&quot;/&gt;&lt;property id=&quot;20300&quot; value=&quot;Slide 13 - &amp;quot;C« lÇn l­ît mêi trÎ ®äc th¬  &amp;quot;&quot;/&gt;&lt;property id=&quot;20307&quot; value=&quot;284&quot;/&gt;&lt;property id=&quot;20309&quot; value=&quot;-1&quot;/&gt;&lt;/object&gt;&lt;object type=&quot;3&quot; unique_id=&quot;11627&quot;&gt;&lt;property id=&quot;20148&quot; value=&quot;5&quot;/&gt;&lt;property id=&quot;20300&quot; value=&quot;Slide 14 - &amp;quot;C« ®äc th¬ lÇn 3: Sö dông sa bµn &amp;quot;&quot;/&gt;&lt;property id=&quot;20307&quot; value=&quot;285&quot;/&gt;&lt;property id=&quot;20309&quot; value=&quot;-1&quot;/&gt;&lt;/object&gt;&lt;/object&gt;&lt;object type=&quot;10&quot; unique_id=&quot;10046&quot;&gt;&lt;object type=&quot;11&quot; unique_id=&quot;1004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263&quot;&gt;&lt;/object&gt;&lt;/object&gt;&lt;object type=&quot;4&quot; unique_id=&quot;1004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WPS Slides</Application>
  <PresentationFormat>On-screen Show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.VnAvant</vt:lpstr>
      <vt:lpstr>Segoe Print</vt:lpstr>
      <vt:lpstr>Calibri</vt:lpstr>
      <vt:lpstr>Algerian</vt:lpstr>
      <vt:lpstr>Times New Roman</vt:lpstr>
      <vt:lpstr>Microsoft YaHei</vt:lpstr>
      <vt:lpstr>Arial Unicode MS</vt:lpstr>
      <vt:lpstr>Antique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beo</dc:creator>
  <cp:lastModifiedBy>THUY TIEN</cp:lastModifiedBy>
  <cp:revision>58</cp:revision>
  <dcterms:created xsi:type="dcterms:W3CDTF">2012-11-21T14:46:32Z</dcterms:created>
  <dcterms:modified xsi:type="dcterms:W3CDTF">2025-04-25T02:17:30Z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2001B302758149C48D588A9B916A99F1_13</vt:lpwstr>
  </property>
  <property fmtid="{D5CDD505-2E9C-101B-9397-08002B2CF9AE}" pid="3" name="KSOProductBuildVer">
    <vt:lpwstr>1033-12.2.0.20795</vt:lpwstr>
  </property>
</Properties>
</file>