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7" r:id="rId3"/>
    <p:sldId id="257" r:id="rId4"/>
    <p:sldId id="263" r:id="rId5"/>
    <p:sldId id="264" r:id="rId6"/>
    <p:sldId id="275" r:id="rId7"/>
    <p:sldId id="271" r:id="rId8"/>
    <p:sldId id="276" r:id="rId9"/>
    <p:sldId id="273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21"/>
    <a:srgbClr val="0000FF"/>
    <a:srgbClr val="000066"/>
    <a:srgbClr val="FF33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4482"/>
  </p:normalViewPr>
  <p:slideViewPr>
    <p:cSldViewPr showGuides="1">
      <p:cViewPr varScale="1">
        <p:scale>
          <a:sx n="94" d="100"/>
          <a:sy n="94" d="100"/>
        </p:scale>
        <p:origin x="113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996F4-A905-4ABB-A887-9A17FF9710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D846B-B7EA-436E-BF3F-488227CE68A4}">
      <dgm:prSet phldrT="[Text]" phldr="1"/>
      <dgm:spPr/>
      <dgm:t>
        <a:bodyPr/>
        <a:lstStyle/>
        <a:p>
          <a:endParaRPr lang="en-US"/>
        </a:p>
      </dgm:t>
    </dgm:pt>
    <dgm:pt modelId="{906D1193-363A-47D1-93B1-DED8D303C616}" cxnId="{0EEC9785-5290-415D-A43D-13A116BB6460}" type="parTrans">
      <dgm:prSet/>
      <dgm:spPr/>
      <dgm:t>
        <a:bodyPr/>
        <a:lstStyle/>
        <a:p>
          <a:endParaRPr lang="en-US"/>
        </a:p>
      </dgm:t>
    </dgm:pt>
    <dgm:pt modelId="{228F622E-C881-4382-A048-1A09F9DADFD6}" cxnId="{0EEC9785-5290-415D-A43D-13A116BB6460}" type="sibTrans">
      <dgm:prSet/>
      <dgm:spPr/>
      <dgm:t>
        <a:bodyPr/>
        <a:lstStyle/>
        <a:p>
          <a:endParaRPr lang="en-US"/>
        </a:p>
      </dgm:t>
    </dgm:pt>
    <dgm:pt modelId="{A0889A23-A07A-4573-A4E3-70F81EEFA2A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2DA87B-7037-4B54-B998-29173727043C}" cxnId="{7D69D438-D33E-4F69-BB0D-C58620BC088F}" type="parTrans">
      <dgm:prSet/>
      <dgm:spPr/>
      <dgm:t>
        <a:bodyPr/>
        <a:lstStyle/>
        <a:p>
          <a:endParaRPr lang="en-US"/>
        </a:p>
      </dgm:t>
    </dgm:pt>
    <dgm:pt modelId="{147675ED-0DA7-472E-AD4C-91C6E0542B7E}" cxnId="{7D69D438-D33E-4F69-BB0D-C58620BC088F}" type="sibTrans">
      <dgm:prSet/>
      <dgm:spPr/>
      <dgm:t>
        <a:bodyPr/>
        <a:lstStyle/>
        <a:p>
          <a:endParaRPr lang="en-US"/>
        </a:p>
      </dgm:t>
    </dgm:pt>
    <dgm:pt modelId="{C8AF2A4C-5F1A-4C96-8982-99FA869544C9}">
      <dgm:prSet phldrT="[Text]" phldr="1"/>
      <dgm:spPr/>
      <dgm:t>
        <a:bodyPr/>
        <a:lstStyle/>
        <a:p>
          <a:endParaRPr lang="en-US"/>
        </a:p>
      </dgm:t>
    </dgm:pt>
    <dgm:pt modelId="{7FF1498F-F9F7-40D8-9475-6F5B8CB7EC67}" cxnId="{6B688EAF-CA26-4ABE-AC3A-61FA5000F9E0}" type="parTrans">
      <dgm:prSet/>
      <dgm:spPr/>
      <dgm:t>
        <a:bodyPr/>
        <a:lstStyle/>
        <a:p>
          <a:endParaRPr lang="en-US"/>
        </a:p>
      </dgm:t>
    </dgm:pt>
    <dgm:pt modelId="{87135550-24FA-4E42-ABFA-BC2609FEC169}" cxnId="{6B688EAF-CA26-4ABE-AC3A-61FA5000F9E0}" type="sibTrans">
      <dgm:prSet/>
      <dgm:spPr/>
      <dgm:t>
        <a:bodyPr/>
        <a:lstStyle/>
        <a:p>
          <a:endParaRPr lang="en-US"/>
        </a:p>
      </dgm:t>
    </dgm:pt>
    <dgm:pt modelId="{0E8A93F4-4301-4B4E-9EF2-371BE0EB5D30}">
      <dgm:prSet phldrT="[Text]" phldr="1"/>
      <dgm:spPr/>
      <dgm:t>
        <a:bodyPr/>
        <a:lstStyle/>
        <a:p>
          <a:endParaRPr lang="en-US"/>
        </a:p>
      </dgm:t>
    </dgm:pt>
    <dgm:pt modelId="{A466B810-B685-4DF0-9125-FCA8D7F53325}" cxnId="{FC4AF78D-8A85-43A2-B617-65EAACB55493}" type="parTrans">
      <dgm:prSet/>
      <dgm:spPr/>
      <dgm:t>
        <a:bodyPr/>
        <a:lstStyle/>
        <a:p>
          <a:endParaRPr lang="en-US"/>
        </a:p>
      </dgm:t>
    </dgm:pt>
    <dgm:pt modelId="{56B05F2A-7717-4B65-9D5A-12B7707955BC}" cxnId="{FC4AF78D-8A85-43A2-B617-65EAACB55493}" type="sibTrans">
      <dgm:prSet/>
      <dgm:spPr/>
      <dgm:t>
        <a:bodyPr/>
        <a:lstStyle/>
        <a:p>
          <a:endParaRPr lang="en-US"/>
        </a:p>
      </dgm:t>
    </dgm:pt>
    <dgm:pt modelId="{F1802DEF-6FAB-43FB-ADC4-7A788F7FA898}">
      <dgm:prSet phldrT="[Text]" phldr="1"/>
      <dgm:spPr/>
      <dgm:t>
        <a:bodyPr/>
        <a:lstStyle/>
        <a:p>
          <a:endParaRPr lang="en-US"/>
        </a:p>
      </dgm:t>
    </dgm:pt>
    <dgm:pt modelId="{A460EA91-D6B7-42B6-8BF8-2A082C5F5021}" cxnId="{42E044D0-D5D5-466E-94EE-CAE5D7D4F173}" type="parTrans">
      <dgm:prSet/>
      <dgm:spPr/>
      <dgm:t>
        <a:bodyPr/>
        <a:lstStyle/>
        <a:p>
          <a:endParaRPr lang="en-US"/>
        </a:p>
      </dgm:t>
    </dgm:pt>
    <dgm:pt modelId="{3BB9EBD8-6F47-4133-8B89-866060EAAFAE}" cxnId="{42E044D0-D5D5-466E-94EE-CAE5D7D4F173}" type="sibTrans">
      <dgm:prSet/>
      <dgm:spPr/>
      <dgm:t>
        <a:bodyPr/>
        <a:lstStyle/>
        <a:p>
          <a:endParaRPr lang="en-US"/>
        </a:p>
      </dgm:t>
    </dgm:pt>
    <dgm:pt modelId="{3551337C-448B-4808-8BAB-6B3D1626CD31}" type="pres">
      <dgm:prSet presAssocID="{CBC996F4-A905-4ABB-A887-9A17FF971034}" presName="diagram" presStyleCnt="0">
        <dgm:presLayoutVars>
          <dgm:dir/>
          <dgm:resizeHandles val="exact"/>
        </dgm:presLayoutVars>
      </dgm:prSet>
      <dgm:spPr/>
    </dgm:pt>
    <dgm:pt modelId="{566B80E7-C1B5-46B2-BC1E-A8AAB803B7AE}" type="pres">
      <dgm:prSet presAssocID="{1F1D846B-B7EA-436E-BF3F-488227CE68A4}" presName="node" presStyleLbl="node1" presStyleIdx="0" presStyleCnt="5">
        <dgm:presLayoutVars>
          <dgm:bulletEnabled val="1"/>
        </dgm:presLayoutVars>
      </dgm:prSet>
      <dgm:spPr/>
    </dgm:pt>
    <dgm:pt modelId="{1E9502B4-8805-4C35-A130-8C3F5CCF0DC1}" type="pres">
      <dgm:prSet presAssocID="{228F622E-C881-4382-A048-1A09F9DADFD6}" presName="sibTrans" presStyleCnt="0"/>
      <dgm:spPr/>
    </dgm:pt>
    <dgm:pt modelId="{70B85D1F-D645-46CB-B20C-90568173281B}" type="pres">
      <dgm:prSet presAssocID="{A0889A23-A07A-4573-A4E3-70F81EEFA2A3}" presName="node" presStyleLbl="node1" presStyleIdx="1" presStyleCnt="5" custScaleX="1575805" custScaleY="2000000">
        <dgm:presLayoutVars>
          <dgm:bulletEnabled val="1"/>
        </dgm:presLayoutVars>
      </dgm:prSet>
      <dgm:spPr/>
    </dgm:pt>
    <dgm:pt modelId="{15A9E88B-AED3-4B54-8D1C-3C884A031218}" type="pres">
      <dgm:prSet presAssocID="{147675ED-0DA7-472E-AD4C-91C6E0542B7E}" presName="sibTrans" presStyleCnt="0"/>
      <dgm:spPr/>
    </dgm:pt>
    <dgm:pt modelId="{00FABF0D-EBAF-404D-8850-661458DE4AB7}" type="pres">
      <dgm:prSet presAssocID="{C8AF2A4C-5F1A-4C96-8982-99FA869544C9}" presName="node" presStyleLbl="node1" presStyleIdx="2" presStyleCnt="5">
        <dgm:presLayoutVars>
          <dgm:bulletEnabled val="1"/>
        </dgm:presLayoutVars>
      </dgm:prSet>
      <dgm:spPr/>
    </dgm:pt>
    <dgm:pt modelId="{D8D97531-458B-4401-ADA1-FB34D43CB8DE}" type="pres">
      <dgm:prSet presAssocID="{87135550-24FA-4E42-ABFA-BC2609FEC169}" presName="sibTrans" presStyleCnt="0"/>
      <dgm:spPr/>
    </dgm:pt>
    <dgm:pt modelId="{8FA58D61-2F09-4A76-9910-8669A4197879}" type="pres">
      <dgm:prSet presAssocID="{0E8A93F4-4301-4B4E-9EF2-371BE0EB5D30}" presName="node" presStyleLbl="node1" presStyleIdx="3" presStyleCnt="5">
        <dgm:presLayoutVars>
          <dgm:bulletEnabled val="1"/>
        </dgm:presLayoutVars>
      </dgm:prSet>
      <dgm:spPr/>
    </dgm:pt>
    <dgm:pt modelId="{C52CB3FE-1065-49AF-BB4A-31C2386BEB68}" type="pres">
      <dgm:prSet presAssocID="{56B05F2A-7717-4B65-9D5A-12B7707955BC}" presName="sibTrans" presStyleCnt="0"/>
      <dgm:spPr/>
    </dgm:pt>
    <dgm:pt modelId="{78E5DF60-4A2C-4678-9B8A-CE314567CE22}" type="pres">
      <dgm:prSet presAssocID="{F1802DEF-6FAB-43FB-ADC4-7A788F7FA898}" presName="node" presStyleLbl="node1" presStyleIdx="4" presStyleCnt="5">
        <dgm:presLayoutVars>
          <dgm:bulletEnabled val="1"/>
        </dgm:presLayoutVars>
      </dgm:prSet>
      <dgm:spPr/>
    </dgm:pt>
  </dgm:ptLst>
  <dgm:cxnLst>
    <dgm:cxn modelId="{C7DCD416-AC8C-44B6-B29E-4E83D94A71B8}" type="presOf" srcId="{F1802DEF-6FAB-43FB-ADC4-7A788F7FA898}" destId="{78E5DF60-4A2C-4678-9B8A-CE314567CE22}" srcOrd="0" destOrd="0" presId="urn:microsoft.com/office/officeart/2005/8/layout/default"/>
    <dgm:cxn modelId="{6B688EAF-CA26-4ABE-AC3A-61FA5000F9E0}" srcId="{CBC996F4-A905-4ABB-A887-9A17FF971034}" destId="{C8AF2A4C-5F1A-4C96-8982-99FA869544C9}" srcOrd="2" destOrd="0" parTransId="{7FF1498F-F9F7-40D8-9475-6F5B8CB7EC67}" sibTransId="{87135550-24FA-4E42-ABFA-BC2609FEC169}"/>
    <dgm:cxn modelId="{42E044D0-D5D5-466E-94EE-CAE5D7D4F173}" srcId="{CBC996F4-A905-4ABB-A887-9A17FF971034}" destId="{F1802DEF-6FAB-43FB-ADC4-7A788F7FA898}" srcOrd="4" destOrd="0" parTransId="{A460EA91-D6B7-42B6-8BF8-2A082C5F5021}" sibTransId="{3BB9EBD8-6F47-4133-8B89-866060EAAFAE}"/>
    <dgm:cxn modelId="{770E2D09-F73F-49F8-BC98-D1B4AD364362}" type="presOf" srcId="{CBC996F4-A905-4ABB-A887-9A17FF971034}" destId="{3551337C-448B-4808-8BAB-6B3D1626CD31}" srcOrd="0" destOrd="0" presId="urn:microsoft.com/office/officeart/2005/8/layout/default"/>
    <dgm:cxn modelId="{0EEC9785-5290-415D-A43D-13A116BB6460}" srcId="{CBC996F4-A905-4ABB-A887-9A17FF971034}" destId="{1F1D846B-B7EA-436E-BF3F-488227CE68A4}" srcOrd="0" destOrd="0" parTransId="{906D1193-363A-47D1-93B1-DED8D303C616}" sibTransId="{228F622E-C881-4382-A048-1A09F9DADFD6}"/>
    <dgm:cxn modelId="{B209903D-6427-4559-885B-696AA0B0C520}" type="presOf" srcId="{C8AF2A4C-5F1A-4C96-8982-99FA869544C9}" destId="{00FABF0D-EBAF-404D-8850-661458DE4AB7}" srcOrd="0" destOrd="0" presId="urn:microsoft.com/office/officeart/2005/8/layout/default"/>
    <dgm:cxn modelId="{4894188F-8A3E-4962-925C-F2597EE81682}" type="presOf" srcId="{A0889A23-A07A-4573-A4E3-70F81EEFA2A3}" destId="{70B85D1F-D645-46CB-B20C-90568173281B}" srcOrd="0" destOrd="0" presId="urn:microsoft.com/office/officeart/2005/8/layout/default"/>
    <dgm:cxn modelId="{613E86B2-3DB7-4D2D-BFC0-E58B461A7C1D}" type="presOf" srcId="{1F1D846B-B7EA-436E-BF3F-488227CE68A4}" destId="{566B80E7-C1B5-46B2-BC1E-A8AAB803B7AE}" srcOrd="0" destOrd="0" presId="urn:microsoft.com/office/officeart/2005/8/layout/default"/>
    <dgm:cxn modelId="{52C8894C-39B7-4DD3-9A85-A8FCB087A0DD}" type="presOf" srcId="{0E8A93F4-4301-4B4E-9EF2-371BE0EB5D30}" destId="{8FA58D61-2F09-4A76-9910-8669A4197879}" srcOrd="0" destOrd="0" presId="urn:microsoft.com/office/officeart/2005/8/layout/default"/>
    <dgm:cxn modelId="{FC4AF78D-8A85-43A2-B617-65EAACB55493}" srcId="{CBC996F4-A905-4ABB-A887-9A17FF971034}" destId="{0E8A93F4-4301-4B4E-9EF2-371BE0EB5D30}" srcOrd="3" destOrd="0" parTransId="{A466B810-B685-4DF0-9125-FCA8D7F53325}" sibTransId="{56B05F2A-7717-4B65-9D5A-12B7707955BC}"/>
    <dgm:cxn modelId="{7D69D438-D33E-4F69-BB0D-C58620BC088F}" srcId="{CBC996F4-A905-4ABB-A887-9A17FF971034}" destId="{A0889A23-A07A-4573-A4E3-70F81EEFA2A3}" srcOrd="1" destOrd="0" parTransId="{8F2DA87B-7037-4B54-B998-29173727043C}" sibTransId="{147675ED-0DA7-472E-AD4C-91C6E0542B7E}"/>
    <dgm:cxn modelId="{1190682B-4FB7-4E6E-84B3-129402BE2F42}" type="presParOf" srcId="{3551337C-448B-4808-8BAB-6B3D1626CD31}" destId="{566B80E7-C1B5-46B2-BC1E-A8AAB803B7AE}" srcOrd="0" destOrd="0" presId="urn:microsoft.com/office/officeart/2005/8/layout/default"/>
    <dgm:cxn modelId="{94145F43-1F5F-4F18-9963-BB723984B7AA}" type="presParOf" srcId="{3551337C-448B-4808-8BAB-6B3D1626CD31}" destId="{1E9502B4-8805-4C35-A130-8C3F5CCF0DC1}" srcOrd="1" destOrd="0" presId="urn:microsoft.com/office/officeart/2005/8/layout/default"/>
    <dgm:cxn modelId="{0D820AFD-57C0-4E50-9ECD-6EC1EF85DD79}" type="presParOf" srcId="{3551337C-448B-4808-8BAB-6B3D1626CD31}" destId="{70B85D1F-D645-46CB-B20C-90568173281B}" srcOrd="2" destOrd="0" presId="urn:microsoft.com/office/officeart/2005/8/layout/default"/>
    <dgm:cxn modelId="{79BE85AB-0114-4088-903D-72CF7E17ABAE}" type="presParOf" srcId="{3551337C-448B-4808-8BAB-6B3D1626CD31}" destId="{15A9E88B-AED3-4B54-8D1C-3C884A031218}" srcOrd="3" destOrd="0" presId="urn:microsoft.com/office/officeart/2005/8/layout/default"/>
    <dgm:cxn modelId="{DDAFBBC0-2ED6-448B-8B1B-ABDBCA69A313}" type="presParOf" srcId="{3551337C-448B-4808-8BAB-6B3D1626CD31}" destId="{00FABF0D-EBAF-404D-8850-661458DE4AB7}" srcOrd="4" destOrd="0" presId="urn:microsoft.com/office/officeart/2005/8/layout/default"/>
    <dgm:cxn modelId="{5612756C-78C4-42E8-A471-1A0A72A1FFC7}" type="presParOf" srcId="{3551337C-448B-4808-8BAB-6B3D1626CD31}" destId="{D8D97531-458B-4401-ADA1-FB34D43CB8DE}" srcOrd="5" destOrd="0" presId="urn:microsoft.com/office/officeart/2005/8/layout/default"/>
    <dgm:cxn modelId="{61DE8B8E-F4A9-4511-8E8D-58CCEED56530}" type="presParOf" srcId="{3551337C-448B-4808-8BAB-6B3D1626CD31}" destId="{8FA58D61-2F09-4A76-9910-8669A4197879}" srcOrd="6" destOrd="0" presId="urn:microsoft.com/office/officeart/2005/8/layout/default"/>
    <dgm:cxn modelId="{BD83605B-609F-4C8F-B832-CAF73BD895C7}" type="presParOf" srcId="{3551337C-448B-4808-8BAB-6B3D1626CD31}" destId="{C52CB3FE-1065-49AF-BB4A-31C2386BEB68}" srcOrd="7" destOrd="0" presId="urn:microsoft.com/office/officeart/2005/8/layout/default"/>
    <dgm:cxn modelId="{179ED895-39AB-43FD-89BA-DDB70BEB4815}" type="presParOf" srcId="{3551337C-448B-4808-8BAB-6B3D1626CD31}" destId="{78E5DF60-4A2C-4678-9B8A-CE314567CE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924800" cy="6629400"/>
        <a:chOff x="0" y="0"/>
        <a:chExt cx="7924800" cy="6629400"/>
      </a:xfrm>
    </dsp:grpSpPr>
    <dsp:sp modelId="{566B80E7-C1B5-46B2-BC1E-A8AAB803B7AE}">
      <dsp:nvSpPr>
        <dsp:cNvPr id="3" name="Rectangles 2"/>
        <dsp:cNvSpPr/>
      </dsp:nvSpPr>
      <dsp:spPr bwMode="white">
        <a:xfrm>
          <a:off x="3718620" y="46494"/>
          <a:ext cx="491430" cy="294858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718620" y="46494"/>
        <a:ext cx="491430" cy="294858"/>
      </dsp:txXfrm>
    </dsp:sp>
    <dsp:sp modelId="{70B85D1F-D645-46CB-B20C-90568173281B}">
      <dsp:nvSpPr>
        <dsp:cNvPr id="4" name="Rectangles 3"/>
        <dsp:cNvSpPr/>
      </dsp:nvSpPr>
      <dsp:spPr bwMode="white">
        <a:xfrm>
          <a:off x="120895" y="366117"/>
          <a:ext cx="7743986" cy="5897166"/>
        </a:xfrm>
        <a:prstGeom prst="rect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20895" y="366117"/>
        <a:ext cx="7743986" cy="5897166"/>
      </dsp:txXfrm>
    </dsp:sp>
    <dsp:sp modelId="{00FABF0D-EBAF-404D-8850-661458DE4AB7}">
      <dsp:nvSpPr>
        <dsp:cNvPr id="5" name="Rectangles 4"/>
        <dsp:cNvSpPr/>
      </dsp:nvSpPr>
      <dsp:spPr bwMode="white">
        <a:xfrm>
          <a:off x="3182303" y="6288048"/>
          <a:ext cx="491430" cy="294858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182303" y="6288048"/>
        <a:ext cx="491430" cy="294858"/>
      </dsp:txXfrm>
    </dsp:sp>
    <dsp:sp modelId="{8FA58D61-2F09-4A76-9910-8669A4197879}">
      <dsp:nvSpPr>
        <dsp:cNvPr id="6" name="Rectangles 5"/>
        <dsp:cNvSpPr/>
      </dsp:nvSpPr>
      <dsp:spPr bwMode="white">
        <a:xfrm>
          <a:off x="3722876" y="6288048"/>
          <a:ext cx="491430" cy="294858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722876" y="6288048"/>
        <a:ext cx="491430" cy="294858"/>
      </dsp:txXfrm>
    </dsp:sp>
    <dsp:sp modelId="{78E5DF60-4A2C-4678-9B8A-CE314567CE22}">
      <dsp:nvSpPr>
        <dsp:cNvPr id="7" name="Rectangles 6"/>
        <dsp:cNvSpPr/>
      </dsp:nvSpPr>
      <dsp:spPr bwMode="white">
        <a:xfrm>
          <a:off x="4263450" y="6288048"/>
          <a:ext cx="491430" cy="294858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263450" y="6288048"/>
        <a:ext cx="491430" cy="29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89E628-906F-4E32-98E4-36F3E4C33F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86" y="18"/>
                </a:cxn>
                <a:cxn ang="0">
                  <a:pos x="2696" y="24"/>
                </a:cxn>
                <a:cxn ang="0">
                  <a:pos x="2629" y="102"/>
                </a:cxn>
                <a:cxn ang="0">
                  <a:pos x="2527" y="156"/>
                </a:cxn>
                <a:cxn ang="0">
                  <a:pos x="2521" y="222"/>
                </a:cxn>
                <a:cxn ang="0">
                  <a:pos x="2503" y="246"/>
                </a:cxn>
                <a:cxn ang="0">
                  <a:pos x="2485" y="252"/>
                </a:cxn>
                <a:cxn ang="0">
                  <a:pos x="2413" y="210"/>
                </a:cxn>
                <a:cxn ang="0">
                  <a:pos x="2274" y="192"/>
                </a:cxn>
                <a:cxn ang="0">
                  <a:pos x="2250" y="186"/>
                </a:cxn>
                <a:cxn ang="0">
                  <a:pos x="2232" y="192"/>
                </a:cxn>
                <a:cxn ang="0">
                  <a:pos x="2160" y="228"/>
                </a:cxn>
                <a:cxn ang="0">
                  <a:pos x="2124" y="240"/>
                </a:cxn>
                <a:cxn ang="0">
                  <a:pos x="2100" y="246"/>
                </a:cxn>
                <a:cxn ang="0">
                  <a:pos x="2088" y="258"/>
                </a:cxn>
                <a:cxn ang="0">
                  <a:pos x="2088" y="276"/>
                </a:cxn>
                <a:cxn ang="0">
                  <a:pos x="2065" y="300"/>
                </a:cxn>
                <a:cxn ang="0">
                  <a:pos x="2047" y="312"/>
                </a:cxn>
                <a:cxn ang="0">
                  <a:pos x="2035" y="324"/>
                </a:cxn>
                <a:cxn ang="0">
                  <a:pos x="2023" y="336"/>
                </a:cxn>
                <a:cxn ang="0">
                  <a:pos x="1991" y="342"/>
                </a:cxn>
                <a:cxn ang="0">
                  <a:pos x="1925" y="336"/>
                </a:cxn>
                <a:cxn ang="0">
                  <a:pos x="1889" y="330"/>
                </a:cxn>
                <a:cxn ang="0">
                  <a:pos x="1877" y="342"/>
                </a:cxn>
                <a:cxn ang="0">
                  <a:pos x="1865" y="354"/>
                </a:cxn>
                <a:cxn ang="0">
                  <a:pos x="1835" y="360"/>
                </a:cxn>
                <a:cxn ang="0">
                  <a:pos x="1776" y="342"/>
                </a:cxn>
                <a:cxn ang="0">
                  <a:pos x="1752" y="342"/>
                </a:cxn>
                <a:cxn ang="0">
                  <a:pos x="1728" y="354"/>
                </a:cxn>
                <a:cxn ang="0">
                  <a:pos x="1666" y="425"/>
                </a:cxn>
                <a:cxn ang="0">
                  <a:pos x="1624" y="569"/>
                </a:cxn>
                <a:cxn ang="0">
                  <a:pos x="1624" y="593"/>
                </a:cxn>
                <a:cxn ang="0">
                  <a:pos x="1630" y="641"/>
                </a:cxn>
                <a:cxn ang="0">
                  <a:pos x="1648" y="659"/>
                </a:cxn>
                <a:cxn ang="0">
                  <a:pos x="1642" y="671"/>
                </a:cxn>
                <a:cxn ang="0">
                  <a:pos x="1630" y="683"/>
                </a:cxn>
                <a:cxn ang="0">
                  <a:pos x="1552" y="689"/>
                </a:cxn>
                <a:cxn ang="0">
                  <a:pos x="1475" y="629"/>
                </a:cxn>
                <a:cxn ang="0">
                  <a:pos x="1341" y="587"/>
                </a:cxn>
                <a:cxn ang="0">
                  <a:pos x="1192" y="671"/>
                </a:cxn>
                <a:cxn ang="0">
                  <a:pos x="1022" y="731"/>
                </a:cxn>
                <a:cxn ang="0">
                  <a:pos x="819" y="743"/>
                </a:cxn>
                <a:cxn ang="0">
                  <a:pos x="632" y="701"/>
                </a:cxn>
                <a:cxn ang="0">
                  <a:pos x="572" y="695"/>
                </a:cxn>
                <a:cxn ang="0">
                  <a:pos x="560" y="701"/>
                </a:cxn>
                <a:cxn ang="0">
                  <a:pos x="524" y="731"/>
                </a:cxn>
                <a:cxn ang="0">
                  <a:pos x="438" y="809"/>
                </a:cxn>
                <a:cxn ang="0">
                  <a:pos x="408" y="821"/>
                </a:cxn>
                <a:cxn ang="0">
                  <a:pos x="384" y="821"/>
                </a:cxn>
                <a:cxn ang="0">
                  <a:pos x="337" y="827"/>
                </a:cxn>
                <a:cxn ang="0">
                  <a:pos x="211" y="851"/>
                </a:cxn>
                <a:cxn ang="0">
                  <a:pos x="175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98" y="24"/>
                </a:cxn>
              </a:cxnLst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33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33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71E1B5-A2C6-4A1B-84A4-DF876EA5AC3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86" y="18"/>
                </a:cxn>
                <a:cxn ang="0">
                  <a:pos x="2696" y="24"/>
                </a:cxn>
                <a:cxn ang="0">
                  <a:pos x="2629" y="102"/>
                </a:cxn>
                <a:cxn ang="0">
                  <a:pos x="2527" y="156"/>
                </a:cxn>
                <a:cxn ang="0">
                  <a:pos x="2521" y="222"/>
                </a:cxn>
                <a:cxn ang="0">
                  <a:pos x="2503" y="246"/>
                </a:cxn>
                <a:cxn ang="0">
                  <a:pos x="2485" y="252"/>
                </a:cxn>
                <a:cxn ang="0">
                  <a:pos x="2413" y="210"/>
                </a:cxn>
                <a:cxn ang="0">
                  <a:pos x="2274" y="192"/>
                </a:cxn>
                <a:cxn ang="0">
                  <a:pos x="2250" y="186"/>
                </a:cxn>
                <a:cxn ang="0">
                  <a:pos x="2232" y="192"/>
                </a:cxn>
                <a:cxn ang="0">
                  <a:pos x="2160" y="228"/>
                </a:cxn>
                <a:cxn ang="0">
                  <a:pos x="2124" y="240"/>
                </a:cxn>
                <a:cxn ang="0">
                  <a:pos x="2100" y="246"/>
                </a:cxn>
                <a:cxn ang="0">
                  <a:pos x="2088" y="258"/>
                </a:cxn>
                <a:cxn ang="0">
                  <a:pos x="2088" y="276"/>
                </a:cxn>
                <a:cxn ang="0">
                  <a:pos x="2065" y="300"/>
                </a:cxn>
                <a:cxn ang="0">
                  <a:pos x="2047" y="312"/>
                </a:cxn>
                <a:cxn ang="0">
                  <a:pos x="2035" y="324"/>
                </a:cxn>
                <a:cxn ang="0">
                  <a:pos x="2023" y="336"/>
                </a:cxn>
                <a:cxn ang="0">
                  <a:pos x="1991" y="342"/>
                </a:cxn>
                <a:cxn ang="0">
                  <a:pos x="1925" y="336"/>
                </a:cxn>
                <a:cxn ang="0">
                  <a:pos x="1889" y="330"/>
                </a:cxn>
                <a:cxn ang="0">
                  <a:pos x="1877" y="342"/>
                </a:cxn>
                <a:cxn ang="0">
                  <a:pos x="1865" y="354"/>
                </a:cxn>
                <a:cxn ang="0">
                  <a:pos x="1835" y="360"/>
                </a:cxn>
                <a:cxn ang="0">
                  <a:pos x="1776" y="342"/>
                </a:cxn>
                <a:cxn ang="0">
                  <a:pos x="1752" y="342"/>
                </a:cxn>
                <a:cxn ang="0">
                  <a:pos x="1728" y="354"/>
                </a:cxn>
                <a:cxn ang="0">
                  <a:pos x="1666" y="425"/>
                </a:cxn>
                <a:cxn ang="0">
                  <a:pos x="1624" y="569"/>
                </a:cxn>
                <a:cxn ang="0">
                  <a:pos x="1624" y="593"/>
                </a:cxn>
                <a:cxn ang="0">
                  <a:pos x="1630" y="641"/>
                </a:cxn>
                <a:cxn ang="0">
                  <a:pos x="1648" y="659"/>
                </a:cxn>
                <a:cxn ang="0">
                  <a:pos x="1642" y="671"/>
                </a:cxn>
                <a:cxn ang="0">
                  <a:pos x="1630" y="683"/>
                </a:cxn>
                <a:cxn ang="0">
                  <a:pos x="1552" y="689"/>
                </a:cxn>
                <a:cxn ang="0">
                  <a:pos x="1475" y="629"/>
                </a:cxn>
                <a:cxn ang="0">
                  <a:pos x="1341" y="587"/>
                </a:cxn>
                <a:cxn ang="0">
                  <a:pos x="1192" y="671"/>
                </a:cxn>
                <a:cxn ang="0">
                  <a:pos x="1022" y="731"/>
                </a:cxn>
                <a:cxn ang="0">
                  <a:pos x="819" y="743"/>
                </a:cxn>
                <a:cxn ang="0">
                  <a:pos x="632" y="701"/>
                </a:cxn>
                <a:cxn ang="0">
                  <a:pos x="572" y="695"/>
                </a:cxn>
                <a:cxn ang="0">
                  <a:pos x="560" y="701"/>
                </a:cxn>
                <a:cxn ang="0">
                  <a:pos x="524" y="731"/>
                </a:cxn>
                <a:cxn ang="0">
                  <a:pos x="438" y="809"/>
                </a:cxn>
                <a:cxn ang="0">
                  <a:pos x="408" y="821"/>
                </a:cxn>
                <a:cxn ang="0">
                  <a:pos x="384" y="821"/>
                </a:cxn>
                <a:cxn ang="0">
                  <a:pos x="337" y="827"/>
                </a:cxn>
                <a:cxn ang="0">
                  <a:pos x="211" y="851"/>
                </a:cxn>
                <a:cxn ang="0">
                  <a:pos x="175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98" y="24"/>
                </a:cxn>
              </a:cxnLst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2276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77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78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79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0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1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4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5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8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22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822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22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22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6B6DC2-ED04-4D06-8F42-218D40532C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22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9.GIF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hyperlink" Target="file:///C:\Documents%20and%20Settings\Windows%20XP\Local%20Settings\Temporary%20Internet%20Files\Content.IE5\LCY9880S\GAmoi\Giao%20an%20M%20non\The%20Gioi%20Quanh%20Be\cacfile\chua%20dung.wav" TargetMode="Externa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1.xml"/><Relationship Id="rId8" Type="http://schemas.openxmlformats.org/officeDocument/2006/relationships/image" Target="../media/image18.png"/><Relationship Id="rId7" Type="http://schemas.microsoft.com/office/2007/relationships/media" Target="file:///D:\Nhac%20dong%20daor\Nu-Na-Nu-Nong.mp3" TargetMode="External"/><Relationship Id="rId6" Type="http://schemas.openxmlformats.org/officeDocument/2006/relationships/audio" Target="file:///D:\Nhac%20dong%20daor\Nu-Na-Nu-Nong.mp3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4" Type="http://schemas.openxmlformats.org/officeDocument/2006/relationships/slideLayout" Target="../slideLayouts/slideLayout2.xml"/><Relationship Id="rId13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1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8.png"/><Relationship Id="rId13" Type="http://schemas.microsoft.com/office/2007/relationships/media" Target="file:///D:\DAY%20SO%20DU\GAMTOAN\DUONG%20EM%20DI.MP3" TargetMode="External"/><Relationship Id="rId12" Type="http://schemas.openxmlformats.org/officeDocument/2006/relationships/audio" Target="file:///D:\DAY%20SO%20DU\GAMTOAN\DUONG%20EM%20DI.MP3" TargetMode="External"/><Relationship Id="rId11" Type="http://schemas.openxmlformats.org/officeDocument/2006/relationships/image" Target="../media/image27.GIF"/><Relationship Id="rId10" Type="http://schemas.openxmlformats.org/officeDocument/2006/relationships/image" Target="../media/image26.pn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microsoft.com/office/2007/relationships/media" Target="file:///C:\Users\Admin\Downloads\210Ca%20nha%20deu%20yeu.mp3" TargetMode="External"/><Relationship Id="rId7" Type="http://schemas.openxmlformats.org/officeDocument/2006/relationships/audio" Target="file:///C:\Users\Admin\Downloads\210Ca%20nha%20deu%20yeu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microsoft.com/office/2007/relationships/media" Target="file:///D:\DAY%20SO%20DU\GAMTOAN\bai%20hat%20anh%20phi%20cong.mp3" TargetMode="External"/><Relationship Id="rId4" Type="http://schemas.openxmlformats.org/officeDocument/2006/relationships/audio" Target="file:///D:\DAY%20SO%20DU\GAMTOAN\bai%20hat%20anh%20phi%20cong.mp3" TargetMode="External"/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EF5A5FBE7C05422E9F0C3FC5309929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200400"/>
            <a:ext cx="990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8" descr="Co 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905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WordArt 9"/>
          <p:cNvSpPr>
            <a:spLocks noTextEdit="1"/>
          </p:cNvSpPr>
          <p:nvPr/>
        </p:nvSpPr>
        <p:spPr>
          <a:xfrm>
            <a:off x="304800" y="1752600"/>
            <a:ext cx="88392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6"/>
              </a:avLst>
            </a:prstTxWarp>
            <a:normAutofit/>
          </a:bodyPr>
          <a:p>
            <a:pPr algn="ctr"/>
            <a:r>
              <a:rPr lang="en-US" sz="40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CÔ VỀ DỰ TIẾT </a:t>
            </a:r>
            <a:endParaRPr lang="en-US" sz="40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40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WordArt 10"/>
          <p:cNvSpPr>
            <a:spLocks noTextEdit="1"/>
          </p:cNvSpPr>
          <p:nvPr/>
        </p:nvSpPr>
        <p:spPr>
          <a:xfrm>
            <a:off x="1524000" y="228600"/>
            <a:ext cx="6153150" cy="622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p>
            <a:pPr algn="ctr"/>
            <a:r>
              <a:rPr 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MG VÀNH KHUYÊN</a:t>
            </a:r>
            <a:endParaRPr lang="en-US" sz="32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619" name="Rectangle 11"/>
          <p:cNvSpPr/>
          <p:nvPr/>
        </p:nvSpPr>
        <p:spPr>
          <a:xfrm>
            <a:off x="1181100" y="2098675"/>
            <a:ext cx="70866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33CC"/>
                </a:solidFill>
                <a:latin typeface="Times New Roman" panose="02020603050405020304" pitchFamily="18" charset="0"/>
              </a:rPr>
              <a:t>ĐỀ TÀI: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NHẬN BIẾT BÊN PHẢI- BÊN TRÁI</a:t>
            </a:r>
            <a:endParaRPr lang="vi-VN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33CC"/>
                </a:solidFill>
                <a:latin typeface="Times New Roman" panose="02020603050405020304" pitchFamily="18" charset="0"/>
              </a:rPr>
              <a:t>CHỦ ĐỀ: GIA ĐÌNH</a:t>
            </a:r>
            <a:endParaRPr lang="vi-VN" altLang="en-US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33CC"/>
                </a:solidFill>
                <a:latin typeface="Times New Roman" panose="02020603050405020304" pitchFamily="18" charset="0"/>
              </a:rPr>
              <a:t>NHÁNH: </a:t>
            </a:r>
            <a:r>
              <a:rPr lang="vi-VN" alt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GIA ĐÌNH- HỌ HÀNG NHÀ BÉ</a:t>
            </a:r>
            <a:endParaRPr lang="vi-VN" altLang="en-US" sz="2800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20" name="Rectangle 12"/>
          <p:cNvSpPr/>
          <p:nvPr/>
        </p:nvSpPr>
        <p:spPr>
          <a:xfrm>
            <a:off x="2743200" y="4343400"/>
            <a:ext cx="524827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GV: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NGUYỄN THỊ THỦY TIÊN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LỚP: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LÁ 2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NĂM HỌC: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2024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2025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5" name="Picture 13" descr="EF5A5FBE7C05422E9F0C3FC5309929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723441">
            <a:off x="1585913" y="3671888"/>
            <a:ext cx="990600" cy="126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9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9" grpId="0"/>
      <p:bldP spid="1966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9999" contrast="20000"/>
          </a:blip>
          <a:stretch>
            <a:fillRect/>
          </a:stretch>
        </p:blipFill>
        <p:spPr>
          <a:xfrm>
            <a:off x="0" y="-533400"/>
            <a:ext cx="9144000" cy="784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roses_swaying_back_an_a_mc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800600"/>
            <a:ext cx="148907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roses_swaying_back_an_a_mc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800600"/>
            <a:ext cx="148907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Butterfly-03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2031" flipH="1">
            <a:off x="6096000" y="3810000"/>
            <a:ext cx="11620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ga co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86200"/>
            <a:ext cx="1482725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ga co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5966">
            <a:off x="838200" y="5291138"/>
            <a:ext cx="1208088" cy="156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56" name="Picture 24" descr="Firewrk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4" descr="Firewrk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4384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4" descr="Firewrk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8956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1" name="AutoShape 11"/>
          <p:cNvSpPr>
            <a:spLocks noChangeArrowheads="1"/>
          </p:cNvSpPr>
          <p:nvPr/>
        </p:nvSpPr>
        <p:spPr bwMode="auto">
          <a:xfrm>
            <a:off x="3429000" y="2286000"/>
            <a:ext cx="649288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</a:ln>
          <a:effectLst/>
        </p:spPr>
        <p:txBody>
          <a:bodyPr/>
          <a:lstStyle/>
          <a:p>
            <a:pPr marL="808355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332" name="AutoShape 12"/>
          <p:cNvSpPr>
            <a:spLocks noChangeArrowheads="1"/>
          </p:cNvSpPr>
          <p:nvPr/>
        </p:nvSpPr>
        <p:spPr bwMode="auto">
          <a:xfrm>
            <a:off x="7543800" y="3581400"/>
            <a:ext cx="649288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</a:ln>
          <a:effectLst/>
        </p:spPr>
        <p:txBody>
          <a:bodyPr/>
          <a:lstStyle/>
          <a:p>
            <a:pPr marL="808355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133" name="Picture 18" descr="con ga so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2600"/>
            <a:ext cx="855663" cy="93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WordArt 19"/>
          <p:cNvSpPr>
            <a:spLocks noTextEdit="1"/>
          </p:cNvSpPr>
          <p:nvPr/>
        </p:nvSpPr>
        <p:spPr>
          <a:xfrm>
            <a:off x="1371600" y="1752600"/>
            <a:ext cx="6400800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ỔN ĐỊNH- TRÒ CHUYÊN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 TRẺ HÁT BÀI : TAY THƠM TAY NGOAN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48dd0fbd3b7b1_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838200" y="6858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400" dirty="0">
              <a:latin typeface=".VnTime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838200" y="19050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400" dirty="0">
              <a:latin typeface=".VnTime" pitchFamily="34" charset="0"/>
            </a:endParaRPr>
          </a:p>
        </p:txBody>
      </p:sp>
      <p:sp>
        <p:nvSpPr>
          <p:cNvPr id="6149" name="WordArt 8"/>
          <p:cNvSpPr>
            <a:spLocks noTextEdit="1"/>
          </p:cNvSpPr>
          <p:nvPr/>
        </p:nvSpPr>
        <p:spPr>
          <a:xfrm>
            <a:off x="1600200" y="609600"/>
            <a:ext cx="64770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NHẬN BIẾT BÊN PHẢI, BÊN TRÁI CỦA BẢN THÂN VÀ CÁ ĐỐI TƯỢNG KHÁC 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" descr="Picture37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1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2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3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4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25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26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7620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27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620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28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7620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29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"/>
            <a:ext cx="7620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30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04800"/>
            <a:ext cx="7620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31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32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048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33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34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048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35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3048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47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48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49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9" name="Picture 50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0" name="Picture 51" descr="Flower-06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6210300"/>
            <a:ext cx="685800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1" name="WordArt 53"/>
          <p:cNvSpPr>
            <a:spLocks noTextEdit="1"/>
          </p:cNvSpPr>
          <p:nvPr/>
        </p:nvSpPr>
        <p:spPr>
          <a:xfrm>
            <a:off x="1066800" y="2895600"/>
            <a:ext cx="67437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BÊN PHẢI, BÊN TRÁI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5"/>
          <p:cNvSpPr txBox="1"/>
          <p:nvPr/>
        </p:nvSpPr>
        <p:spPr>
          <a:xfrm>
            <a:off x="1676400" y="0"/>
            <a:ext cx="22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6" descr="slide0023_image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8463" y="50292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8" descr="slide0023_image0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581400"/>
            <a:ext cx="5334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9" descr="slide0023_image0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752600"/>
            <a:ext cx="533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0" descr="slide0023_image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590800"/>
            <a:ext cx="6858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1" descr="slide0023_image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371600"/>
            <a:ext cx="762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2" descr="slide0023_image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267200"/>
            <a:ext cx="5334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3" descr="slide0023_image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1295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4" descr="slide0023_image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548640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5" descr="slide0023_image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16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0"/>
            <a:ext cx="60960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7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8600"/>
            <a:ext cx="762000" cy="56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18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762000"/>
            <a:ext cx="762000" cy="56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19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3716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20" descr="slide0023_image0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19600"/>
            <a:ext cx="990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67" name="Nu-Na-Nu-Nong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0600" y="3124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457200"/>
          <a:ext cx="7924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11" fill="hold"/>
                                        <p:tgtEl>
                                          <p:spTgt spid="21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6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Summer_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slide0023_image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609600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5" descr="slide0013_image0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04800"/>
            <a:ext cx="1190625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19200"/>
            <a:ext cx="1143000" cy="81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7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"/>
            <a:ext cx="685800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8" descr="slide0001_image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19200"/>
            <a:ext cx="10668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0" descr="slide0023_image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609600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1" descr="slide0023_image0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114800"/>
            <a:ext cx="354013" cy="101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4724400"/>
            <a:ext cx="1295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3810000"/>
            <a:ext cx="685800" cy="1676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8" name="Group 21"/>
          <p:cNvGrpSpPr/>
          <p:nvPr/>
        </p:nvGrpSpPr>
        <p:grpSpPr>
          <a:xfrm flipH="1">
            <a:off x="3657600" y="4495800"/>
            <a:ext cx="1295400" cy="1828800"/>
            <a:chOff x="3936" y="720"/>
            <a:chExt cx="998" cy="1440"/>
          </a:xfrm>
        </p:grpSpPr>
        <p:pic>
          <p:nvPicPr>
            <p:cNvPr id="9234" name="Picture 22" descr="be-tr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6" y="720"/>
              <a:ext cx="998" cy="1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23" descr="bantay"/>
            <p:cNvPicPr>
              <a:picLocks noChangeAspect="1"/>
            </p:cNvPicPr>
            <p:nvPr/>
          </p:nvPicPr>
          <p:blipFill>
            <a:blip r:embed="rId9"/>
            <a:srcRect l="12000" b="12500"/>
            <a:stretch>
              <a:fillRect/>
            </a:stretch>
          </p:blipFill>
          <p:spPr>
            <a:xfrm>
              <a:off x="4776" y="1035"/>
              <a:ext cx="132" cy="1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29" name="Picture 24" descr="con ga so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4876800"/>
            <a:ext cx="587375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25" descr="slide0023_image0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191000"/>
            <a:ext cx="45720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26" descr="729747d8za2kbusq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8600" y="57150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2" name="WordArt 27"/>
          <p:cNvSpPr>
            <a:spLocks noTextEdit="1"/>
          </p:cNvSpPr>
          <p:nvPr/>
        </p:nvSpPr>
        <p:spPr>
          <a:xfrm>
            <a:off x="1371600" y="1752600"/>
            <a:ext cx="6400800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AI NHANH HƠN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6876" name="DUONG EM DI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304800"/>
            <a:ext cx="5334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713" fill="hold"/>
                                        <p:tgtEl>
                                          <p:spTgt spid="206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7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N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8421" name="Rectangle 5"/>
          <p:cNvSpPr>
            <a:spLocks noRot="1" noChangeArrowheads="1"/>
          </p:cNvSpPr>
          <p:nvPr/>
        </p:nvSpPr>
        <p:spPr bwMode="auto">
          <a:xfrm>
            <a:off x="457200" y="304800"/>
            <a:ext cx="4270375" cy="121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6B77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10246" name="Picture 6" descr="mous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886200"/>
            <a:ext cx="4267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1" descr="flor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3" descr="flor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57200"/>
            <a:ext cx="2057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981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5720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838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85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21" descr="ktmj_5002267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00" y="4038600"/>
            <a:ext cx="22225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22" descr="tro cho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066800"/>
            <a:ext cx="3276600" cy="137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0"/>
          <p:cNvSpPr txBox="1"/>
          <p:nvPr/>
        </p:nvSpPr>
        <p:spPr>
          <a:xfrm>
            <a:off x="381000" y="2667000"/>
            <a:ext cx="8001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Trò chơi 2: Bé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khéo tay</a:t>
            </a:r>
            <a:endParaRPr lang="en-US" altLang="en-US" sz="6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210Ca nha deu yeu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86200" y="3660775"/>
            <a:ext cx="2362200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8351 0.01664 L -0.18351 -0.05548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8421" grpId="0"/>
      <p:bldP spid="15" grpId="0" build="allAtOnce"/>
      <p:bldP spid="1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A_S_Template_Children_D01_3336x2334"/>
          <p:cNvPicPr>
            <a:picLocks noChangeAspect="1"/>
          </p:cNvPicPr>
          <p:nvPr>
            <p:ph type="title" sz="quarter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grpSp>
        <p:nvGrpSpPr>
          <p:cNvPr id="2" name="Group 3"/>
          <p:cNvGrpSpPr/>
          <p:nvPr/>
        </p:nvGrpSpPr>
        <p:grpSpPr>
          <a:xfrm>
            <a:off x="0" y="4670425"/>
            <a:ext cx="1997075" cy="2187575"/>
            <a:chOff x="926" y="2592"/>
            <a:chExt cx="1291" cy="1396"/>
          </a:xfrm>
        </p:grpSpPr>
        <p:grpSp>
          <p:nvGrpSpPr>
            <p:cNvPr id="11288" name="Group 4"/>
            <p:cNvGrpSpPr/>
            <p:nvPr/>
          </p:nvGrpSpPr>
          <p:grpSpPr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11290" name="Group 5"/>
              <p:cNvGrpSpPr/>
              <p:nvPr/>
            </p:nvGrpSpPr>
            <p:grpSpPr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11292" name="AutoShape 6"/>
                <p:cNvSpPr/>
                <p:nvPr/>
              </p:nvSpPr>
              <p:spPr>
                <a:xfrm>
                  <a:off x="1056" y="2496"/>
                  <a:ext cx="1008" cy="672"/>
                </a:xfrm>
                <a:custGeom>
                  <a:avLst/>
                  <a:gdLst>
                    <a:gd name="txL" fmla="*/ 5036 w 21600"/>
                    <a:gd name="txT" fmla="*/ 2282 h 21600"/>
                    <a:gd name="txR" fmla="*/ 16564 w 21600"/>
                    <a:gd name="txB" fmla="*/ 13693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>
                    <a:alpha val="100000"/>
                  </a:srgbClr>
                </a:solidFill>
                <a:ln w="9525" cap="flat" cmpd="sng">
                  <a:solidFill>
                    <a:srgbClr val="FF99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pic>
              <p:nvPicPr>
                <p:cNvPr id="11293" name="Picture 7" descr="happymom8b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91" name="AutoShape 8"/>
              <p:cNvSpPr/>
              <p:nvPr/>
            </p:nvSpPr>
            <p:spPr>
              <a:xfrm rot="-554298">
                <a:off x="1152" y="3024"/>
                <a:ext cx="576" cy="432"/>
              </a:xfrm>
              <a:custGeom>
                <a:avLst/>
                <a:gdLst>
                  <a:gd name="txL" fmla="*/ 5025 w 21600"/>
                  <a:gd name="txT" fmla="*/ 2300 h 21600"/>
                  <a:gd name="txR" fmla="*/ 16575 w 21600"/>
                  <a:gd name="txB" fmla="*/ 13700 h 21600"/>
                </a:gdLst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1289" name="Text Box 9"/>
            <p:cNvSpPr txBox="1"/>
            <p:nvPr/>
          </p:nvSpPr>
          <p:spPr>
            <a:xfrm>
              <a:off x="1200" y="2640"/>
              <a:ext cx="816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dirty="0">
                <a:solidFill>
                  <a:schemeClr val="bg1"/>
                </a:solidFill>
                <a:latin typeface="VNI-Awchon" pitchFamily="2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1905000" y="4672013"/>
            <a:ext cx="1995488" cy="2185987"/>
            <a:chOff x="926" y="2592"/>
            <a:chExt cx="1291" cy="1396"/>
          </a:xfrm>
        </p:grpSpPr>
        <p:grpSp>
          <p:nvGrpSpPr>
            <p:cNvPr id="11282" name="Group 11"/>
            <p:cNvGrpSpPr/>
            <p:nvPr/>
          </p:nvGrpSpPr>
          <p:grpSpPr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11284" name="Group 12"/>
              <p:cNvGrpSpPr/>
              <p:nvPr/>
            </p:nvGrpSpPr>
            <p:grpSpPr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11286" name="AutoShape 13"/>
                <p:cNvSpPr/>
                <p:nvPr/>
              </p:nvSpPr>
              <p:spPr>
                <a:xfrm>
                  <a:off x="1056" y="2496"/>
                  <a:ext cx="1008" cy="672"/>
                </a:xfrm>
                <a:custGeom>
                  <a:avLst/>
                  <a:gdLst>
                    <a:gd name="txL" fmla="*/ 5036 w 21600"/>
                    <a:gd name="txT" fmla="*/ 2282 h 21600"/>
                    <a:gd name="txR" fmla="*/ 16564 w 21600"/>
                    <a:gd name="txB" fmla="*/ 13693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>
                    <a:alpha val="100000"/>
                  </a:srgbClr>
                </a:solidFill>
                <a:ln w="9525" cap="flat" cmpd="sng">
                  <a:solidFill>
                    <a:srgbClr val="FF99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pic>
              <p:nvPicPr>
                <p:cNvPr id="11287" name="Picture 14" descr="happymom8b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85" name="AutoShape 15"/>
              <p:cNvSpPr/>
              <p:nvPr/>
            </p:nvSpPr>
            <p:spPr>
              <a:xfrm rot="-554298">
                <a:off x="1152" y="3024"/>
                <a:ext cx="576" cy="432"/>
              </a:xfrm>
              <a:custGeom>
                <a:avLst/>
                <a:gdLst>
                  <a:gd name="txL" fmla="*/ 5025 w 21600"/>
                  <a:gd name="txT" fmla="*/ 2300 h 21600"/>
                  <a:gd name="txR" fmla="*/ 16575 w 21600"/>
                  <a:gd name="txB" fmla="*/ 13700 h 21600"/>
                </a:gdLst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1283" name="Text Box 16"/>
            <p:cNvSpPr txBox="1"/>
            <p:nvPr/>
          </p:nvSpPr>
          <p:spPr>
            <a:xfrm>
              <a:off x="1200" y="2640"/>
              <a:ext cx="816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dirty="0">
                <a:solidFill>
                  <a:schemeClr val="bg1"/>
                </a:solidFill>
                <a:latin typeface="VNI-Awchon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11269" name="WordArt 17"/>
          <p:cNvSpPr>
            <a:spLocks noTextEdit="1"/>
          </p:cNvSpPr>
          <p:nvPr/>
        </p:nvSpPr>
        <p:spPr>
          <a:xfrm>
            <a:off x="381000" y="0"/>
            <a:ext cx="66294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CÔ LUÔN </a:t>
            </a:r>
            <a:endParaRPr lang="en-US" sz="3600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VUI-KHỎE- HẠNH PHÚC -THÀNH ĐẠT</a:t>
            </a:r>
            <a:endParaRPr lang="en-US" sz="3600">
              <a:ln w="19050" cap="flat" cmpd="sng">
                <a:solidFill>
                  <a:srgbClr val="FF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WordArt 18"/>
          <p:cNvSpPr>
            <a:spLocks noTextEdit="1"/>
          </p:cNvSpPr>
          <p:nvPr/>
        </p:nvSpPr>
        <p:spPr>
          <a:xfrm>
            <a:off x="304800" y="3276600"/>
            <a:ext cx="6696075" cy="1219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1"/>
              </a:avLst>
            </a:prstTxWarp>
            <a:normAutofit/>
          </a:bodyPr>
          <a:p>
            <a:pPr algn="ctr"/>
            <a:r>
              <a:rPr 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cháu chăm ngoan - học giỏi.</a:t>
            </a:r>
            <a:endParaRPr lang="en-US" sz="32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8" name="Group 19"/>
          <p:cNvGrpSpPr/>
          <p:nvPr/>
        </p:nvGrpSpPr>
        <p:grpSpPr>
          <a:xfrm>
            <a:off x="3810000" y="4672013"/>
            <a:ext cx="1995488" cy="2185987"/>
            <a:chOff x="926" y="2592"/>
            <a:chExt cx="1291" cy="1396"/>
          </a:xfrm>
        </p:grpSpPr>
        <p:grpSp>
          <p:nvGrpSpPr>
            <p:cNvPr id="11276" name="Group 20"/>
            <p:cNvGrpSpPr/>
            <p:nvPr/>
          </p:nvGrpSpPr>
          <p:grpSpPr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11278" name="Group 21"/>
              <p:cNvGrpSpPr/>
              <p:nvPr/>
            </p:nvGrpSpPr>
            <p:grpSpPr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11280" name="AutoShape 22"/>
                <p:cNvSpPr/>
                <p:nvPr/>
              </p:nvSpPr>
              <p:spPr>
                <a:xfrm>
                  <a:off x="1056" y="2496"/>
                  <a:ext cx="1008" cy="672"/>
                </a:xfrm>
                <a:custGeom>
                  <a:avLst/>
                  <a:gdLst>
                    <a:gd name="txL" fmla="*/ 5036 w 21600"/>
                    <a:gd name="txT" fmla="*/ 2282 h 21600"/>
                    <a:gd name="txR" fmla="*/ 16564 w 21600"/>
                    <a:gd name="txB" fmla="*/ 13693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>
                    <a:alpha val="100000"/>
                  </a:srgbClr>
                </a:solidFill>
                <a:ln w="9525" cap="flat" cmpd="sng">
                  <a:solidFill>
                    <a:srgbClr val="FF99FF">
                      <a:alpha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  <p:pic>
              <p:nvPicPr>
                <p:cNvPr id="11281" name="Picture 23" descr="happymom8b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79" name="AutoShape 24"/>
              <p:cNvSpPr/>
              <p:nvPr/>
            </p:nvSpPr>
            <p:spPr>
              <a:xfrm rot="-554298">
                <a:off x="1152" y="3024"/>
                <a:ext cx="576" cy="432"/>
              </a:xfrm>
              <a:custGeom>
                <a:avLst/>
                <a:gdLst>
                  <a:gd name="txL" fmla="*/ 5025 w 21600"/>
                  <a:gd name="txT" fmla="*/ 2300 h 21600"/>
                  <a:gd name="txR" fmla="*/ 16575 w 21600"/>
                  <a:gd name="txB" fmla="*/ 13700 h 21600"/>
                </a:gdLst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1277" name="Text Box 25"/>
            <p:cNvSpPr txBox="1"/>
            <p:nvPr/>
          </p:nvSpPr>
          <p:spPr>
            <a:xfrm>
              <a:off x="1200" y="2640"/>
              <a:ext cx="816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dirty="0">
                <a:solidFill>
                  <a:schemeClr val="bg1"/>
                </a:solidFill>
                <a:latin typeface="VNI-Awchon" pitchFamily="2" charset="0"/>
                <a:ea typeface="Arial" panose="020B0604020202020204" pitchFamily="34" charset="0"/>
              </a:endParaRPr>
            </a:p>
          </p:txBody>
        </p:sp>
      </p:grpSp>
      <p:pic>
        <p:nvPicPr>
          <p:cNvPr id="11272" name="Picture 27" descr="C78050FB9F484BAE8E8262A9851A74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0"/>
            <a:ext cx="84772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28" descr="C78050FB9F484BAE8E8262A9851A74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57600"/>
            <a:ext cx="84772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29" descr="C78050FB9F484BAE8E8262A9851A74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505200"/>
            <a:ext cx="847725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926" name="bai hat anh phi cong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19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8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0385" fill="hold"/>
                                        <p:tgtEl>
                                          <p:spTgt spid="208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26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9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0</TotalTime>
  <Words>534</Words>
  <Application>WPS Slides</Application>
  <PresentationFormat>On-screen Show (4:3)</PresentationFormat>
  <Paragraphs>32</Paragraphs>
  <Slides>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Verdana</vt:lpstr>
      <vt:lpstr>.VnTime</vt:lpstr>
      <vt:lpstr>Segoe Print</vt:lpstr>
      <vt:lpstr>VNI-Awchon</vt:lpstr>
      <vt:lpstr>Microsoft YaHei</vt:lpstr>
      <vt:lpstr>Arial Unicode MS</vt:lpstr>
      <vt:lpstr>Cliff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TIEN</cp:lastModifiedBy>
  <cp:revision>21</cp:revision>
  <dcterms:created xsi:type="dcterms:W3CDTF">2011-03-26T12:01:31Z</dcterms:created>
  <dcterms:modified xsi:type="dcterms:W3CDTF">2025-04-25T02:35:44Z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  <property fmtid="{D5CDD505-2E9C-101B-9397-08002B2CF9AE}" pid="3" name="ICV">
    <vt:lpwstr>5C52097CE3FE4BE69E62A7549C3F1BFC_13</vt:lpwstr>
  </property>
  <property fmtid="{D5CDD505-2E9C-101B-9397-08002B2CF9AE}" pid="4" name="KSOProductBuildVer">
    <vt:lpwstr>1033-12.2.0.20795</vt:lpwstr>
  </property>
</Properties>
</file>