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5" r:id="rId4"/>
    <p:sldId id="261" r:id="rId5"/>
    <p:sldId id="262" r:id="rId6"/>
    <p:sldId id="264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75A-8294-4290-B744-5327E5B071F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C43C-B81F-408E-AC3E-F9ED4395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00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75A-8294-4290-B744-5327E5B071F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C43C-B81F-408E-AC3E-F9ED4395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27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75A-8294-4290-B744-5327E5B071F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C43C-B81F-408E-AC3E-F9ED4395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03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75A-8294-4290-B744-5327E5B071F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C43C-B81F-408E-AC3E-F9ED4395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75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75A-8294-4290-B744-5327E5B071F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C43C-B81F-408E-AC3E-F9ED4395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88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75A-8294-4290-B744-5327E5B071F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C43C-B81F-408E-AC3E-F9ED4395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28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75A-8294-4290-B744-5327E5B071F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C43C-B81F-408E-AC3E-F9ED4395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93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75A-8294-4290-B744-5327E5B071F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C43C-B81F-408E-AC3E-F9ED4395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7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75A-8294-4290-B744-5327E5B071F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C43C-B81F-408E-AC3E-F9ED4395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90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75A-8294-4290-B744-5327E5B071F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C43C-B81F-408E-AC3E-F9ED4395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6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75A-8294-4290-B744-5327E5B071F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C43C-B81F-408E-AC3E-F9ED4395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87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8975A-8294-4290-B744-5327E5B071F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8C43C-B81F-408E-AC3E-F9ED4395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1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00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14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1485900" y="1676400"/>
            <a:ext cx="6553200" cy="5210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FF3300"/>
              </a:solidFill>
              <a:latin typeface="Comic Sans MS"/>
            </a:endParaRPr>
          </a:p>
          <a:p>
            <a:pPr algn="ctr"/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Hoạt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động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: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Làm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quen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văn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học</a:t>
            </a:r>
            <a:endParaRPr lang="en-US" sz="6000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FF3300"/>
              </a:solidFill>
              <a:latin typeface="Comic Sans MS"/>
            </a:endParaRPr>
          </a:p>
        </p:txBody>
      </p:sp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1676400" y="35814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6699FF"/>
              </a:extrusion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Arial Unicode MS"/>
                <a:ea typeface="Arial Unicode MS"/>
                <a:cs typeface="Arial Unicode MS"/>
              </a:rPr>
              <a:t>    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 </a:t>
            </a:r>
            <a:r>
              <a:rPr lang="vi-VN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</a:t>
            </a:r>
            <a:endParaRPr lang="vi-VN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1676400" y="5257800"/>
            <a:ext cx="601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</a:rPr>
              <a:t>Gi</a:t>
            </a:r>
            <a:r>
              <a:rPr lang="en-US" sz="2800" b="1" dirty="0" err="1">
                <a:solidFill>
                  <a:srgbClr val="6600CC"/>
                </a:solidFill>
                <a:latin typeface="Arial" charset="0"/>
              </a:rPr>
              <a:t>áo</a:t>
            </a:r>
            <a:r>
              <a:rPr lang="en-US" sz="2800" b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Arial" charset="0"/>
              </a:rPr>
              <a:t>viên</a:t>
            </a:r>
            <a:r>
              <a:rPr lang="en-US" sz="2800" b="1" dirty="0">
                <a:solidFill>
                  <a:srgbClr val="6600CC"/>
                </a:solidFill>
                <a:latin typeface="Arial" charset="0"/>
              </a:rPr>
              <a:t>: </a:t>
            </a:r>
            <a:r>
              <a:rPr lang="en-US" sz="2800" b="1" dirty="0" err="1">
                <a:solidFill>
                  <a:srgbClr val="6600CC"/>
                </a:solidFill>
                <a:latin typeface="Arial" charset="0"/>
              </a:rPr>
              <a:t>Lê</a:t>
            </a:r>
            <a:r>
              <a:rPr lang="en-US" sz="2800" b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Arial" charset="0"/>
              </a:rPr>
              <a:t>Thị</a:t>
            </a:r>
            <a:r>
              <a:rPr lang="en-US" sz="2800" b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Arial" charset="0"/>
              </a:rPr>
              <a:t>Nhã</a:t>
            </a:r>
            <a:r>
              <a:rPr lang="en-US" sz="2800" b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Arial" charset="0"/>
              </a:rPr>
              <a:t>Uyên</a:t>
            </a:r>
            <a:endParaRPr lang="en-US" sz="2800" b="1" dirty="0">
              <a:solidFill>
                <a:srgbClr val="6600CC"/>
              </a:solidFill>
              <a:latin typeface="Arial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57400" y="3124200"/>
            <a:ext cx="5448300" cy="1828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34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nha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3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 animBg="1"/>
      <p:bldP spid="308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00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14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1485900" y="1676400"/>
            <a:ext cx="6553200" cy="5210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6000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B050"/>
              </a:solidFill>
              <a:latin typeface="Comic Sans MS"/>
            </a:endParaRPr>
          </a:p>
        </p:txBody>
      </p:sp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1676400" y="35814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6699FF"/>
              </a:extrusion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Arial Unicode MS"/>
                <a:ea typeface="Arial Unicode MS"/>
                <a:cs typeface="Arial Unicode MS"/>
              </a:rPr>
              <a:t>    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 </a:t>
            </a:r>
            <a:r>
              <a:rPr lang="vi-VN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</a:t>
            </a:r>
            <a:endParaRPr lang="vi-VN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85900" y="838200"/>
            <a:ext cx="6210300" cy="2057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</a:rPr>
              <a:t> 1: </a:t>
            </a:r>
            <a:r>
              <a:rPr lang="en-US" sz="4400" b="1" dirty="0" err="1" smtClean="0">
                <a:solidFill>
                  <a:srgbClr val="FF0000"/>
                </a:solidFill>
              </a:rPr>
              <a:t>Ổn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định</a:t>
            </a:r>
            <a:endParaRPr lang="en-US" sz="4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</a:rPr>
              <a:t>Hội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thi</a:t>
            </a:r>
            <a:r>
              <a:rPr lang="en-US" sz="4400" b="1" dirty="0" smtClean="0">
                <a:solidFill>
                  <a:srgbClr val="FF0000"/>
                </a:solidFill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yêu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thơ</a:t>
            </a:r>
            <a:endParaRPr lang="en-US" sz="4400" b="1" dirty="0" smtClean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66900" y="3216852"/>
            <a:ext cx="541020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905000" y="4000500"/>
            <a:ext cx="541020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17123" y="4715742"/>
            <a:ext cx="541020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930978" y="5422325"/>
            <a:ext cx="541020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nha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/>
      <p:bldP spid="2" grpId="0" animBg="1"/>
      <p:bldP spid="4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00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14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1485900" y="1676400"/>
            <a:ext cx="6553200" cy="5210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6000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B050"/>
              </a:solidFill>
              <a:latin typeface="Comic Sans MS"/>
            </a:endParaRPr>
          </a:p>
        </p:txBody>
      </p:sp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1676400" y="35814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6699FF"/>
              </a:extrusion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Arial Unicode MS"/>
                <a:ea typeface="Arial Unicode MS"/>
                <a:cs typeface="Arial Unicode MS"/>
              </a:rPr>
              <a:t>    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 </a:t>
            </a:r>
            <a:r>
              <a:rPr lang="vi-VN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</a:t>
            </a:r>
            <a:endParaRPr lang="vi-VN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85900" y="1347788"/>
            <a:ext cx="6210300" cy="2057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</a:rPr>
              <a:t>Phần</a:t>
            </a:r>
            <a:r>
              <a:rPr lang="en-US" sz="4400" b="1" dirty="0" smtClean="0">
                <a:solidFill>
                  <a:srgbClr val="FF0000"/>
                </a:solidFill>
              </a:rPr>
              <a:t> 1</a:t>
            </a:r>
            <a:r>
              <a:rPr lang="en-US" sz="4400" b="1" dirty="0" smtClean="0">
                <a:solidFill>
                  <a:srgbClr val="FF0000"/>
                </a:solidFill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vui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vận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động</a:t>
            </a:r>
            <a:endParaRPr lang="en-US" sz="4400" b="1" dirty="0" smtClean="0">
              <a:solidFill>
                <a:srgbClr val="FF0000"/>
              </a:solidFill>
            </a:endParaRPr>
          </a:p>
        </p:txBody>
      </p:sp>
      <p:pic>
        <p:nvPicPr>
          <p:cNvPr id="3" name="12411567531729434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6058" y="4000500"/>
            <a:ext cx="4518025" cy="253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nha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084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00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14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1485900" y="1676400"/>
            <a:ext cx="6553200" cy="5210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6000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B050"/>
              </a:solidFill>
              <a:latin typeface="Comic Sans MS"/>
            </a:endParaRPr>
          </a:p>
        </p:txBody>
      </p:sp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1676400" y="35814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6699FF"/>
              </a:extrusion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Arial Unicode MS"/>
                <a:ea typeface="Arial Unicode MS"/>
                <a:cs typeface="Arial Unicode MS"/>
              </a:rPr>
              <a:t>    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 </a:t>
            </a:r>
            <a:r>
              <a:rPr lang="vi-VN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</a:t>
            </a:r>
            <a:endParaRPr lang="vi-VN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66850" y="245918"/>
            <a:ext cx="6210300" cy="188768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động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</a:rPr>
              <a:t>2: </a:t>
            </a:r>
            <a:r>
              <a:rPr lang="en-US" sz="4400" b="1" dirty="0" err="1" smtClean="0">
                <a:solidFill>
                  <a:srgbClr val="FF0000"/>
                </a:solidFill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trọng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tâm</a:t>
            </a:r>
            <a:endParaRPr lang="en-US" sz="4400" b="1" dirty="0" smtClean="0">
              <a:solidFill>
                <a:srgbClr val="FF0000"/>
              </a:solidFill>
            </a:endParaRPr>
          </a:p>
        </p:txBody>
      </p:sp>
      <p:pic>
        <p:nvPicPr>
          <p:cNvPr id="7" name="77429835057489854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2303318"/>
            <a:ext cx="838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nha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65152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084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00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14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1485900" y="1676400"/>
            <a:ext cx="6553200" cy="5210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6000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B050"/>
              </a:solidFill>
              <a:latin typeface="Comic Sans MS"/>
            </a:endParaRPr>
          </a:p>
        </p:txBody>
      </p:sp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1676400" y="35814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6699FF"/>
              </a:extrusion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Arial Unicode MS"/>
                <a:ea typeface="Arial Unicode MS"/>
                <a:cs typeface="Arial Unicode MS"/>
              </a:rPr>
              <a:t>    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 </a:t>
            </a:r>
            <a:r>
              <a:rPr lang="vi-VN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</a:t>
            </a:r>
            <a:endParaRPr lang="vi-VN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92827" y="2400300"/>
            <a:ext cx="6210300" cy="2057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</a:rPr>
              <a:t> 3: </a:t>
            </a:r>
            <a:r>
              <a:rPr lang="en-US" sz="4400" b="1" dirty="0" err="1" smtClean="0">
                <a:solidFill>
                  <a:srgbClr val="FF0000"/>
                </a:solidFill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yêu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thơ</a:t>
            </a:r>
            <a:endParaRPr lang="en-US" sz="4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0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nha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00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14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1485900" y="1676400"/>
            <a:ext cx="6553200" cy="5210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6000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B050"/>
              </a:solidFill>
              <a:latin typeface="Comic Sans MS"/>
            </a:endParaRPr>
          </a:p>
        </p:txBody>
      </p:sp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1676400" y="35814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6699FF"/>
              </a:extrusion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Arial Unicode MS"/>
                <a:ea typeface="Arial Unicode MS"/>
                <a:cs typeface="Arial Unicode MS"/>
              </a:rPr>
              <a:t>    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 </a:t>
            </a:r>
            <a:r>
              <a:rPr lang="vi-VN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</a:t>
            </a:r>
            <a:endParaRPr lang="vi-VN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57350" y="1115291"/>
            <a:ext cx="6210300" cy="2057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</a:rPr>
              <a:t> 4: </a:t>
            </a:r>
            <a:r>
              <a:rPr lang="en-US" sz="4400" b="1" dirty="0" err="1" smtClean="0">
                <a:solidFill>
                  <a:srgbClr val="FF0000"/>
                </a:solidFill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yêu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thi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tài</a:t>
            </a:r>
            <a:endParaRPr lang="en-US" sz="4400" b="1" dirty="0" smtClean="0">
              <a:solidFill>
                <a:srgbClr val="FF0000"/>
              </a:solidFill>
            </a:endParaRPr>
          </a:p>
        </p:txBody>
      </p:sp>
      <p:pic>
        <p:nvPicPr>
          <p:cNvPr id="3" name="15985419582171508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0800000" flipV="1">
            <a:off x="2448358" y="3886200"/>
            <a:ext cx="4822825" cy="260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8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nha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084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00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14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1485900" y="1676400"/>
            <a:ext cx="6553200" cy="5210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Cảm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ơn</a:t>
            </a:r>
            <a:r>
              <a:rPr lang="en-US" sz="6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và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hẹn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gặp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lại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cô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và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các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bạn</a:t>
            </a:r>
            <a:endParaRPr lang="en-US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FF3300"/>
              </a:solidFill>
              <a:latin typeface="Comic Sans MS"/>
            </a:endParaRPr>
          </a:p>
        </p:txBody>
      </p:sp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1676400" y="35814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6699FF"/>
              </a:extrusion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Arial Unicode MS"/>
                <a:ea typeface="Arial Unicode MS"/>
                <a:cs typeface="Arial Unicode MS"/>
              </a:rPr>
              <a:t>    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 </a:t>
            </a:r>
            <a:r>
              <a:rPr lang="vi-VN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</a:t>
            </a:r>
            <a:endParaRPr lang="vi-VN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57400" y="3124200"/>
            <a:ext cx="5448300" cy="1828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thơ”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6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nha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</TotalTime>
  <Words>124</Words>
  <Application>Microsoft Office PowerPoint</Application>
  <PresentationFormat>On-screen Show (4:3)</PresentationFormat>
  <Paragraphs>23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Unicode MS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14</cp:revision>
  <dcterms:created xsi:type="dcterms:W3CDTF">2021-10-17T03:25:25Z</dcterms:created>
  <dcterms:modified xsi:type="dcterms:W3CDTF">2022-11-23T11:22:08Z</dcterms:modified>
</cp:coreProperties>
</file>