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2" r:id="rId3"/>
    <p:sldId id="273" r:id="rId4"/>
    <p:sldId id="274" r:id="rId5"/>
    <p:sldId id="259" r:id="rId6"/>
    <p:sldId id="260" r:id="rId7"/>
    <p:sldId id="275" r:id="rId8"/>
    <p:sldId id="265" r:id="rId9"/>
    <p:sldId id="277" r:id="rId10"/>
    <p:sldId id="278" r:id="rId11"/>
    <p:sldId id="266" r:id="rId12"/>
    <p:sldId id="267" r:id="rId13"/>
    <p:sldId id="268" r:id="rId14"/>
    <p:sldId id="26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3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F45E1-D5B3-427C-8EA6-55077535EAC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CD1CC-6E6F-4330-939F-9A3AF48E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3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3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904-53C5-4D98-A519-750655E5726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4363" y="438772"/>
            <a:ext cx="9390861" cy="38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08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endParaRPr lang="en-US" altLang="zh-CN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vi-VN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333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 BIẾT </a:t>
            </a:r>
            <a:r>
              <a:rPr lang="vi-VN" altLang="zh-CN" sz="5333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</a:t>
            </a:r>
            <a:r>
              <a:rPr lang="vi-VN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HƠN, NGẮN </a:t>
            </a:r>
            <a:r>
              <a:rPr lang="vi-VN" altLang="zh-CN" sz="5333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endParaRPr lang="en-US" altLang="zh-CN" sz="5333" b="1" dirty="0" smtClean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59723" y="3797354"/>
            <a:ext cx="686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 : NGUYỄN THỊ LỆ DIỄM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684" y="808104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637359505745100979_Common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23" y="1877767"/>
            <a:ext cx="4781389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a-rong-cac-loai-ca-c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3978234"/>
            <a:ext cx="4929744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5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/>
        </p:blipFill>
        <p:spPr bwMode="auto">
          <a:xfrm>
            <a:off x="1246866" y="1784021"/>
            <a:ext cx="8840471" cy="445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5562" y="842555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3006636" y="3675958"/>
            <a:ext cx="716279" cy="666206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/>
        </p:blipFill>
        <p:spPr bwMode="auto">
          <a:xfrm>
            <a:off x="2026921" y="1627267"/>
            <a:ext cx="8840471" cy="445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2026920" y="2773680"/>
            <a:ext cx="609600" cy="609600"/>
          </a:xfrm>
          <a:prstGeom prst="flowChartConnec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Flowchart: Connector 7"/>
          <p:cNvSpPr/>
          <p:nvPr/>
        </p:nvSpPr>
        <p:spPr>
          <a:xfrm>
            <a:off x="3800944" y="2324452"/>
            <a:ext cx="609600" cy="609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48393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/>
        </p:blipFill>
        <p:spPr bwMode="auto">
          <a:xfrm>
            <a:off x="1171302" y="1663337"/>
            <a:ext cx="10469880" cy="481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3579223" y="5329645"/>
            <a:ext cx="757645" cy="692332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3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/>
        </p:blipFill>
        <p:spPr bwMode="auto">
          <a:xfrm>
            <a:off x="1249680" y="2042161"/>
            <a:ext cx="10469880" cy="481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509819" y="2807853"/>
            <a:ext cx="923637" cy="88669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2356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4363" y="438772"/>
            <a:ext cx="9390861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200" b="1" dirty="0" smtClean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thúc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: Cho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dọn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dùng</a:t>
            </a:r>
            <a:endParaRPr lang="en-US" altLang="zh-CN" sz="5333" b="1" dirty="0" smtClean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6545" y="897468"/>
            <a:ext cx="11158911" cy="4528005"/>
            <a:chOff x="3875607" y="1980579"/>
            <a:chExt cx="2757457" cy="3940499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243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Ổn</a:t>
              </a:r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Cho </a:t>
              </a: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con </a:t>
              </a: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endParaRPr lang="en-US" altLang="zh-CN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23364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6545" y="1211284"/>
            <a:ext cx="11158911" cy="5156122"/>
            <a:chOff x="3875607" y="2800296"/>
            <a:chExt cx="2757457" cy="3940499"/>
          </a:xfrm>
        </p:grpSpPr>
        <p:sp>
          <p:nvSpPr>
            <p:cNvPr id="7" name="椭圆 6"/>
            <p:cNvSpPr/>
            <p:nvPr/>
          </p:nvSpPr>
          <p:spPr>
            <a:xfrm>
              <a:off x="3999518" y="2800296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4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0" indent="-1371600" algn="ctr">
                <a:buAutoNum type="arabicPeriod" startAt="2"/>
              </a:pP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</a:p>
            <a:p>
              <a:pPr algn="ctr"/>
              <a:r>
                <a:rPr lang="en-US" altLang="zh-CN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altLang="zh-CN" sz="8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zh-CN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zh-CN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zh-CN" sz="8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altLang="zh-CN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zh-CN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zh-CN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altLang="zh-CN" sz="8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zh-CN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altLang="zh-CN" sz="8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zh-CN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21335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33980" y="5172365"/>
            <a:ext cx="640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33980" y="5757140"/>
            <a:ext cx="56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/>
              </a:rPr>
              <a:t>Con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</a:rPr>
              <a:t>vịt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</a:rPr>
              <a:t>màu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</a:rPr>
              <a:t>vàng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</a:rPr>
              <a:t>nhỏ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</a:rPr>
              <a:t>hơn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84" y="2543588"/>
            <a:ext cx="1944688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43" y="1203615"/>
            <a:ext cx="63468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6545" y="897468"/>
            <a:ext cx="11158911" cy="5096916"/>
            <a:chOff x="3875607" y="1980579"/>
            <a:chExt cx="2757457" cy="4435594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61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HĐ2 : NHẬN BIẾT DÀI HƠN – NGẮN HƠN</a:t>
              </a:r>
              <a:endParaRPr lang="en-US" altLang="zh-CN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2945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208810" y="5172365"/>
            <a:ext cx="8229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125683" y="5787917"/>
            <a:ext cx="754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890649"/>
            <a:ext cx="5237018" cy="17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ngtree-green-bug-cartoon-cute-caterpillar-clipart-png-image_5084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10" y="2956955"/>
            <a:ext cx="3135085" cy="219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7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6545" y="1650670"/>
            <a:ext cx="11158911" cy="4682268"/>
            <a:chOff x="3875607" y="2636054"/>
            <a:chExt cx="2757457" cy="4074746"/>
          </a:xfrm>
        </p:grpSpPr>
        <p:sp>
          <p:nvSpPr>
            <p:cNvPr id="7" name="椭圆 6"/>
            <p:cNvSpPr/>
            <p:nvPr/>
          </p:nvSpPr>
          <p:spPr>
            <a:xfrm>
              <a:off x="3999518" y="2636054"/>
              <a:ext cx="2509635" cy="2809637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91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HĐ3 : </a:t>
              </a: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zh-CN" sz="8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altLang="zh-CN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0" indent="-1143000" algn="ctr">
                <a:buFont typeface="Arial" charset="0"/>
                <a:buChar char="•"/>
              </a:pPr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endParaRPr lang="en-US" altLang="zh-CN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0" indent="-1143000" algn="ctr">
                <a:buFont typeface="Arial" charset="0"/>
                <a:buChar char="•"/>
              </a:pPr>
              <a:r>
                <a:rPr lang="en-US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Rung </a:t>
              </a:r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chuông</a:t>
              </a:r>
              <a:r>
                <a:rPr lang="en-US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altLang="zh-CN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0" indent="-1143000" algn="ctr">
                <a:buFont typeface="Arial" charset="0"/>
                <a:buChar char="•"/>
              </a:pPr>
              <a:r>
                <a:rPr lang="en-US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altLang="zh-CN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2486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640" y="2042160"/>
            <a:ext cx="9570720" cy="2275523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6" y="12954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562" y="842555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36" y="2192099"/>
            <a:ext cx="3821676" cy="19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angasius_hypopthalmus_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35" y="3662402"/>
            <a:ext cx="6548363" cy="24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176</Words>
  <Application>Microsoft Office PowerPoint</Application>
  <PresentationFormat>Custom</PresentationFormat>
  <Paragraphs>25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RUNG CHUÔNG VÀNG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AutoBVT</cp:lastModifiedBy>
  <cp:revision>19</cp:revision>
  <dcterms:created xsi:type="dcterms:W3CDTF">2021-03-20T15:45:14Z</dcterms:created>
  <dcterms:modified xsi:type="dcterms:W3CDTF">2022-12-06T00:38:43Z</dcterms:modified>
</cp:coreProperties>
</file>